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</p:sldMasterIdLst>
  <p:notesMasterIdLst>
    <p:notesMasterId r:id="rId18"/>
  </p:notesMasterIdLst>
  <p:sldIdLst>
    <p:sldId id="380" r:id="rId6"/>
    <p:sldId id="330" r:id="rId7"/>
    <p:sldId id="406" r:id="rId8"/>
    <p:sldId id="408" r:id="rId9"/>
    <p:sldId id="407" r:id="rId10"/>
    <p:sldId id="383" r:id="rId11"/>
    <p:sldId id="403" r:id="rId12"/>
    <p:sldId id="410" r:id="rId13"/>
    <p:sldId id="413" r:id="rId14"/>
    <p:sldId id="416" r:id="rId15"/>
    <p:sldId id="415" r:id="rId16"/>
    <p:sldId id="386" r:id="rId17"/>
  </p:sldIdLst>
  <p:sldSz cx="9906000" cy="6858000" type="A4"/>
  <p:notesSz cx="7315200" cy="96012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177B57"/>
    <a:srgbClr val="C5E4BA"/>
    <a:srgbClr val="000000"/>
    <a:srgbClr val="4D4D4D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85047" autoAdjust="0"/>
  </p:normalViewPr>
  <p:slideViewPr>
    <p:cSldViewPr snapToGrid="0" snapToObjects="1" showGuides="1">
      <p:cViewPr>
        <p:scale>
          <a:sx n="60" d="100"/>
          <a:sy n="60" d="100"/>
        </p:scale>
        <p:origin x="-1416" y="-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250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75A6CE-42F9-4E01-AD14-17456ACECB09}" type="datetimeFigureOut">
              <a:rPr lang="en-US" smtClean="0"/>
              <a:pPr/>
              <a:t>22/12/2016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720725"/>
            <a:ext cx="52006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8418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6873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6873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656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656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656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687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6873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687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687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48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Placeholder for client logo</a:t>
            </a:r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350" y="5821402"/>
            <a:ext cx="424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9" y="1508760"/>
            <a:ext cx="899769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26" name="think-cell Slide" r:id="rId3" imgW="360" imgH="360" progId="">
              <p:embed/>
            </p:oleObj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77B57"/>
          </a:solidFill>
          <a:ln w="9525">
            <a:solidFill>
              <a:srgbClr val="177B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2044700" y="1738313"/>
            <a:ext cx="58166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black">
          <a:xfrm>
            <a:off x="4284996" y="2957695"/>
            <a:ext cx="2801250" cy="8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4080807" y="5078640"/>
            <a:ext cx="1744387" cy="5818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979376" y="6062515"/>
            <a:ext cx="1970411" cy="335646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bcg.com | bcgperspectives.com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2794544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4210" name="think-cell Slide" r:id="rId3" imgW="360" imgH="360" progId="">
              <p:embed/>
            </p:oleObj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050" name="think-cell Slide" r:id="rId12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57200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700" noProof="0" smtClean="0">
                <a:solidFill>
                  <a:srgbClr val="808080"/>
                </a:solidFill>
              </a:rPr>
              <a:t>20161001_GoR-Education_CMAC_Updated.pptx</a:t>
            </a:r>
            <a:endParaRPr lang="en-US" sz="700" noProof="0" dirty="0">
              <a:solidFill>
                <a:srgbClr val="808080"/>
              </a:solidFill>
            </a:endParaRPr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1003300"/>
            <a:ext cx="990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900" dirty="0" smtClean="0"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>
            <a:off x="6761155" y="6642000"/>
            <a:ext cx="2374048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noProof="0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Confidential – not for circulation</a:t>
            </a:r>
            <a:endParaRPr lang="en-US" sz="1200" b="1" noProof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gray">
          <a:xfrm rot="-5400000">
            <a:off x="7467600" y="4249738"/>
            <a:ext cx="4560888" cy="20161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b"/>
          <a:lstStyle/>
          <a:p>
            <a:r>
              <a:rPr lang="en-US" sz="700" dirty="0" smtClean="0">
                <a:solidFill>
                  <a:srgbClr val="808080"/>
                </a:solidFill>
              </a:rPr>
              <a:t>Copyright © 2016 by The Boston Consulting Group, Inc. All rights reserved.</a:t>
            </a:r>
            <a:endParaRPr lang="en-US" sz="700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4" r:id="rId4"/>
    <p:sldLayoutId id="2147483655" r:id="rId5"/>
    <p:sldLayoutId id="2147483660" r:id="rId6"/>
    <p:sldLayoutId id="214748366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 descr="C:\Users\Public\Pictures\Photos\_61A3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9906000" cy="6503504"/>
          </a:xfrm>
          <a:prstGeom prst="rect">
            <a:avLst/>
          </a:prstGeom>
          <a:noFill/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304913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95234" name="think-cell Slide" r:id="rId6" imgW="270" imgH="270" progId="">
              <p:embed/>
            </p:oleObj>
          </a:graphicData>
        </a:graphic>
      </p:graphicFrame>
      <p:sp>
        <p:nvSpPr>
          <p:cNvPr id="16" name="Rectangle 138"/>
          <p:cNvSpPr>
            <a:spLocks noChangeArrowheads="1"/>
          </p:cNvSpPr>
          <p:nvPr/>
        </p:nvSpPr>
        <p:spPr bwMode="gray">
          <a:xfrm>
            <a:off x="0" y="5334000"/>
            <a:ext cx="9906000" cy="1524000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/>
          </a:p>
        </p:txBody>
      </p:sp>
      <p:sp>
        <p:nvSpPr>
          <p:cNvPr id="4" name="coverslide_title"/>
          <p:cNvSpPr/>
          <p:nvPr/>
        </p:nvSpPr>
        <p:spPr bwMode="auto">
          <a:xfrm>
            <a:off x="194737" y="5680501"/>
            <a:ext cx="713622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Transforming Public School Education System through Integration of Schools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46188" y="5803476"/>
            <a:ext cx="1790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Dec.,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596902" y="5481638"/>
            <a:ext cx="0" cy="122872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06479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7154" name="think-cell Slide" r:id="rId4" imgW="360" imgH="360" progId="">
              <p:embed/>
            </p:oleObj>
          </a:graphicData>
        </a:graphic>
      </p:graphicFrame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b" anchorCtr="0">
            <a:noAutofit/>
          </a:bodyPr>
          <a:lstStyle/>
          <a:p>
            <a:r>
              <a:rPr lang="en-IN" dirty="0" smtClean="0"/>
              <a:t>3. </a:t>
            </a:r>
            <a:r>
              <a:rPr lang="en-US" dirty="0" smtClean="0"/>
              <a:t>Improving Management structures</a:t>
            </a:r>
            <a:endParaRPr lang="en-IN" dirty="0" smtClean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995188"/>
            <a:ext cx="8781393" cy="1588"/>
          </a:xfrm>
          <a:prstGeom prst="line">
            <a:avLst/>
          </a:prstGeom>
          <a:ln w="1905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6385" y="1178611"/>
            <a:ext cx="859220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Established on line MIS System:</a:t>
            </a: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693738" lvl="3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Shaaladarpan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(For All Sec.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Edu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. Deptt. Schools)</a:t>
            </a:r>
          </a:p>
          <a:p>
            <a:pPr marL="1150938" lvl="4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Database of 13659 schools, 44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Lakh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Students &amp; ~2.16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Lakh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staff created</a:t>
            </a:r>
          </a:p>
          <a:p>
            <a:pPr marL="1150938" lvl="4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All school level information is entered by the school itself. </a:t>
            </a:r>
          </a:p>
          <a:p>
            <a:pPr marL="693738" lvl="3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Shaaladarshan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(For All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Ele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Edu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. Deptt. Schools)</a:t>
            </a:r>
          </a:p>
          <a:p>
            <a:pPr marL="1150938" lvl="4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Database of 50970 schools, 35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Lakh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Students </a:t>
            </a:r>
            <a:r>
              <a:rPr lang="en-US" sz="2000" smtClean="0">
                <a:solidFill>
                  <a:srgbClr val="000000"/>
                </a:solidFill>
                <a:cs typeface="Arial" pitchFamily="34" charset="0"/>
              </a:rPr>
              <a:t>&amp; ~1.6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Lakh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staff created. </a:t>
            </a:r>
          </a:p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Internal Communication: </a:t>
            </a:r>
          </a:p>
          <a:p>
            <a:pPr marL="693738" lvl="3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Use of technology in a better way</a:t>
            </a:r>
          </a:p>
          <a:p>
            <a:pPr marL="1150938" lvl="4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Video Conferences with district level functionaries, Principals &amp; teachers using 2000 ICT centers in schools and 12 DLSRs</a:t>
            </a:r>
          </a:p>
          <a:p>
            <a:pPr marL="1150938" lvl="4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Whatsapp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/Telegram groups with district officers and principals</a:t>
            </a:r>
          </a:p>
          <a:p>
            <a:pPr marL="1150938" lvl="4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Bulk e-mail/ SMS facilities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06479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6130" name="think-cell Slide" r:id="rId4" imgW="360" imgH="360" progId="">
              <p:embed/>
            </p:oleObj>
          </a:graphicData>
        </a:graphic>
      </p:graphicFrame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b" anchorCtr="0">
            <a:noAutofit/>
          </a:bodyPr>
          <a:lstStyle/>
          <a:p>
            <a:r>
              <a:rPr lang="en-IN" dirty="0" smtClean="0"/>
              <a:t>Impact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995188"/>
            <a:ext cx="8781393" cy="1588"/>
          </a:xfrm>
          <a:prstGeom prst="line">
            <a:avLst/>
          </a:prstGeom>
          <a:ln w="1905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6385" y="1178611"/>
            <a:ext cx="8592207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Reduction in no. of school mgmt. units from 85K to 65K resulting in better school supervision</a:t>
            </a:r>
          </a:p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Increase in enrolment in integrated schools by 10 </a:t>
            </a:r>
            <a:r>
              <a:rPr lang="en-US" sz="2000" dirty="0" err="1" smtClean="0"/>
              <a:t>lakh</a:t>
            </a:r>
            <a:r>
              <a:rPr lang="en-US" sz="2000" dirty="0" smtClean="0"/>
              <a:t> in 2 years- 2.5 </a:t>
            </a:r>
            <a:r>
              <a:rPr lang="en-US" sz="2000" dirty="0" err="1" smtClean="0"/>
              <a:t>lakh</a:t>
            </a:r>
            <a:r>
              <a:rPr lang="en-US" sz="2000" dirty="0" smtClean="0"/>
              <a:t> in class 1-5.</a:t>
            </a:r>
          </a:p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Better teacher availability- at least one teacher per class in integrated schools</a:t>
            </a:r>
          </a:p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Student transition from class VIII to IX improved from 90% in 2013-14 to 95% in 2015-16</a:t>
            </a:r>
          </a:p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Increase in access to senior secondary schools causing increase in class X to XI student transition rate from 50% in 2013-14 to 66% in 2015-16. </a:t>
            </a:r>
          </a:p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One </a:t>
            </a:r>
            <a:r>
              <a:rPr lang="en-US" sz="2000" dirty="0" err="1" smtClean="0"/>
              <a:t>lakh</a:t>
            </a:r>
            <a:r>
              <a:rPr lang="en-US" sz="2000" dirty="0" smtClean="0"/>
              <a:t> new students enrolled in class XI in 2015-16</a:t>
            </a:r>
          </a:p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Improved Board results</a:t>
            </a:r>
          </a:p>
          <a:p>
            <a:pPr marL="693738" lvl="3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58%(2014) to 72%(2016) for class X, </a:t>
            </a:r>
          </a:p>
          <a:p>
            <a:pPr marL="693738" lvl="3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/>
              <a:t>78%(2014) to 86% (2016) for class XII</a:t>
            </a:r>
          </a:p>
          <a:p>
            <a:pPr marL="693738" lvl="3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000" baseline="30000" dirty="0" smtClean="0">
                <a:ea typeface="Calibri" pitchFamily="34" charset="0"/>
                <a:cs typeface="Times New Roman" pitchFamily="18" charset="0"/>
              </a:rPr>
              <a:t>st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 , 3</a:t>
            </a:r>
            <a:r>
              <a:rPr lang="en-US" sz="2000" baseline="30000" dirty="0" smtClean="0">
                <a:ea typeface="Calibri" pitchFamily="34" charset="0"/>
                <a:cs typeface="Times New Roman" pitchFamily="18" charset="0"/>
              </a:rPr>
              <a:t>rd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 &amp; 4</a:t>
            </a:r>
            <a:r>
              <a:rPr lang="en-US" sz="2000" baseline="30000" dirty="0" smtClean="0"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 merit in Class XII Arts Board result from Govt. School.</a:t>
            </a:r>
            <a:endParaRPr lang="en-IN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_61A3343.JPG"/>
          <p:cNvPicPr>
            <a:picLocks noChangeAspect="1"/>
          </p:cNvPicPr>
          <p:nvPr/>
        </p:nvPicPr>
        <p:blipFill rotWithShape="1">
          <a:blip r:embed="rId3" cstate="print"/>
          <a:srcRect t="6392" r="24126" b="15239"/>
          <a:stretch/>
        </p:blipFill>
        <p:spPr>
          <a:xfrm>
            <a:off x="0" y="36764"/>
            <a:ext cx="9906000" cy="6821236"/>
          </a:xfrm>
          <a:prstGeom prst="rect">
            <a:avLst/>
          </a:prstGeom>
        </p:spPr>
      </p:pic>
      <p:sp>
        <p:nvSpPr>
          <p:cNvPr id="6" name="Rectangle 138"/>
          <p:cNvSpPr>
            <a:spLocks noChangeArrowheads="1"/>
          </p:cNvSpPr>
          <p:nvPr/>
        </p:nvSpPr>
        <p:spPr bwMode="gray">
          <a:xfrm>
            <a:off x="0" y="5334000"/>
            <a:ext cx="9906000" cy="900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  <a:alpha val="90000"/>
                </a:schemeClr>
              </a:gs>
              <a:gs pos="50000">
                <a:schemeClr val="tx2">
                  <a:shade val="67500"/>
                  <a:satMod val="115000"/>
                  <a:alpha val="90000"/>
                </a:schemeClr>
              </a:gs>
              <a:gs pos="100000">
                <a:schemeClr val="tx2">
                  <a:shade val="100000"/>
                  <a:satMod val="115000"/>
                  <a:alpha val="90000"/>
                </a:schemeClr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3174" y="0"/>
            <a:ext cx="9902826" cy="108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verslide_title"/>
          <p:cNvSpPr/>
          <p:nvPr/>
        </p:nvSpPr>
        <p:spPr bwMode="auto">
          <a:xfrm>
            <a:off x="381000" y="5491613"/>
            <a:ext cx="9144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9071" y="149350"/>
            <a:ext cx="1376037" cy="876550"/>
          </a:xfrm>
          <a:prstGeom prst="rect">
            <a:avLst/>
          </a:prstGeom>
        </p:spPr>
      </p:pic>
      <p:sp>
        <p:nvSpPr>
          <p:cNvPr id="11" name="Rectangle 138"/>
          <p:cNvSpPr>
            <a:spLocks noChangeArrowheads="1"/>
          </p:cNvSpPr>
          <p:nvPr/>
        </p:nvSpPr>
        <p:spPr bwMode="gray">
          <a:xfrm>
            <a:off x="0" y="0"/>
            <a:ext cx="9906000" cy="720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Object 14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81922" name="think-cell Slide" r:id="rId4" imgW="270" imgH="270" progId="">
              <p:embed/>
            </p:oleObj>
          </a:graphicData>
        </a:graphic>
      </p:graphicFrame>
      <p:grpSp>
        <p:nvGrpSpPr>
          <p:cNvPr id="3" name="Group 179"/>
          <p:cNvGrpSpPr>
            <a:grpSpLocks noChangeAspect="1"/>
          </p:cNvGrpSpPr>
          <p:nvPr/>
        </p:nvGrpSpPr>
        <p:grpSpPr>
          <a:xfrm>
            <a:off x="59960" y="1700422"/>
            <a:ext cx="4480560" cy="4929495"/>
            <a:chOff x="149900" y="1310681"/>
            <a:chExt cx="4826430" cy="5310020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624378" y="2474618"/>
              <a:ext cx="1246906" cy="1137861"/>
            </a:xfrm>
            <a:custGeom>
              <a:avLst/>
              <a:gdLst>
                <a:gd name="T0" fmla="*/ 244 w 526"/>
                <a:gd name="T1" fmla="*/ 129 h 480"/>
                <a:gd name="T2" fmla="*/ 290 w 526"/>
                <a:gd name="T3" fmla="*/ 159 h 480"/>
                <a:gd name="T4" fmla="*/ 334 w 526"/>
                <a:gd name="T5" fmla="*/ 189 h 480"/>
                <a:gd name="T6" fmla="*/ 432 w 526"/>
                <a:gd name="T7" fmla="*/ 227 h 480"/>
                <a:gd name="T8" fmla="*/ 479 w 526"/>
                <a:gd name="T9" fmla="*/ 234 h 480"/>
                <a:gd name="T10" fmla="*/ 500 w 526"/>
                <a:gd name="T11" fmla="*/ 260 h 480"/>
                <a:gd name="T12" fmla="*/ 487 w 526"/>
                <a:gd name="T13" fmla="*/ 284 h 480"/>
                <a:gd name="T14" fmla="*/ 484 w 526"/>
                <a:gd name="T15" fmla="*/ 291 h 480"/>
                <a:gd name="T16" fmla="*/ 483 w 526"/>
                <a:gd name="T17" fmla="*/ 307 h 480"/>
                <a:gd name="T18" fmla="*/ 509 w 526"/>
                <a:gd name="T19" fmla="*/ 330 h 480"/>
                <a:gd name="T20" fmla="*/ 505 w 526"/>
                <a:gd name="T21" fmla="*/ 345 h 480"/>
                <a:gd name="T22" fmla="*/ 484 w 526"/>
                <a:gd name="T23" fmla="*/ 355 h 480"/>
                <a:gd name="T24" fmla="*/ 439 w 526"/>
                <a:gd name="T25" fmla="*/ 400 h 480"/>
                <a:gd name="T26" fmla="*/ 444 w 526"/>
                <a:gd name="T27" fmla="*/ 435 h 480"/>
                <a:gd name="T28" fmla="*/ 435 w 526"/>
                <a:gd name="T29" fmla="*/ 468 h 480"/>
                <a:gd name="T30" fmla="*/ 396 w 526"/>
                <a:gd name="T31" fmla="*/ 465 h 480"/>
                <a:gd name="T32" fmla="*/ 397 w 526"/>
                <a:gd name="T33" fmla="*/ 432 h 480"/>
                <a:gd name="T34" fmla="*/ 374 w 526"/>
                <a:gd name="T35" fmla="*/ 423 h 480"/>
                <a:gd name="T36" fmla="*/ 359 w 526"/>
                <a:gd name="T37" fmla="*/ 418 h 480"/>
                <a:gd name="T38" fmla="*/ 335 w 526"/>
                <a:gd name="T39" fmla="*/ 403 h 480"/>
                <a:gd name="T40" fmla="*/ 315 w 526"/>
                <a:gd name="T41" fmla="*/ 390 h 480"/>
                <a:gd name="T42" fmla="*/ 292 w 526"/>
                <a:gd name="T43" fmla="*/ 387 h 480"/>
                <a:gd name="T44" fmla="*/ 274 w 526"/>
                <a:gd name="T45" fmla="*/ 402 h 480"/>
                <a:gd name="T46" fmla="*/ 264 w 526"/>
                <a:gd name="T47" fmla="*/ 385 h 480"/>
                <a:gd name="T48" fmla="*/ 250 w 526"/>
                <a:gd name="T49" fmla="*/ 394 h 480"/>
                <a:gd name="T50" fmla="*/ 240 w 526"/>
                <a:gd name="T51" fmla="*/ 396 h 480"/>
                <a:gd name="T52" fmla="*/ 224 w 526"/>
                <a:gd name="T53" fmla="*/ 393 h 480"/>
                <a:gd name="T54" fmla="*/ 231 w 526"/>
                <a:gd name="T55" fmla="*/ 381 h 480"/>
                <a:gd name="T56" fmla="*/ 205 w 526"/>
                <a:gd name="T57" fmla="*/ 376 h 480"/>
                <a:gd name="T58" fmla="*/ 175 w 526"/>
                <a:gd name="T59" fmla="*/ 387 h 480"/>
                <a:gd name="T60" fmla="*/ 158 w 526"/>
                <a:gd name="T61" fmla="*/ 391 h 480"/>
                <a:gd name="T62" fmla="*/ 155 w 526"/>
                <a:gd name="T63" fmla="*/ 378 h 480"/>
                <a:gd name="T64" fmla="*/ 143 w 526"/>
                <a:gd name="T65" fmla="*/ 389 h 480"/>
                <a:gd name="T66" fmla="*/ 131 w 526"/>
                <a:gd name="T67" fmla="*/ 383 h 480"/>
                <a:gd name="T68" fmla="*/ 128 w 526"/>
                <a:gd name="T69" fmla="*/ 367 h 480"/>
                <a:gd name="T70" fmla="*/ 117 w 526"/>
                <a:gd name="T71" fmla="*/ 362 h 480"/>
                <a:gd name="T72" fmla="*/ 105 w 526"/>
                <a:gd name="T73" fmla="*/ 371 h 480"/>
                <a:gd name="T74" fmla="*/ 116 w 526"/>
                <a:gd name="T75" fmla="*/ 421 h 480"/>
                <a:gd name="T76" fmla="*/ 134 w 526"/>
                <a:gd name="T77" fmla="*/ 439 h 480"/>
                <a:gd name="T78" fmla="*/ 99 w 526"/>
                <a:gd name="T79" fmla="*/ 443 h 480"/>
                <a:gd name="T80" fmla="*/ 82 w 526"/>
                <a:gd name="T81" fmla="*/ 438 h 480"/>
                <a:gd name="T82" fmla="*/ 89 w 526"/>
                <a:gd name="T83" fmla="*/ 396 h 480"/>
                <a:gd name="T84" fmla="*/ 115 w 526"/>
                <a:gd name="T85" fmla="*/ 353 h 480"/>
                <a:gd name="T86" fmla="*/ 130 w 526"/>
                <a:gd name="T87" fmla="*/ 316 h 480"/>
                <a:gd name="T88" fmla="*/ 133 w 526"/>
                <a:gd name="T89" fmla="*/ 284 h 480"/>
                <a:gd name="T90" fmla="*/ 106 w 526"/>
                <a:gd name="T91" fmla="*/ 270 h 480"/>
                <a:gd name="T92" fmla="*/ 80 w 526"/>
                <a:gd name="T93" fmla="*/ 261 h 480"/>
                <a:gd name="T94" fmla="*/ 65 w 526"/>
                <a:gd name="T95" fmla="*/ 260 h 480"/>
                <a:gd name="T96" fmla="*/ 23 w 526"/>
                <a:gd name="T97" fmla="*/ 268 h 480"/>
                <a:gd name="T98" fmla="*/ 39 w 526"/>
                <a:gd name="T99" fmla="*/ 249 h 480"/>
                <a:gd name="T100" fmla="*/ 38 w 526"/>
                <a:gd name="T101" fmla="*/ 232 h 480"/>
                <a:gd name="T102" fmla="*/ 18 w 526"/>
                <a:gd name="T103" fmla="*/ 206 h 480"/>
                <a:gd name="T104" fmla="*/ 30 w 526"/>
                <a:gd name="T105" fmla="*/ 184 h 480"/>
                <a:gd name="T106" fmla="*/ 30 w 526"/>
                <a:gd name="T107" fmla="*/ 157 h 480"/>
                <a:gd name="T108" fmla="*/ 17 w 526"/>
                <a:gd name="T109" fmla="*/ 134 h 480"/>
                <a:gd name="T110" fmla="*/ 5 w 526"/>
                <a:gd name="T111" fmla="*/ 95 h 480"/>
                <a:gd name="T112" fmla="*/ 0 w 526"/>
                <a:gd name="T113" fmla="*/ 62 h 480"/>
                <a:gd name="T114" fmla="*/ 17 w 526"/>
                <a:gd name="T115" fmla="*/ 27 h 480"/>
                <a:gd name="T116" fmla="*/ 47 w 526"/>
                <a:gd name="T117" fmla="*/ 32 h 480"/>
                <a:gd name="T118" fmla="*/ 90 w 526"/>
                <a:gd name="T119" fmla="*/ 46 h 480"/>
                <a:gd name="T120" fmla="*/ 116 w 526"/>
                <a:gd name="T121" fmla="*/ 81 h 480"/>
                <a:gd name="T122" fmla="*/ 165 w 526"/>
                <a:gd name="T123" fmla="*/ 113 h 480"/>
                <a:gd name="T124" fmla="*/ 199 w 526"/>
                <a:gd name="T125" fmla="*/ 1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6" h="480">
                  <a:moveTo>
                    <a:pt x="209" y="119"/>
                  </a:moveTo>
                  <a:lnTo>
                    <a:pt x="209" y="119"/>
                  </a:lnTo>
                  <a:lnTo>
                    <a:pt x="210" y="117"/>
                  </a:lnTo>
                  <a:lnTo>
                    <a:pt x="210" y="117"/>
                  </a:lnTo>
                  <a:lnTo>
                    <a:pt x="212" y="119"/>
                  </a:lnTo>
                  <a:lnTo>
                    <a:pt x="215" y="122"/>
                  </a:lnTo>
                  <a:lnTo>
                    <a:pt x="216" y="122"/>
                  </a:lnTo>
                  <a:lnTo>
                    <a:pt x="217" y="123"/>
                  </a:lnTo>
                  <a:lnTo>
                    <a:pt x="220" y="123"/>
                  </a:lnTo>
                  <a:lnTo>
                    <a:pt x="221" y="124"/>
                  </a:lnTo>
                  <a:lnTo>
                    <a:pt x="221" y="124"/>
                  </a:lnTo>
                  <a:lnTo>
                    <a:pt x="222" y="125"/>
                  </a:lnTo>
                  <a:lnTo>
                    <a:pt x="222" y="126"/>
                  </a:lnTo>
                  <a:lnTo>
                    <a:pt x="223" y="126"/>
                  </a:lnTo>
                  <a:lnTo>
                    <a:pt x="224" y="127"/>
                  </a:lnTo>
                  <a:lnTo>
                    <a:pt x="225" y="127"/>
                  </a:lnTo>
                  <a:lnTo>
                    <a:pt x="227" y="130"/>
                  </a:lnTo>
                  <a:lnTo>
                    <a:pt x="228" y="132"/>
                  </a:lnTo>
                  <a:lnTo>
                    <a:pt x="229" y="132"/>
                  </a:lnTo>
                  <a:lnTo>
                    <a:pt x="230" y="132"/>
                  </a:lnTo>
                  <a:lnTo>
                    <a:pt x="232" y="132"/>
                  </a:lnTo>
                  <a:lnTo>
                    <a:pt x="233" y="132"/>
                  </a:lnTo>
                  <a:lnTo>
                    <a:pt x="234" y="132"/>
                  </a:lnTo>
                  <a:lnTo>
                    <a:pt x="237" y="136"/>
                  </a:lnTo>
                  <a:lnTo>
                    <a:pt x="239" y="136"/>
                  </a:lnTo>
                  <a:lnTo>
                    <a:pt x="239" y="135"/>
                  </a:lnTo>
                  <a:lnTo>
                    <a:pt x="238" y="131"/>
                  </a:lnTo>
                  <a:lnTo>
                    <a:pt x="238" y="129"/>
                  </a:lnTo>
                  <a:lnTo>
                    <a:pt x="239" y="128"/>
                  </a:lnTo>
                  <a:lnTo>
                    <a:pt x="241" y="127"/>
                  </a:lnTo>
                  <a:lnTo>
                    <a:pt x="243" y="128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5" y="131"/>
                  </a:lnTo>
                  <a:lnTo>
                    <a:pt x="246" y="131"/>
                  </a:lnTo>
                  <a:lnTo>
                    <a:pt x="249" y="132"/>
                  </a:lnTo>
                  <a:lnTo>
                    <a:pt x="250" y="132"/>
                  </a:lnTo>
                  <a:lnTo>
                    <a:pt x="251" y="135"/>
                  </a:lnTo>
                  <a:lnTo>
                    <a:pt x="252" y="136"/>
                  </a:lnTo>
                  <a:lnTo>
                    <a:pt x="253" y="136"/>
                  </a:lnTo>
                  <a:lnTo>
                    <a:pt x="255" y="136"/>
                  </a:lnTo>
                  <a:lnTo>
                    <a:pt x="256" y="137"/>
                  </a:lnTo>
                  <a:lnTo>
                    <a:pt x="259" y="140"/>
                  </a:lnTo>
                  <a:lnTo>
                    <a:pt x="260" y="140"/>
                  </a:lnTo>
                  <a:lnTo>
                    <a:pt x="261" y="141"/>
                  </a:lnTo>
                  <a:lnTo>
                    <a:pt x="264" y="141"/>
                  </a:lnTo>
                  <a:lnTo>
                    <a:pt x="265" y="141"/>
                  </a:lnTo>
                  <a:lnTo>
                    <a:pt x="266" y="142"/>
                  </a:lnTo>
                  <a:lnTo>
                    <a:pt x="266" y="143"/>
                  </a:lnTo>
                  <a:lnTo>
                    <a:pt x="266" y="144"/>
                  </a:lnTo>
                  <a:lnTo>
                    <a:pt x="268" y="145"/>
                  </a:lnTo>
                  <a:lnTo>
                    <a:pt x="269" y="146"/>
                  </a:lnTo>
                  <a:lnTo>
                    <a:pt x="270" y="146"/>
                  </a:lnTo>
                  <a:lnTo>
                    <a:pt x="271" y="146"/>
                  </a:lnTo>
                  <a:lnTo>
                    <a:pt x="273" y="146"/>
                  </a:lnTo>
                  <a:lnTo>
                    <a:pt x="273" y="146"/>
                  </a:lnTo>
                  <a:lnTo>
                    <a:pt x="274" y="147"/>
                  </a:lnTo>
                  <a:lnTo>
                    <a:pt x="274" y="148"/>
                  </a:lnTo>
                  <a:lnTo>
                    <a:pt x="274" y="149"/>
                  </a:lnTo>
                  <a:lnTo>
                    <a:pt x="285" y="150"/>
                  </a:lnTo>
                  <a:lnTo>
                    <a:pt x="286" y="151"/>
                  </a:lnTo>
                  <a:lnTo>
                    <a:pt x="287" y="153"/>
                  </a:lnTo>
                  <a:lnTo>
                    <a:pt x="289" y="157"/>
                  </a:lnTo>
                  <a:lnTo>
                    <a:pt x="290" y="159"/>
                  </a:lnTo>
                  <a:lnTo>
                    <a:pt x="294" y="164"/>
                  </a:lnTo>
                  <a:lnTo>
                    <a:pt x="295" y="165"/>
                  </a:lnTo>
                  <a:lnTo>
                    <a:pt x="294" y="166"/>
                  </a:lnTo>
                  <a:lnTo>
                    <a:pt x="293" y="167"/>
                  </a:lnTo>
                  <a:lnTo>
                    <a:pt x="294" y="167"/>
                  </a:lnTo>
                  <a:lnTo>
                    <a:pt x="295" y="167"/>
                  </a:lnTo>
                  <a:lnTo>
                    <a:pt x="295" y="168"/>
                  </a:lnTo>
                  <a:lnTo>
                    <a:pt x="296" y="169"/>
                  </a:lnTo>
                  <a:lnTo>
                    <a:pt x="297" y="169"/>
                  </a:lnTo>
                  <a:lnTo>
                    <a:pt x="298" y="168"/>
                  </a:lnTo>
                  <a:lnTo>
                    <a:pt x="299" y="167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00" y="165"/>
                  </a:lnTo>
                  <a:lnTo>
                    <a:pt x="302" y="166"/>
                  </a:lnTo>
                  <a:lnTo>
                    <a:pt x="303" y="167"/>
                  </a:lnTo>
                  <a:lnTo>
                    <a:pt x="305" y="168"/>
                  </a:lnTo>
                  <a:lnTo>
                    <a:pt x="305" y="169"/>
                  </a:lnTo>
                  <a:lnTo>
                    <a:pt x="306" y="171"/>
                  </a:lnTo>
                  <a:lnTo>
                    <a:pt x="306" y="171"/>
                  </a:lnTo>
                  <a:lnTo>
                    <a:pt x="306" y="172"/>
                  </a:lnTo>
                  <a:lnTo>
                    <a:pt x="307" y="173"/>
                  </a:lnTo>
                  <a:lnTo>
                    <a:pt x="313" y="176"/>
                  </a:lnTo>
                  <a:lnTo>
                    <a:pt x="315" y="177"/>
                  </a:lnTo>
                  <a:lnTo>
                    <a:pt x="316" y="178"/>
                  </a:lnTo>
                  <a:lnTo>
                    <a:pt x="317" y="179"/>
                  </a:lnTo>
                  <a:lnTo>
                    <a:pt x="321" y="180"/>
                  </a:lnTo>
                  <a:lnTo>
                    <a:pt x="322" y="181"/>
                  </a:lnTo>
                  <a:lnTo>
                    <a:pt x="324" y="182"/>
                  </a:lnTo>
                  <a:lnTo>
                    <a:pt x="326" y="184"/>
                  </a:lnTo>
                  <a:lnTo>
                    <a:pt x="330" y="187"/>
                  </a:lnTo>
                  <a:lnTo>
                    <a:pt x="332" y="188"/>
                  </a:lnTo>
                  <a:lnTo>
                    <a:pt x="334" y="189"/>
                  </a:lnTo>
                  <a:lnTo>
                    <a:pt x="336" y="189"/>
                  </a:lnTo>
                  <a:lnTo>
                    <a:pt x="337" y="188"/>
                  </a:lnTo>
                  <a:lnTo>
                    <a:pt x="340" y="185"/>
                  </a:lnTo>
                  <a:lnTo>
                    <a:pt x="342" y="184"/>
                  </a:lnTo>
                  <a:lnTo>
                    <a:pt x="346" y="184"/>
                  </a:lnTo>
                  <a:lnTo>
                    <a:pt x="348" y="185"/>
                  </a:lnTo>
                  <a:lnTo>
                    <a:pt x="349" y="186"/>
                  </a:lnTo>
                  <a:lnTo>
                    <a:pt x="350" y="187"/>
                  </a:lnTo>
                  <a:lnTo>
                    <a:pt x="351" y="188"/>
                  </a:lnTo>
                  <a:lnTo>
                    <a:pt x="354" y="189"/>
                  </a:lnTo>
                  <a:lnTo>
                    <a:pt x="363" y="196"/>
                  </a:lnTo>
                  <a:lnTo>
                    <a:pt x="368" y="198"/>
                  </a:lnTo>
                  <a:lnTo>
                    <a:pt x="372" y="202"/>
                  </a:lnTo>
                  <a:lnTo>
                    <a:pt x="375" y="203"/>
                  </a:lnTo>
                  <a:lnTo>
                    <a:pt x="381" y="202"/>
                  </a:lnTo>
                  <a:lnTo>
                    <a:pt x="389" y="200"/>
                  </a:lnTo>
                  <a:lnTo>
                    <a:pt x="392" y="200"/>
                  </a:lnTo>
                  <a:lnTo>
                    <a:pt x="393" y="202"/>
                  </a:lnTo>
                  <a:lnTo>
                    <a:pt x="393" y="205"/>
                  </a:lnTo>
                  <a:lnTo>
                    <a:pt x="394" y="211"/>
                  </a:lnTo>
                  <a:lnTo>
                    <a:pt x="395" y="213"/>
                  </a:lnTo>
                  <a:lnTo>
                    <a:pt x="396" y="215"/>
                  </a:lnTo>
                  <a:lnTo>
                    <a:pt x="405" y="216"/>
                  </a:lnTo>
                  <a:lnTo>
                    <a:pt x="407" y="216"/>
                  </a:lnTo>
                  <a:lnTo>
                    <a:pt x="410" y="218"/>
                  </a:lnTo>
                  <a:lnTo>
                    <a:pt x="415" y="219"/>
                  </a:lnTo>
                  <a:lnTo>
                    <a:pt x="423" y="219"/>
                  </a:lnTo>
                  <a:lnTo>
                    <a:pt x="425" y="220"/>
                  </a:lnTo>
                  <a:lnTo>
                    <a:pt x="429" y="223"/>
                  </a:lnTo>
                  <a:lnTo>
                    <a:pt x="430" y="224"/>
                  </a:lnTo>
                  <a:lnTo>
                    <a:pt x="431" y="225"/>
                  </a:lnTo>
                  <a:lnTo>
                    <a:pt x="431" y="226"/>
                  </a:lnTo>
                  <a:lnTo>
                    <a:pt x="432" y="227"/>
                  </a:lnTo>
                  <a:lnTo>
                    <a:pt x="433" y="227"/>
                  </a:lnTo>
                  <a:lnTo>
                    <a:pt x="435" y="227"/>
                  </a:lnTo>
                  <a:lnTo>
                    <a:pt x="436" y="226"/>
                  </a:lnTo>
                  <a:lnTo>
                    <a:pt x="438" y="225"/>
                  </a:lnTo>
                  <a:lnTo>
                    <a:pt x="439" y="223"/>
                  </a:lnTo>
                  <a:lnTo>
                    <a:pt x="439" y="222"/>
                  </a:lnTo>
                  <a:lnTo>
                    <a:pt x="439" y="222"/>
                  </a:lnTo>
                  <a:lnTo>
                    <a:pt x="438" y="220"/>
                  </a:lnTo>
                  <a:lnTo>
                    <a:pt x="438" y="219"/>
                  </a:lnTo>
                  <a:lnTo>
                    <a:pt x="438" y="218"/>
                  </a:lnTo>
                  <a:lnTo>
                    <a:pt x="439" y="217"/>
                  </a:lnTo>
                  <a:lnTo>
                    <a:pt x="441" y="217"/>
                  </a:lnTo>
                  <a:lnTo>
                    <a:pt x="447" y="217"/>
                  </a:lnTo>
                  <a:lnTo>
                    <a:pt x="455" y="218"/>
                  </a:lnTo>
                  <a:lnTo>
                    <a:pt x="460" y="220"/>
                  </a:lnTo>
                  <a:lnTo>
                    <a:pt x="470" y="225"/>
                  </a:lnTo>
                  <a:lnTo>
                    <a:pt x="473" y="226"/>
                  </a:lnTo>
                  <a:lnTo>
                    <a:pt x="473" y="226"/>
                  </a:lnTo>
                  <a:lnTo>
                    <a:pt x="473" y="227"/>
                  </a:lnTo>
                  <a:lnTo>
                    <a:pt x="473" y="227"/>
                  </a:lnTo>
                  <a:lnTo>
                    <a:pt x="473" y="227"/>
                  </a:lnTo>
                  <a:lnTo>
                    <a:pt x="473" y="227"/>
                  </a:lnTo>
                  <a:lnTo>
                    <a:pt x="475" y="227"/>
                  </a:lnTo>
                  <a:lnTo>
                    <a:pt x="476" y="227"/>
                  </a:lnTo>
                  <a:lnTo>
                    <a:pt x="476" y="228"/>
                  </a:lnTo>
                  <a:lnTo>
                    <a:pt x="476" y="229"/>
                  </a:lnTo>
                  <a:lnTo>
                    <a:pt x="475" y="230"/>
                  </a:lnTo>
                  <a:lnTo>
                    <a:pt x="476" y="231"/>
                  </a:lnTo>
                  <a:lnTo>
                    <a:pt x="476" y="232"/>
                  </a:lnTo>
                  <a:lnTo>
                    <a:pt x="477" y="232"/>
                  </a:lnTo>
                  <a:lnTo>
                    <a:pt x="477" y="233"/>
                  </a:lnTo>
                  <a:lnTo>
                    <a:pt x="478" y="233"/>
                  </a:lnTo>
                  <a:lnTo>
                    <a:pt x="479" y="234"/>
                  </a:lnTo>
                  <a:lnTo>
                    <a:pt x="479" y="235"/>
                  </a:lnTo>
                  <a:lnTo>
                    <a:pt x="479" y="236"/>
                  </a:lnTo>
                  <a:lnTo>
                    <a:pt x="479" y="238"/>
                  </a:lnTo>
                  <a:lnTo>
                    <a:pt x="479" y="240"/>
                  </a:lnTo>
                  <a:lnTo>
                    <a:pt x="479" y="241"/>
                  </a:lnTo>
                  <a:lnTo>
                    <a:pt x="480" y="241"/>
                  </a:lnTo>
                  <a:lnTo>
                    <a:pt x="481" y="242"/>
                  </a:lnTo>
                  <a:lnTo>
                    <a:pt x="482" y="243"/>
                  </a:lnTo>
                  <a:lnTo>
                    <a:pt x="483" y="245"/>
                  </a:lnTo>
                  <a:lnTo>
                    <a:pt x="483" y="246"/>
                  </a:lnTo>
                  <a:lnTo>
                    <a:pt x="484" y="247"/>
                  </a:lnTo>
                  <a:lnTo>
                    <a:pt x="485" y="247"/>
                  </a:lnTo>
                  <a:lnTo>
                    <a:pt x="485" y="248"/>
                  </a:lnTo>
                  <a:lnTo>
                    <a:pt x="485" y="249"/>
                  </a:lnTo>
                  <a:lnTo>
                    <a:pt x="485" y="252"/>
                  </a:lnTo>
                  <a:lnTo>
                    <a:pt x="485" y="252"/>
                  </a:lnTo>
                  <a:lnTo>
                    <a:pt x="487" y="257"/>
                  </a:lnTo>
                  <a:lnTo>
                    <a:pt x="488" y="257"/>
                  </a:lnTo>
                  <a:lnTo>
                    <a:pt x="489" y="258"/>
                  </a:lnTo>
                  <a:lnTo>
                    <a:pt x="490" y="258"/>
                  </a:lnTo>
                  <a:lnTo>
                    <a:pt x="491" y="259"/>
                  </a:lnTo>
                  <a:lnTo>
                    <a:pt x="492" y="259"/>
                  </a:lnTo>
                  <a:lnTo>
                    <a:pt x="494" y="261"/>
                  </a:lnTo>
                  <a:lnTo>
                    <a:pt x="494" y="261"/>
                  </a:lnTo>
                  <a:lnTo>
                    <a:pt x="495" y="261"/>
                  </a:lnTo>
                  <a:lnTo>
                    <a:pt x="495" y="260"/>
                  </a:lnTo>
                  <a:lnTo>
                    <a:pt x="496" y="260"/>
                  </a:lnTo>
                  <a:lnTo>
                    <a:pt x="496" y="259"/>
                  </a:lnTo>
                  <a:lnTo>
                    <a:pt x="497" y="259"/>
                  </a:lnTo>
                  <a:lnTo>
                    <a:pt x="498" y="259"/>
                  </a:lnTo>
                  <a:lnTo>
                    <a:pt x="499" y="259"/>
                  </a:lnTo>
                  <a:lnTo>
                    <a:pt x="499" y="260"/>
                  </a:lnTo>
                  <a:lnTo>
                    <a:pt x="500" y="260"/>
                  </a:lnTo>
                  <a:lnTo>
                    <a:pt x="500" y="261"/>
                  </a:lnTo>
                  <a:lnTo>
                    <a:pt x="500" y="262"/>
                  </a:lnTo>
                  <a:lnTo>
                    <a:pt x="501" y="264"/>
                  </a:lnTo>
                  <a:lnTo>
                    <a:pt x="501" y="265"/>
                  </a:lnTo>
                  <a:lnTo>
                    <a:pt x="500" y="268"/>
                  </a:lnTo>
                  <a:lnTo>
                    <a:pt x="500" y="269"/>
                  </a:lnTo>
                  <a:lnTo>
                    <a:pt x="500" y="270"/>
                  </a:lnTo>
                  <a:lnTo>
                    <a:pt x="501" y="270"/>
                  </a:lnTo>
                  <a:lnTo>
                    <a:pt x="503" y="270"/>
                  </a:lnTo>
                  <a:lnTo>
                    <a:pt x="503" y="270"/>
                  </a:lnTo>
                  <a:lnTo>
                    <a:pt x="504" y="270"/>
                  </a:lnTo>
                  <a:lnTo>
                    <a:pt x="505" y="271"/>
                  </a:lnTo>
                  <a:lnTo>
                    <a:pt x="510" y="275"/>
                  </a:lnTo>
                  <a:lnTo>
                    <a:pt x="510" y="276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11" y="278"/>
                  </a:lnTo>
                  <a:lnTo>
                    <a:pt x="510" y="278"/>
                  </a:lnTo>
                  <a:lnTo>
                    <a:pt x="499" y="278"/>
                  </a:lnTo>
                  <a:lnTo>
                    <a:pt x="497" y="278"/>
                  </a:lnTo>
                  <a:lnTo>
                    <a:pt x="495" y="277"/>
                  </a:lnTo>
                  <a:lnTo>
                    <a:pt x="494" y="277"/>
                  </a:lnTo>
                  <a:lnTo>
                    <a:pt x="493" y="278"/>
                  </a:lnTo>
                  <a:lnTo>
                    <a:pt x="491" y="278"/>
                  </a:lnTo>
                  <a:lnTo>
                    <a:pt x="490" y="278"/>
                  </a:lnTo>
                  <a:lnTo>
                    <a:pt x="490" y="278"/>
                  </a:lnTo>
                  <a:lnTo>
                    <a:pt x="489" y="278"/>
                  </a:lnTo>
                  <a:lnTo>
                    <a:pt x="489" y="280"/>
                  </a:lnTo>
                  <a:lnTo>
                    <a:pt x="488" y="282"/>
                  </a:lnTo>
                  <a:lnTo>
                    <a:pt x="488" y="283"/>
                  </a:lnTo>
                  <a:lnTo>
                    <a:pt x="487" y="283"/>
                  </a:lnTo>
                  <a:lnTo>
                    <a:pt x="487" y="284"/>
                  </a:lnTo>
                  <a:lnTo>
                    <a:pt x="487" y="284"/>
                  </a:lnTo>
                  <a:lnTo>
                    <a:pt x="486" y="285"/>
                  </a:lnTo>
                  <a:lnTo>
                    <a:pt x="483" y="285"/>
                  </a:lnTo>
                  <a:lnTo>
                    <a:pt x="483" y="286"/>
                  </a:lnTo>
                  <a:lnTo>
                    <a:pt x="483" y="286"/>
                  </a:lnTo>
                  <a:lnTo>
                    <a:pt x="482" y="286"/>
                  </a:lnTo>
                  <a:lnTo>
                    <a:pt x="481" y="287"/>
                  </a:lnTo>
                  <a:lnTo>
                    <a:pt x="481" y="287"/>
                  </a:lnTo>
                  <a:lnTo>
                    <a:pt x="481" y="288"/>
                  </a:lnTo>
                  <a:lnTo>
                    <a:pt x="481" y="287"/>
                  </a:lnTo>
                  <a:lnTo>
                    <a:pt x="480" y="287"/>
                  </a:lnTo>
                  <a:lnTo>
                    <a:pt x="480" y="287"/>
                  </a:lnTo>
                  <a:lnTo>
                    <a:pt x="480" y="286"/>
                  </a:lnTo>
                  <a:lnTo>
                    <a:pt x="480" y="286"/>
                  </a:lnTo>
                  <a:lnTo>
                    <a:pt x="480" y="286"/>
                  </a:lnTo>
                  <a:lnTo>
                    <a:pt x="480" y="285"/>
                  </a:lnTo>
                  <a:lnTo>
                    <a:pt x="479" y="285"/>
                  </a:lnTo>
                  <a:lnTo>
                    <a:pt x="479" y="285"/>
                  </a:lnTo>
                  <a:lnTo>
                    <a:pt x="478" y="286"/>
                  </a:lnTo>
                  <a:lnTo>
                    <a:pt x="478" y="286"/>
                  </a:lnTo>
                  <a:lnTo>
                    <a:pt x="478" y="286"/>
                  </a:lnTo>
                  <a:lnTo>
                    <a:pt x="478" y="289"/>
                  </a:lnTo>
                  <a:lnTo>
                    <a:pt x="478" y="289"/>
                  </a:lnTo>
                  <a:lnTo>
                    <a:pt x="478" y="290"/>
                  </a:lnTo>
                  <a:lnTo>
                    <a:pt x="478" y="291"/>
                  </a:lnTo>
                  <a:lnTo>
                    <a:pt x="478" y="291"/>
                  </a:lnTo>
                  <a:lnTo>
                    <a:pt x="479" y="292"/>
                  </a:lnTo>
                  <a:lnTo>
                    <a:pt x="480" y="292"/>
                  </a:lnTo>
                  <a:lnTo>
                    <a:pt x="481" y="292"/>
                  </a:lnTo>
                  <a:lnTo>
                    <a:pt x="482" y="292"/>
                  </a:lnTo>
                  <a:lnTo>
                    <a:pt x="483" y="292"/>
                  </a:lnTo>
                  <a:lnTo>
                    <a:pt x="483" y="292"/>
                  </a:lnTo>
                  <a:lnTo>
                    <a:pt x="484" y="291"/>
                  </a:lnTo>
                  <a:lnTo>
                    <a:pt x="484" y="291"/>
                  </a:lnTo>
                  <a:lnTo>
                    <a:pt x="484" y="291"/>
                  </a:lnTo>
                  <a:lnTo>
                    <a:pt x="484" y="291"/>
                  </a:lnTo>
                  <a:lnTo>
                    <a:pt x="485" y="291"/>
                  </a:lnTo>
                  <a:lnTo>
                    <a:pt x="486" y="292"/>
                  </a:lnTo>
                  <a:lnTo>
                    <a:pt x="488" y="293"/>
                  </a:lnTo>
                  <a:lnTo>
                    <a:pt x="489" y="294"/>
                  </a:lnTo>
                  <a:lnTo>
                    <a:pt x="490" y="295"/>
                  </a:lnTo>
                  <a:lnTo>
                    <a:pt x="496" y="296"/>
                  </a:lnTo>
                  <a:lnTo>
                    <a:pt x="496" y="296"/>
                  </a:lnTo>
                  <a:lnTo>
                    <a:pt x="496" y="297"/>
                  </a:lnTo>
                  <a:lnTo>
                    <a:pt x="496" y="297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5" y="301"/>
                  </a:lnTo>
                  <a:lnTo>
                    <a:pt x="495" y="301"/>
                  </a:lnTo>
                  <a:lnTo>
                    <a:pt x="495" y="303"/>
                  </a:lnTo>
                  <a:lnTo>
                    <a:pt x="496" y="304"/>
                  </a:lnTo>
                  <a:lnTo>
                    <a:pt x="496" y="304"/>
                  </a:lnTo>
                  <a:lnTo>
                    <a:pt x="496" y="305"/>
                  </a:lnTo>
                  <a:lnTo>
                    <a:pt x="495" y="306"/>
                  </a:lnTo>
                  <a:lnTo>
                    <a:pt x="493" y="305"/>
                  </a:lnTo>
                  <a:lnTo>
                    <a:pt x="493" y="305"/>
                  </a:lnTo>
                  <a:lnTo>
                    <a:pt x="492" y="305"/>
                  </a:lnTo>
                  <a:lnTo>
                    <a:pt x="492" y="305"/>
                  </a:lnTo>
                  <a:lnTo>
                    <a:pt x="491" y="305"/>
                  </a:lnTo>
                  <a:lnTo>
                    <a:pt x="491" y="306"/>
                  </a:lnTo>
                  <a:lnTo>
                    <a:pt x="490" y="306"/>
                  </a:lnTo>
                  <a:lnTo>
                    <a:pt x="490" y="306"/>
                  </a:lnTo>
                  <a:lnTo>
                    <a:pt x="489" y="307"/>
                  </a:lnTo>
                  <a:lnTo>
                    <a:pt x="485" y="307"/>
                  </a:lnTo>
                  <a:lnTo>
                    <a:pt x="484" y="307"/>
                  </a:lnTo>
                  <a:lnTo>
                    <a:pt x="483" y="307"/>
                  </a:lnTo>
                  <a:lnTo>
                    <a:pt x="483" y="307"/>
                  </a:lnTo>
                  <a:lnTo>
                    <a:pt x="483" y="308"/>
                  </a:lnTo>
                  <a:lnTo>
                    <a:pt x="483" y="308"/>
                  </a:lnTo>
                  <a:lnTo>
                    <a:pt x="482" y="309"/>
                  </a:lnTo>
                  <a:lnTo>
                    <a:pt x="482" y="310"/>
                  </a:lnTo>
                  <a:lnTo>
                    <a:pt x="483" y="310"/>
                  </a:lnTo>
                  <a:lnTo>
                    <a:pt x="483" y="311"/>
                  </a:lnTo>
                  <a:lnTo>
                    <a:pt x="485" y="312"/>
                  </a:lnTo>
                  <a:lnTo>
                    <a:pt x="486" y="314"/>
                  </a:lnTo>
                  <a:lnTo>
                    <a:pt x="488" y="318"/>
                  </a:lnTo>
                  <a:lnTo>
                    <a:pt x="489" y="318"/>
                  </a:lnTo>
                  <a:lnTo>
                    <a:pt x="490" y="319"/>
                  </a:lnTo>
                  <a:lnTo>
                    <a:pt x="490" y="319"/>
                  </a:lnTo>
                  <a:lnTo>
                    <a:pt x="491" y="319"/>
                  </a:lnTo>
                  <a:lnTo>
                    <a:pt x="493" y="320"/>
                  </a:lnTo>
                  <a:lnTo>
                    <a:pt x="493" y="320"/>
                  </a:lnTo>
                  <a:lnTo>
                    <a:pt x="494" y="321"/>
                  </a:lnTo>
                  <a:lnTo>
                    <a:pt x="494" y="322"/>
                  </a:lnTo>
                  <a:lnTo>
                    <a:pt x="495" y="323"/>
                  </a:lnTo>
                  <a:lnTo>
                    <a:pt x="496" y="324"/>
                  </a:lnTo>
                  <a:lnTo>
                    <a:pt x="496" y="324"/>
                  </a:lnTo>
                  <a:lnTo>
                    <a:pt x="497" y="324"/>
                  </a:lnTo>
                  <a:lnTo>
                    <a:pt x="497" y="325"/>
                  </a:lnTo>
                  <a:lnTo>
                    <a:pt x="498" y="325"/>
                  </a:lnTo>
                  <a:lnTo>
                    <a:pt x="499" y="328"/>
                  </a:lnTo>
                  <a:lnTo>
                    <a:pt x="499" y="328"/>
                  </a:lnTo>
                  <a:lnTo>
                    <a:pt x="499" y="329"/>
                  </a:lnTo>
                  <a:lnTo>
                    <a:pt x="500" y="330"/>
                  </a:lnTo>
                  <a:lnTo>
                    <a:pt x="502" y="331"/>
                  </a:lnTo>
                  <a:lnTo>
                    <a:pt x="503" y="331"/>
                  </a:lnTo>
                  <a:lnTo>
                    <a:pt x="504" y="331"/>
                  </a:lnTo>
                  <a:lnTo>
                    <a:pt x="506" y="330"/>
                  </a:lnTo>
                  <a:lnTo>
                    <a:pt x="507" y="330"/>
                  </a:lnTo>
                  <a:lnTo>
                    <a:pt x="509" y="330"/>
                  </a:lnTo>
                  <a:lnTo>
                    <a:pt x="510" y="330"/>
                  </a:lnTo>
                  <a:lnTo>
                    <a:pt x="511" y="331"/>
                  </a:lnTo>
                  <a:lnTo>
                    <a:pt x="512" y="332"/>
                  </a:lnTo>
                  <a:lnTo>
                    <a:pt x="512" y="333"/>
                  </a:lnTo>
                  <a:lnTo>
                    <a:pt x="512" y="334"/>
                  </a:lnTo>
                  <a:lnTo>
                    <a:pt x="515" y="335"/>
                  </a:lnTo>
                  <a:lnTo>
                    <a:pt x="516" y="336"/>
                  </a:lnTo>
                  <a:lnTo>
                    <a:pt x="518" y="336"/>
                  </a:lnTo>
                  <a:lnTo>
                    <a:pt x="519" y="336"/>
                  </a:lnTo>
                  <a:lnTo>
                    <a:pt x="521" y="336"/>
                  </a:lnTo>
                  <a:lnTo>
                    <a:pt x="526" y="341"/>
                  </a:lnTo>
                  <a:lnTo>
                    <a:pt x="526" y="341"/>
                  </a:lnTo>
                  <a:lnTo>
                    <a:pt x="526" y="342"/>
                  </a:lnTo>
                  <a:lnTo>
                    <a:pt x="526" y="342"/>
                  </a:lnTo>
                  <a:lnTo>
                    <a:pt x="525" y="344"/>
                  </a:lnTo>
                  <a:lnTo>
                    <a:pt x="525" y="345"/>
                  </a:lnTo>
                  <a:lnTo>
                    <a:pt x="525" y="345"/>
                  </a:lnTo>
                  <a:lnTo>
                    <a:pt x="524" y="345"/>
                  </a:lnTo>
                  <a:lnTo>
                    <a:pt x="521" y="348"/>
                  </a:lnTo>
                  <a:lnTo>
                    <a:pt x="521" y="348"/>
                  </a:lnTo>
                  <a:lnTo>
                    <a:pt x="520" y="348"/>
                  </a:lnTo>
                  <a:lnTo>
                    <a:pt x="518" y="348"/>
                  </a:lnTo>
                  <a:lnTo>
                    <a:pt x="517" y="348"/>
                  </a:lnTo>
                  <a:lnTo>
                    <a:pt x="517" y="348"/>
                  </a:lnTo>
                  <a:lnTo>
                    <a:pt x="516" y="347"/>
                  </a:lnTo>
                  <a:lnTo>
                    <a:pt x="514" y="346"/>
                  </a:lnTo>
                  <a:lnTo>
                    <a:pt x="513" y="346"/>
                  </a:lnTo>
                  <a:lnTo>
                    <a:pt x="510" y="344"/>
                  </a:lnTo>
                  <a:lnTo>
                    <a:pt x="509" y="343"/>
                  </a:lnTo>
                  <a:lnTo>
                    <a:pt x="508" y="344"/>
                  </a:lnTo>
                  <a:lnTo>
                    <a:pt x="507" y="344"/>
                  </a:lnTo>
                  <a:lnTo>
                    <a:pt x="506" y="344"/>
                  </a:lnTo>
                  <a:lnTo>
                    <a:pt x="505" y="345"/>
                  </a:lnTo>
                  <a:lnTo>
                    <a:pt x="505" y="346"/>
                  </a:lnTo>
                  <a:lnTo>
                    <a:pt x="506" y="348"/>
                  </a:lnTo>
                  <a:lnTo>
                    <a:pt x="506" y="349"/>
                  </a:lnTo>
                  <a:lnTo>
                    <a:pt x="506" y="349"/>
                  </a:lnTo>
                  <a:lnTo>
                    <a:pt x="506" y="350"/>
                  </a:lnTo>
                  <a:lnTo>
                    <a:pt x="506" y="350"/>
                  </a:lnTo>
                  <a:lnTo>
                    <a:pt x="506" y="351"/>
                  </a:lnTo>
                  <a:lnTo>
                    <a:pt x="506" y="351"/>
                  </a:lnTo>
                  <a:lnTo>
                    <a:pt x="506" y="351"/>
                  </a:lnTo>
                  <a:lnTo>
                    <a:pt x="505" y="352"/>
                  </a:lnTo>
                  <a:lnTo>
                    <a:pt x="504" y="352"/>
                  </a:lnTo>
                  <a:lnTo>
                    <a:pt x="503" y="352"/>
                  </a:lnTo>
                  <a:lnTo>
                    <a:pt x="502" y="352"/>
                  </a:lnTo>
                  <a:lnTo>
                    <a:pt x="501" y="352"/>
                  </a:lnTo>
                  <a:lnTo>
                    <a:pt x="500" y="352"/>
                  </a:lnTo>
                  <a:lnTo>
                    <a:pt x="500" y="352"/>
                  </a:lnTo>
                  <a:lnTo>
                    <a:pt x="499" y="351"/>
                  </a:lnTo>
                  <a:lnTo>
                    <a:pt x="499" y="351"/>
                  </a:lnTo>
                  <a:lnTo>
                    <a:pt x="499" y="351"/>
                  </a:lnTo>
                  <a:lnTo>
                    <a:pt x="499" y="351"/>
                  </a:lnTo>
                  <a:lnTo>
                    <a:pt x="499" y="350"/>
                  </a:lnTo>
                  <a:lnTo>
                    <a:pt x="498" y="350"/>
                  </a:lnTo>
                  <a:lnTo>
                    <a:pt x="498" y="349"/>
                  </a:lnTo>
                  <a:lnTo>
                    <a:pt x="498" y="349"/>
                  </a:lnTo>
                  <a:lnTo>
                    <a:pt x="498" y="348"/>
                  </a:lnTo>
                  <a:lnTo>
                    <a:pt x="498" y="348"/>
                  </a:lnTo>
                  <a:lnTo>
                    <a:pt x="499" y="347"/>
                  </a:lnTo>
                  <a:lnTo>
                    <a:pt x="499" y="346"/>
                  </a:lnTo>
                  <a:lnTo>
                    <a:pt x="498" y="346"/>
                  </a:lnTo>
                  <a:lnTo>
                    <a:pt x="496" y="345"/>
                  </a:lnTo>
                  <a:lnTo>
                    <a:pt x="493" y="345"/>
                  </a:lnTo>
                  <a:lnTo>
                    <a:pt x="487" y="350"/>
                  </a:lnTo>
                  <a:lnTo>
                    <a:pt x="484" y="355"/>
                  </a:lnTo>
                  <a:lnTo>
                    <a:pt x="482" y="356"/>
                  </a:lnTo>
                  <a:lnTo>
                    <a:pt x="478" y="359"/>
                  </a:lnTo>
                  <a:lnTo>
                    <a:pt x="477" y="360"/>
                  </a:lnTo>
                  <a:lnTo>
                    <a:pt x="477" y="361"/>
                  </a:lnTo>
                  <a:lnTo>
                    <a:pt x="476" y="361"/>
                  </a:lnTo>
                  <a:lnTo>
                    <a:pt x="473" y="362"/>
                  </a:lnTo>
                  <a:lnTo>
                    <a:pt x="471" y="363"/>
                  </a:lnTo>
                  <a:lnTo>
                    <a:pt x="470" y="364"/>
                  </a:lnTo>
                  <a:lnTo>
                    <a:pt x="470" y="364"/>
                  </a:lnTo>
                  <a:lnTo>
                    <a:pt x="470" y="365"/>
                  </a:lnTo>
                  <a:lnTo>
                    <a:pt x="468" y="367"/>
                  </a:lnTo>
                  <a:lnTo>
                    <a:pt x="460" y="371"/>
                  </a:lnTo>
                  <a:lnTo>
                    <a:pt x="451" y="376"/>
                  </a:lnTo>
                  <a:lnTo>
                    <a:pt x="450" y="377"/>
                  </a:lnTo>
                  <a:lnTo>
                    <a:pt x="447" y="379"/>
                  </a:lnTo>
                  <a:lnTo>
                    <a:pt x="447" y="379"/>
                  </a:lnTo>
                  <a:lnTo>
                    <a:pt x="443" y="381"/>
                  </a:lnTo>
                  <a:lnTo>
                    <a:pt x="441" y="382"/>
                  </a:lnTo>
                  <a:lnTo>
                    <a:pt x="439" y="383"/>
                  </a:lnTo>
                  <a:lnTo>
                    <a:pt x="438" y="384"/>
                  </a:lnTo>
                  <a:lnTo>
                    <a:pt x="438" y="385"/>
                  </a:lnTo>
                  <a:lnTo>
                    <a:pt x="438" y="386"/>
                  </a:lnTo>
                  <a:lnTo>
                    <a:pt x="437" y="386"/>
                  </a:lnTo>
                  <a:lnTo>
                    <a:pt x="437" y="387"/>
                  </a:lnTo>
                  <a:lnTo>
                    <a:pt x="437" y="389"/>
                  </a:lnTo>
                  <a:lnTo>
                    <a:pt x="437" y="393"/>
                  </a:lnTo>
                  <a:lnTo>
                    <a:pt x="436" y="394"/>
                  </a:lnTo>
                  <a:lnTo>
                    <a:pt x="436" y="394"/>
                  </a:lnTo>
                  <a:lnTo>
                    <a:pt x="437" y="395"/>
                  </a:lnTo>
                  <a:lnTo>
                    <a:pt x="437" y="397"/>
                  </a:lnTo>
                  <a:lnTo>
                    <a:pt x="439" y="399"/>
                  </a:lnTo>
                  <a:lnTo>
                    <a:pt x="439" y="400"/>
                  </a:lnTo>
                  <a:lnTo>
                    <a:pt x="439" y="400"/>
                  </a:lnTo>
                  <a:lnTo>
                    <a:pt x="439" y="402"/>
                  </a:lnTo>
                  <a:lnTo>
                    <a:pt x="439" y="405"/>
                  </a:lnTo>
                  <a:lnTo>
                    <a:pt x="439" y="406"/>
                  </a:lnTo>
                  <a:lnTo>
                    <a:pt x="439" y="407"/>
                  </a:lnTo>
                  <a:lnTo>
                    <a:pt x="438" y="407"/>
                  </a:lnTo>
                  <a:lnTo>
                    <a:pt x="438" y="408"/>
                  </a:lnTo>
                  <a:lnTo>
                    <a:pt x="438" y="409"/>
                  </a:lnTo>
                  <a:lnTo>
                    <a:pt x="439" y="410"/>
                  </a:lnTo>
                  <a:lnTo>
                    <a:pt x="440" y="411"/>
                  </a:lnTo>
                  <a:lnTo>
                    <a:pt x="441" y="412"/>
                  </a:lnTo>
                  <a:lnTo>
                    <a:pt x="441" y="412"/>
                  </a:lnTo>
                  <a:lnTo>
                    <a:pt x="442" y="412"/>
                  </a:lnTo>
                  <a:lnTo>
                    <a:pt x="443" y="414"/>
                  </a:lnTo>
                  <a:lnTo>
                    <a:pt x="444" y="415"/>
                  </a:lnTo>
                  <a:lnTo>
                    <a:pt x="445" y="416"/>
                  </a:lnTo>
                  <a:lnTo>
                    <a:pt x="446" y="416"/>
                  </a:lnTo>
                  <a:lnTo>
                    <a:pt x="447" y="417"/>
                  </a:lnTo>
                  <a:lnTo>
                    <a:pt x="449" y="417"/>
                  </a:lnTo>
                  <a:lnTo>
                    <a:pt x="450" y="418"/>
                  </a:lnTo>
                  <a:lnTo>
                    <a:pt x="450" y="418"/>
                  </a:lnTo>
                  <a:lnTo>
                    <a:pt x="451" y="420"/>
                  </a:lnTo>
                  <a:lnTo>
                    <a:pt x="451" y="421"/>
                  </a:lnTo>
                  <a:lnTo>
                    <a:pt x="451" y="422"/>
                  </a:lnTo>
                  <a:lnTo>
                    <a:pt x="450" y="423"/>
                  </a:lnTo>
                  <a:lnTo>
                    <a:pt x="449" y="424"/>
                  </a:lnTo>
                  <a:lnTo>
                    <a:pt x="450" y="425"/>
                  </a:lnTo>
                  <a:lnTo>
                    <a:pt x="450" y="426"/>
                  </a:lnTo>
                  <a:lnTo>
                    <a:pt x="450" y="427"/>
                  </a:lnTo>
                  <a:lnTo>
                    <a:pt x="450" y="428"/>
                  </a:lnTo>
                  <a:lnTo>
                    <a:pt x="450" y="430"/>
                  </a:lnTo>
                  <a:lnTo>
                    <a:pt x="450" y="432"/>
                  </a:lnTo>
                  <a:lnTo>
                    <a:pt x="450" y="435"/>
                  </a:lnTo>
                  <a:lnTo>
                    <a:pt x="444" y="435"/>
                  </a:lnTo>
                  <a:lnTo>
                    <a:pt x="443" y="436"/>
                  </a:lnTo>
                  <a:lnTo>
                    <a:pt x="442" y="436"/>
                  </a:lnTo>
                  <a:lnTo>
                    <a:pt x="442" y="437"/>
                  </a:lnTo>
                  <a:lnTo>
                    <a:pt x="441" y="437"/>
                  </a:lnTo>
                  <a:lnTo>
                    <a:pt x="441" y="438"/>
                  </a:lnTo>
                  <a:lnTo>
                    <a:pt x="441" y="438"/>
                  </a:lnTo>
                  <a:lnTo>
                    <a:pt x="441" y="438"/>
                  </a:lnTo>
                  <a:lnTo>
                    <a:pt x="441" y="439"/>
                  </a:lnTo>
                  <a:lnTo>
                    <a:pt x="441" y="440"/>
                  </a:lnTo>
                  <a:lnTo>
                    <a:pt x="442" y="442"/>
                  </a:lnTo>
                  <a:lnTo>
                    <a:pt x="443" y="442"/>
                  </a:lnTo>
                  <a:lnTo>
                    <a:pt x="443" y="443"/>
                  </a:lnTo>
                  <a:lnTo>
                    <a:pt x="444" y="444"/>
                  </a:lnTo>
                  <a:lnTo>
                    <a:pt x="445" y="445"/>
                  </a:lnTo>
                  <a:lnTo>
                    <a:pt x="445" y="446"/>
                  </a:lnTo>
                  <a:lnTo>
                    <a:pt x="445" y="447"/>
                  </a:lnTo>
                  <a:lnTo>
                    <a:pt x="445" y="447"/>
                  </a:lnTo>
                  <a:lnTo>
                    <a:pt x="445" y="448"/>
                  </a:lnTo>
                  <a:lnTo>
                    <a:pt x="443" y="45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3" y="452"/>
                  </a:lnTo>
                  <a:lnTo>
                    <a:pt x="443" y="453"/>
                  </a:lnTo>
                  <a:lnTo>
                    <a:pt x="442" y="454"/>
                  </a:lnTo>
                  <a:lnTo>
                    <a:pt x="442" y="454"/>
                  </a:lnTo>
                  <a:lnTo>
                    <a:pt x="440" y="456"/>
                  </a:lnTo>
                  <a:lnTo>
                    <a:pt x="439" y="458"/>
                  </a:lnTo>
                  <a:lnTo>
                    <a:pt x="439" y="459"/>
                  </a:lnTo>
                  <a:lnTo>
                    <a:pt x="437" y="463"/>
                  </a:lnTo>
                  <a:lnTo>
                    <a:pt x="437" y="464"/>
                  </a:lnTo>
                  <a:lnTo>
                    <a:pt x="436" y="467"/>
                  </a:lnTo>
                  <a:lnTo>
                    <a:pt x="435" y="467"/>
                  </a:lnTo>
                  <a:lnTo>
                    <a:pt x="435" y="468"/>
                  </a:lnTo>
                  <a:lnTo>
                    <a:pt x="432" y="469"/>
                  </a:lnTo>
                  <a:lnTo>
                    <a:pt x="432" y="470"/>
                  </a:lnTo>
                  <a:lnTo>
                    <a:pt x="432" y="471"/>
                  </a:lnTo>
                  <a:lnTo>
                    <a:pt x="431" y="473"/>
                  </a:lnTo>
                  <a:lnTo>
                    <a:pt x="431" y="474"/>
                  </a:lnTo>
                  <a:lnTo>
                    <a:pt x="431" y="474"/>
                  </a:lnTo>
                  <a:lnTo>
                    <a:pt x="429" y="476"/>
                  </a:lnTo>
                  <a:lnTo>
                    <a:pt x="429" y="477"/>
                  </a:lnTo>
                  <a:lnTo>
                    <a:pt x="429" y="477"/>
                  </a:lnTo>
                  <a:lnTo>
                    <a:pt x="428" y="478"/>
                  </a:lnTo>
                  <a:lnTo>
                    <a:pt x="426" y="478"/>
                  </a:lnTo>
                  <a:lnTo>
                    <a:pt x="425" y="478"/>
                  </a:lnTo>
                  <a:lnTo>
                    <a:pt x="424" y="479"/>
                  </a:lnTo>
                  <a:lnTo>
                    <a:pt x="422" y="480"/>
                  </a:lnTo>
                  <a:lnTo>
                    <a:pt x="421" y="480"/>
                  </a:lnTo>
                  <a:lnTo>
                    <a:pt x="420" y="480"/>
                  </a:lnTo>
                  <a:lnTo>
                    <a:pt x="416" y="480"/>
                  </a:lnTo>
                  <a:lnTo>
                    <a:pt x="414" y="480"/>
                  </a:lnTo>
                  <a:lnTo>
                    <a:pt x="412" y="480"/>
                  </a:lnTo>
                  <a:lnTo>
                    <a:pt x="411" y="480"/>
                  </a:lnTo>
                  <a:lnTo>
                    <a:pt x="409" y="479"/>
                  </a:lnTo>
                  <a:lnTo>
                    <a:pt x="408" y="478"/>
                  </a:lnTo>
                  <a:lnTo>
                    <a:pt x="406" y="478"/>
                  </a:lnTo>
                  <a:lnTo>
                    <a:pt x="403" y="474"/>
                  </a:lnTo>
                  <a:lnTo>
                    <a:pt x="400" y="474"/>
                  </a:lnTo>
                  <a:lnTo>
                    <a:pt x="397" y="470"/>
                  </a:lnTo>
                  <a:lnTo>
                    <a:pt x="396" y="469"/>
                  </a:lnTo>
                  <a:lnTo>
                    <a:pt x="396" y="469"/>
                  </a:lnTo>
                  <a:lnTo>
                    <a:pt x="395" y="469"/>
                  </a:lnTo>
                  <a:lnTo>
                    <a:pt x="395" y="468"/>
                  </a:lnTo>
                  <a:lnTo>
                    <a:pt x="395" y="467"/>
                  </a:lnTo>
                  <a:lnTo>
                    <a:pt x="395" y="467"/>
                  </a:lnTo>
                  <a:lnTo>
                    <a:pt x="396" y="465"/>
                  </a:lnTo>
                  <a:lnTo>
                    <a:pt x="395" y="465"/>
                  </a:lnTo>
                  <a:lnTo>
                    <a:pt x="395" y="465"/>
                  </a:lnTo>
                  <a:lnTo>
                    <a:pt x="394" y="464"/>
                  </a:lnTo>
                  <a:lnTo>
                    <a:pt x="393" y="463"/>
                  </a:lnTo>
                  <a:lnTo>
                    <a:pt x="392" y="462"/>
                  </a:lnTo>
                  <a:lnTo>
                    <a:pt x="392" y="461"/>
                  </a:lnTo>
                  <a:lnTo>
                    <a:pt x="391" y="460"/>
                  </a:lnTo>
                  <a:lnTo>
                    <a:pt x="391" y="460"/>
                  </a:lnTo>
                  <a:lnTo>
                    <a:pt x="392" y="460"/>
                  </a:lnTo>
                  <a:lnTo>
                    <a:pt x="392" y="459"/>
                  </a:lnTo>
                  <a:lnTo>
                    <a:pt x="393" y="459"/>
                  </a:lnTo>
                  <a:lnTo>
                    <a:pt x="395" y="459"/>
                  </a:lnTo>
                  <a:lnTo>
                    <a:pt x="395" y="458"/>
                  </a:lnTo>
                  <a:lnTo>
                    <a:pt x="396" y="453"/>
                  </a:lnTo>
                  <a:lnTo>
                    <a:pt x="397" y="451"/>
                  </a:lnTo>
                  <a:lnTo>
                    <a:pt x="397" y="450"/>
                  </a:lnTo>
                  <a:lnTo>
                    <a:pt x="397" y="449"/>
                  </a:lnTo>
                  <a:lnTo>
                    <a:pt x="397" y="445"/>
                  </a:lnTo>
                  <a:lnTo>
                    <a:pt x="397" y="444"/>
                  </a:lnTo>
                  <a:lnTo>
                    <a:pt x="397" y="444"/>
                  </a:lnTo>
                  <a:lnTo>
                    <a:pt x="396" y="443"/>
                  </a:lnTo>
                  <a:lnTo>
                    <a:pt x="395" y="442"/>
                  </a:lnTo>
                  <a:lnTo>
                    <a:pt x="395" y="442"/>
                  </a:lnTo>
                  <a:lnTo>
                    <a:pt x="395" y="441"/>
                  </a:lnTo>
                  <a:lnTo>
                    <a:pt x="396" y="438"/>
                  </a:lnTo>
                  <a:lnTo>
                    <a:pt x="396" y="436"/>
                  </a:lnTo>
                  <a:lnTo>
                    <a:pt x="395" y="435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96" y="432"/>
                  </a:lnTo>
                  <a:lnTo>
                    <a:pt x="396" y="432"/>
                  </a:lnTo>
                  <a:lnTo>
                    <a:pt x="396" y="432"/>
                  </a:lnTo>
                  <a:lnTo>
                    <a:pt x="397" y="432"/>
                  </a:lnTo>
                  <a:lnTo>
                    <a:pt x="399" y="432"/>
                  </a:lnTo>
                  <a:lnTo>
                    <a:pt x="400" y="432"/>
                  </a:lnTo>
                  <a:lnTo>
                    <a:pt x="400" y="432"/>
                  </a:lnTo>
                  <a:lnTo>
                    <a:pt x="401" y="431"/>
                  </a:lnTo>
                  <a:lnTo>
                    <a:pt x="401" y="430"/>
                  </a:lnTo>
                  <a:lnTo>
                    <a:pt x="401" y="429"/>
                  </a:lnTo>
                  <a:lnTo>
                    <a:pt x="400" y="429"/>
                  </a:lnTo>
                  <a:lnTo>
                    <a:pt x="399" y="428"/>
                  </a:lnTo>
                  <a:lnTo>
                    <a:pt x="399" y="427"/>
                  </a:lnTo>
                  <a:lnTo>
                    <a:pt x="399" y="425"/>
                  </a:lnTo>
                  <a:lnTo>
                    <a:pt x="398" y="425"/>
                  </a:lnTo>
                  <a:lnTo>
                    <a:pt x="398" y="424"/>
                  </a:lnTo>
                  <a:lnTo>
                    <a:pt x="397" y="424"/>
                  </a:lnTo>
                  <a:lnTo>
                    <a:pt x="395" y="424"/>
                  </a:lnTo>
                  <a:lnTo>
                    <a:pt x="395" y="424"/>
                  </a:lnTo>
                  <a:lnTo>
                    <a:pt x="394" y="423"/>
                  </a:lnTo>
                  <a:lnTo>
                    <a:pt x="394" y="423"/>
                  </a:lnTo>
                  <a:lnTo>
                    <a:pt x="394" y="421"/>
                  </a:lnTo>
                  <a:lnTo>
                    <a:pt x="394" y="420"/>
                  </a:lnTo>
                  <a:lnTo>
                    <a:pt x="393" y="420"/>
                  </a:lnTo>
                  <a:lnTo>
                    <a:pt x="393" y="420"/>
                  </a:lnTo>
                  <a:lnTo>
                    <a:pt x="392" y="420"/>
                  </a:lnTo>
                  <a:lnTo>
                    <a:pt x="387" y="422"/>
                  </a:lnTo>
                  <a:lnTo>
                    <a:pt x="387" y="423"/>
                  </a:lnTo>
                  <a:lnTo>
                    <a:pt x="386" y="423"/>
                  </a:lnTo>
                  <a:lnTo>
                    <a:pt x="382" y="422"/>
                  </a:lnTo>
                  <a:lnTo>
                    <a:pt x="376" y="420"/>
                  </a:lnTo>
                  <a:lnTo>
                    <a:pt x="375" y="420"/>
                  </a:lnTo>
                  <a:lnTo>
                    <a:pt x="374" y="420"/>
                  </a:lnTo>
                  <a:lnTo>
                    <a:pt x="374" y="421"/>
                  </a:lnTo>
                  <a:lnTo>
                    <a:pt x="374" y="422"/>
                  </a:lnTo>
                  <a:lnTo>
                    <a:pt x="374" y="422"/>
                  </a:lnTo>
                  <a:lnTo>
                    <a:pt x="374" y="423"/>
                  </a:lnTo>
                  <a:lnTo>
                    <a:pt x="374" y="424"/>
                  </a:lnTo>
                  <a:lnTo>
                    <a:pt x="374" y="425"/>
                  </a:lnTo>
                  <a:lnTo>
                    <a:pt x="374" y="426"/>
                  </a:lnTo>
                  <a:lnTo>
                    <a:pt x="373" y="426"/>
                  </a:lnTo>
                  <a:lnTo>
                    <a:pt x="371" y="427"/>
                  </a:lnTo>
                  <a:lnTo>
                    <a:pt x="369" y="426"/>
                  </a:lnTo>
                  <a:lnTo>
                    <a:pt x="366" y="427"/>
                  </a:lnTo>
                  <a:lnTo>
                    <a:pt x="365" y="426"/>
                  </a:lnTo>
                  <a:lnTo>
                    <a:pt x="366" y="426"/>
                  </a:lnTo>
                  <a:lnTo>
                    <a:pt x="367" y="423"/>
                  </a:lnTo>
                  <a:lnTo>
                    <a:pt x="367" y="422"/>
                  </a:lnTo>
                  <a:lnTo>
                    <a:pt x="366" y="422"/>
                  </a:lnTo>
                  <a:lnTo>
                    <a:pt x="366" y="421"/>
                  </a:lnTo>
                  <a:lnTo>
                    <a:pt x="365" y="421"/>
                  </a:lnTo>
                  <a:lnTo>
                    <a:pt x="365" y="421"/>
                  </a:lnTo>
                  <a:lnTo>
                    <a:pt x="364" y="421"/>
                  </a:lnTo>
                  <a:lnTo>
                    <a:pt x="364" y="421"/>
                  </a:lnTo>
                  <a:lnTo>
                    <a:pt x="364" y="422"/>
                  </a:lnTo>
                  <a:lnTo>
                    <a:pt x="363" y="421"/>
                  </a:lnTo>
                  <a:lnTo>
                    <a:pt x="363" y="421"/>
                  </a:lnTo>
                  <a:lnTo>
                    <a:pt x="363" y="420"/>
                  </a:lnTo>
                  <a:lnTo>
                    <a:pt x="363" y="420"/>
                  </a:lnTo>
                  <a:lnTo>
                    <a:pt x="363" y="417"/>
                  </a:lnTo>
                  <a:lnTo>
                    <a:pt x="363" y="416"/>
                  </a:lnTo>
                  <a:lnTo>
                    <a:pt x="363" y="415"/>
                  </a:lnTo>
                  <a:lnTo>
                    <a:pt x="362" y="415"/>
                  </a:lnTo>
                  <a:lnTo>
                    <a:pt x="362" y="415"/>
                  </a:lnTo>
                  <a:lnTo>
                    <a:pt x="361" y="416"/>
                  </a:lnTo>
                  <a:lnTo>
                    <a:pt x="361" y="417"/>
                  </a:lnTo>
                  <a:lnTo>
                    <a:pt x="361" y="417"/>
                  </a:lnTo>
                  <a:lnTo>
                    <a:pt x="360" y="418"/>
                  </a:lnTo>
                  <a:lnTo>
                    <a:pt x="360" y="418"/>
                  </a:lnTo>
                  <a:lnTo>
                    <a:pt x="359" y="418"/>
                  </a:lnTo>
                  <a:lnTo>
                    <a:pt x="358" y="417"/>
                  </a:lnTo>
                  <a:lnTo>
                    <a:pt x="358" y="417"/>
                  </a:lnTo>
                  <a:lnTo>
                    <a:pt x="358" y="416"/>
                  </a:lnTo>
                  <a:lnTo>
                    <a:pt x="358" y="416"/>
                  </a:lnTo>
                  <a:lnTo>
                    <a:pt x="359" y="415"/>
                  </a:lnTo>
                  <a:lnTo>
                    <a:pt x="359" y="414"/>
                  </a:lnTo>
                  <a:lnTo>
                    <a:pt x="359" y="412"/>
                  </a:lnTo>
                  <a:lnTo>
                    <a:pt x="359" y="412"/>
                  </a:lnTo>
                  <a:lnTo>
                    <a:pt x="358" y="411"/>
                  </a:lnTo>
                  <a:lnTo>
                    <a:pt x="358" y="411"/>
                  </a:lnTo>
                  <a:lnTo>
                    <a:pt x="358" y="411"/>
                  </a:lnTo>
                  <a:lnTo>
                    <a:pt x="358" y="411"/>
                  </a:lnTo>
                  <a:lnTo>
                    <a:pt x="355" y="413"/>
                  </a:lnTo>
                  <a:lnTo>
                    <a:pt x="354" y="413"/>
                  </a:lnTo>
                  <a:lnTo>
                    <a:pt x="354" y="414"/>
                  </a:lnTo>
                  <a:lnTo>
                    <a:pt x="353" y="414"/>
                  </a:lnTo>
                  <a:lnTo>
                    <a:pt x="353" y="414"/>
                  </a:lnTo>
                  <a:lnTo>
                    <a:pt x="352" y="414"/>
                  </a:lnTo>
                  <a:lnTo>
                    <a:pt x="351" y="413"/>
                  </a:lnTo>
                  <a:lnTo>
                    <a:pt x="348" y="411"/>
                  </a:lnTo>
                  <a:lnTo>
                    <a:pt x="346" y="410"/>
                  </a:lnTo>
                  <a:lnTo>
                    <a:pt x="345" y="410"/>
                  </a:lnTo>
                  <a:lnTo>
                    <a:pt x="344" y="410"/>
                  </a:lnTo>
                  <a:lnTo>
                    <a:pt x="342" y="410"/>
                  </a:lnTo>
                  <a:lnTo>
                    <a:pt x="342" y="410"/>
                  </a:lnTo>
                  <a:lnTo>
                    <a:pt x="341" y="409"/>
                  </a:lnTo>
                  <a:lnTo>
                    <a:pt x="336" y="406"/>
                  </a:lnTo>
                  <a:lnTo>
                    <a:pt x="335" y="405"/>
                  </a:lnTo>
                  <a:lnTo>
                    <a:pt x="335" y="404"/>
                  </a:lnTo>
                  <a:lnTo>
                    <a:pt x="335" y="404"/>
                  </a:lnTo>
                  <a:lnTo>
                    <a:pt x="335" y="403"/>
                  </a:lnTo>
                  <a:lnTo>
                    <a:pt x="335" y="403"/>
                  </a:lnTo>
                  <a:lnTo>
                    <a:pt x="335" y="403"/>
                  </a:lnTo>
                  <a:lnTo>
                    <a:pt x="335" y="402"/>
                  </a:lnTo>
                  <a:lnTo>
                    <a:pt x="335" y="401"/>
                  </a:lnTo>
                  <a:lnTo>
                    <a:pt x="334" y="400"/>
                  </a:lnTo>
                  <a:lnTo>
                    <a:pt x="334" y="400"/>
                  </a:lnTo>
                  <a:lnTo>
                    <a:pt x="334" y="400"/>
                  </a:lnTo>
                  <a:lnTo>
                    <a:pt x="334" y="399"/>
                  </a:lnTo>
                  <a:lnTo>
                    <a:pt x="333" y="397"/>
                  </a:lnTo>
                  <a:lnTo>
                    <a:pt x="332" y="397"/>
                  </a:lnTo>
                  <a:lnTo>
                    <a:pt x="331" y="397"/>
                  </a:lnTo>
                  <a:lnTo>
                    <a:pt x="331" y="397"/>
                  </a:lnTo>
                  <a:lnTo>
                    <a:pt x="330" y="397"/>
                  </a:lnTo>
                  <a:lnTo>
                    <a:pt x="329" y="397"/>
                  </a:lnTo>
                  <a:lnTo>
                    <a:pt x="328" y="398"/>
                  </a:lnTo>
                  <a:lnTo>
                    <a:pt x="328" y="398"/>
                  </a:lnTo>
                  <a:lnTo>
                    <a:pt x="327" y="398"/>
                  </a:lnTo>
                  <a:lnTo>
                    <a:pt x="325" y="398"/>
                  </a:lnTo>
                  <a:lnTo>
                    <a:pt x="325" y="397"/>
                  </a:lnTo>
                  <a:lnTo>
                    <a:pt x="325" y="397"/>
                  </a:lnTo>
                  <a:lnTo>
                    <a:pt x="325" y="396"/>
                  </a:lnTo>
                  <a:lnTo>
                    <a:pt x="324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8" y="394"/>
                  </a:lnTo>
                  <a:lnTo>
                    <a:pt x="316" y="394"/>
                  </a:lnTo>
                  <a:lnTo>
                    <a:pt x="315" y="394"/>
                  </a:lnTo>
                  <a:lnTo>
                    <a:pt x="315" y="393"/>
                  </a:lnTo>
                  <a:lnTo>
                    <a:pt x="314" y="393"/>
                  </a:lnTo>
                  <a:lnTo>
                    <a:pt x="314" y="392"/>
                  </a:lnTo>
                  <a:lnTo>
                    <a:pt x="314" y="392"/>
                  </a:lnTo>
                  <a:lnTo>
                    <a:pt x="315" y="391"/>
                  </a:lnTo>
                  <a:lnTo>
                    <a:pt x="315" y="391"/>
                  </a:lnTo>
                  <a:lnTo>
                    <a:pt x="315" y="391"/>
                  </a:lnTo>
                  <a:lnTo>
                    <a:pt x="315" y="390"/>
                  </a:lnTo>
                  <a:lnTo>
                    <a:pt x="314" y="390"/>
                  </a:lnTo>
                  <a:lnTo>
                    <a:pt x="313" y="389"/>
                  </a:lnTo>
                  <a:lnTo>
                    <a:pt x="313" y="387"/>
                  </a:lnTo>
                  <a:lnTo>
                    <a:pt x="312" y="385"/>
                  </a:lnTo>
                  <a:lnTo>
                    <a:pt x="305" y="387"/>
                  </a:lnTo>
                  <a:lnTo>
                    <a:pt x="304" y="387"/>
                  </a:lnTo>
                  <a:lnTo>
                    <a:pt x="304" y="388"/>
                  </a:lnTo>
                  <a:lnTo>
                    <a:pt x="305" y="388"/>
                  </a:lnTo>
                  <a:lnTo>
                    <a:pt x="306" y="389"/>
                  </a:lnTo>
                  <a:lnTo>
                    <a:pt x="307" y="390"/>
                  </a:lnTo>
                  <a:lnTo>
                    <a:pt x="307" y="390"/>
                  </a:lnTo>
                  <a:lnTo>
                    <a:pt x="307" y="391"/>
                  </a:lnTo>
                  <a:lnTo>
                    <a:pt x="306" y="391"/>
                  </a:lnTo>
                  <a:lnTo>
                    <a:pt x="305" y="392"/>
                  </a:lnTo>
                  <a:lnTo>
                    <a:pt x="303" y="392"/>
                  </a:lnTo>
                  <a:lnTo>
                    <a:pt x="302" y="392"/>
                  </a:lnTo>
                  <a:lnTo>
                    <a:pt x="301" y="391"/>
                  </a:lnTo>
                  <a:lnTo>
                    <a:pt x="300" y="391"/>
                  </a:lnTo>
                  <a:lnTo>
                    <a:pt x="300" y="391"/>
                  </a:lnTo>
                  <a:lnTo>
                    <a:pt x="300" y="391"/>
                  </a:lnTo>
                  <a:lnTo>
                    <a:pt x="300" y="390"/>
                  </a:lnTo>
                  <a:lnTo>
                    <a:pt x="300" y="389"/>
                  </a:lnTo>
                  <a:lnTo>
                    <a:pt x="300" y="389"/>
                  </a:lnTo>
                  <a:lnTo>
                    <a:pt x="300" y="389"/>
                  </a:lnTo>
                  <a:lnTo>
                    <a:pt x="300" y="389"/>
                  </a:lnTo>
                  <a:lnTo>
                    <a:pt x="299" y="388"/>
                  </a:lnTo>
                  <a:lnTo>
                    <a:pt x="298" y="388"/>
                  </a:lnTo>
                  <a:lnTo>
                    <a:pt x="297" y="387"/>
                  </a:lnTo>
                  <a:lnTo>
                    <a:pt x="296" y="387"/>
                  </a:lnTo>
                  <a:lnTo>
                    <a:pt x="295" y="387"/>
                  </a:lnTo>
                  <a:lnTo>
                    <a:pt x="294" y="387"/>
                  </a:lnTo>
                  <a:lnTo>
                    <a:pt x="293" y="387"/>
                  </a:lnTo>
                  <a:lnTo>
                    <a:pt x="292" y="387"/>
                  </a:lnTo>
                  <a:lnTo>
                    <a:pt x="291" y="387"/>
                  </a:lnTo>
                  <a:lnTo>
                    <a:pt x="291" y="387"/>
                  </a:lnTo>
                  <a:lnTo>
                    <a:pt x="290" y="388"/>
                  </a:lnTo>
                  <a:lnTo>
                    <a:pt x="291" y="390"/>
                  </a:lnTo>
                  <a:lnTo>
                    <a:pt x="291" y="391"/>
                  </a:lnTo>
                  <a:lnTo>
                    <a:pt x="291" y="392"/>
                  </a:lnTo>
                  <a:lnTo>
                    <a:pt x="291" y="392"/>
                  </a:lnTo>
                  <a:lnTo>
                    <a:pt x="291" y="393"/>
                  </a:lnTo>
                  <a:lnTo>
                    <a:pt x="290" y="394"/>
                  </a:lnTo>
                  <a:lnTo>
                    <a:pt x="289" y="396"/>
                  </a:lnTo>
                  <a:lnTo>
                    <a:pt x="287" y="398"/>
                  </a:lnTo>
                  <a:lnTo>
                    <a:pt x="287" y="398"/>
                  </a:lnTo>
                  <a:lnTo>
                    <a:pt x="286" y="399"/>
                  </a:lnTo>
                  <a:lnTo>
                    <a:pt x="286" y="400"/>
                  </a:lnTo>
                  <a:lnTo>
                    <a:pt x="286" y="400"/>
                  </a:lnTo>
                  <a:lnTo>
                    <a:pt x="287" y="400"/>
                  </a:lnTo>
                  <a:lnTo>
                    <a:pt x="287" y="401"/>
                  </a:lnTo>
                  <a:lnTo>
                    <a:pt x="287" y="401"/>
                  </a:lnTo>
                  <a:lnTo>
                    <a:pt x="287" y="402"/>
                  </a:lnTo>
                  <a:lnTo>
                    <a:pt x="287" y="402"/>
                  </a:lnTo>
                  <a:lnTo>
                    <a:pt x="287" y="403"/>
                  </a:lnTo>
                  <a:lnTo>
                    <a:pt x="287" y="403"/>
                  </a:lnTo>
                  <a:lnTo>
                    <a:pt x="286" y="403"/>
                  </a:lnTo>
                  <a:lnTo>
                    <a:pt x="285" y="403"/>
                  </a:lnTo>
                  <a:lnTo>
                    <a:pt x="284" y="403"/>
                  </a:lnTo>
                  <a:lnTo>
                    <a:pt x="283" y="404"/>
                  </a:lnTo>
                  <a:lnTo>
                    <a:pt x="283" y="404"/>
                  </a:lnTo>
                  <a:lnTo>
                    <a:pt x="281" y="406"/>
                  </a:lnTo>
                  <a:lnTo>
                    <a:pt x="279" y="406"/>
                  </a:lnTo>
                  <a:lnTo>
                    <a:pt x="276" y="403"/>
                  </a:lnTo>
                  <a:lnTo>
                    <a:pt x="275" y="403"/>
                  </a:lnTo>
                  <a:lnTo>
                    <a:pt x="275" y="402"/>
                  </a:lnTo>
                  <a:lnTo>
                    <a:pt x="274" y="402"/>
                  </a:lnTo>
                  <a:lnTo>
                    <a:pt x="273" y="403"/>
                  </a:lnTo>
                  <a:lnTo>
                    <a:pt x="271" y="403"/>
                  </a:lnTo>
                  <a:lnTo>
                    <a:pt x="270" y="403"/>
                  </a:lnTo>
                  <a:lnTo>
                    <a:pt x="270" y="403"/>
                  </a:lnTo>
                  <a:lnTo>
                    <a:pt x="269" y="403"/>
                  </a:lnTo>
                  <a:lnTo>
                    <a:pt x="269" y="402"/>
                  </a:lnTo>
                  <a:lnTo>
                    <a:pt x="268" y="401"/>
                  </a:lnTo>
                  <a:lnTo>
                    <a:pt x="267" y="401"/>
                  </a:lnTo>
                  <a:lnTo>
                    <a:pt x="267" y="401"/>
                  </a:lnTo>
                  <a:lnTo>
                    <a:pt x="263" y="402"/>
                  </a:lnTo>
                  <a:lnTo>
                    <a:pt x="263" y="402"/>
                  </a:lnTo>
                  <a:lnTo>
                    <a:pt x="261" y="402"/>
                  </a:lnTo>
                  <a:lnTo>
                    <a:pt x="259" y="402"/>
                  </a:lnTo>
                  <a:lnTo>
                    <a:pt x="258" y="401"/>
                  </a:lnTo>
                  <a:lnTo>
                    <a:pt x="258" y="401"/>
                  </a:lnTo>
                  <a:lnTo>
                    <a:pt x="258" y="400"/>
                  </a:lnTo>
                  <a:lnTo>
                    <a:pt x="258" y="400"/>
                  </a:lnTo>
                  <a:lnTo>
                    <a:pt x="259" y="399"/>
                  </a:lnTo>
                  <a:lnTo>
                    <a:pt x="259" y="398"/>
                  </a:lnTo>
                  <a:lnTo>
                    <a:pt x="259" y="398"/>
                  </a:lnTo>
                  <a:lnTo>
                    <a:pt x="260" y="397"/>
                  </a:lnTo>
                  <a:lnTo>
                    <a:pt x="260" y="397"/>
                  </a:lnTo>
                  <a:lnTo>
                    <a:pt x="260" y="396"/>
                  </a:lnTo>
                  <a:lnTo>
                    <a:pt x="260" y="396"/>
                  </a:lnTo>
                  <a:lnTo>
                    <a:pt x="260" y="395"/>
                  </a:lnTo>
                  <a:lnTo>
                    <a:pt x="260" y="395"/>
                  </a:lnTo>
                  <a:lnTo>
                    <a:pt x="261" y="394"/>
                  </a:lnTo>
                  <a:lnTo>
                    <a:pt x="262" y="394"/>
                  </a:lnTo>
                  <a:lnTo>
                    <a:pt x="262" y="393"/>
                  </a:lnTo>
                  <a:lnTo>
                    <a:pt x="262" y="391"/>
                  </a:lnTo>
                  <a:lnTo>
                    <a:pt x="263" y="390"/>
                  </a:lnTo>
                  <a:lnTo>
                    <a:pt x="264" y="386"/>
                  </a:lnTo>
                  <a:lnTo>
                    <a:pt x="264" y="385"/>
                  </a:lnTo>
                  <a:lnTo>
                    <a:pt x="264" y="384"/>
                  </a:lnTo>
                  <a:lnTo>
                    <a:pt x="264" y="384"/>
                  </a:lnTo>
                  <a:lnTo>
                    <a:pt x="263" y="384"/>
                  </a:lnTo>
                  <a:lnTo>
                    <a:pt x="263" y="384"/>
                  </a:lnTo>
                  <a:lnTo>
                    <a:pt x="262" y="384"/>
                  </a:lnTo>
                  <a:lnTo>
                    <a:pt x="262" y="384"/>
                  </a:lnTo>
                  <a:lnTo>
                    <a:pt x="261" y="384"/>
                  </a:lnTo>
                  <a:lnTo>
                    <a:pt x="261" y="384"/>
                  </a:lnTo>
                  <a:lnTo>
                    <a:pt x="261" y="384"/>
                  </a:lnTo>
                  <a:lnTo>
                    <a:pt x="260" y="384"/>
                  </a:lnTo>
                  <a:lnTo>
                    <a:pt x="260" y="385"/>
                  </a:lnTo>
                  <a:lnTo>
                    <a:pt x="260" y="385"/>
                  </a:lnTo>
                  <a:lnTo>
                    <a:pt x="260" y="387"/>
                  </a:lnTo>
                  <a:lnTo>
                    <a:pt x="259" y="387"/>
                  </a:lnTo>
                  <a:lnTo>
                    <a:pt x="259" y="388"/>
                  </a:lnTo>
                  <a:lnTo>
                    <a:pt x="258" y="388"/>
                  </a:lnTo>
                  <a:lnTo>
                    <a:pt x="258" y="388"/>
                  </a:lnTo>
                  <a:lnTo>
                    <a:pt x="253" y="388"/>
                  </a:lnTo>
                  <a:lnTo>
                    <a:pt x="252" y="388"/>
                  </a:lnTo>
                  <a:lnTo>
                    <a:pt x="251" y="389"/>
                  </a:lnTo>
                  <a:lnTo>
                    <a:pt x="251" y="389"/>
                  </a:lnTo>
                  <a:lnTo>
                    <a:pt x="251" y="389"/>
                  </a:lnTo>
                  <a:lnTo>
                    <a:pt x="251" y="389"/>
                  </a:lnTo>
                  <a:lnTo>
                    <a:pt x="251" y="389"/>
                  </a:lnTo>
                  <a:lnTo>
                    <a:pt x="255" y="391"/>
                  </a:lnTo>
                  <a:lnTo>
                    <a:pt x="255" y="392"/>
                  </a:lnTo>
                  <a:lnTo>
                    <a:pt x="256" y="393"/>
                  </a:lnTo>
                  <a:lnTo>
                    <a:pt x="255" y="393"/>
                  </a:lnTo>
                  <a:lnTo>
                    <a:pt x="255" y="394"/>
                  </a:lnTo>
                  <a:lnTo>
                    <a:pt x="254" y="394"/>
                  </a:lnTo>
                  <a:lnTo>
                    <a:pt x="253" y="394"/>
                  </a:lnTo>
                  <a:lnTo>
                    <a:pt x="252" y="394"/>
                  </a:lnTo>
                  <a:lnTo>
                    <a:pt x="250" y="394"/>
                  </a:lnTo>
                  <a:lnTo>
                    <a:pt x="250" y="394"/>
                  </a:lnTo>
                  <a:lnTo>
                    <a:pt x="249" y="394"/>
                  </a:lnTo>
                  <a:lnTo>
                    <a:pt x="248" y="394"/>
                  </a:lnTo>
                  <a:lnTo>
                    <a:pt x="247" y="392"/>
                  </a:lnTo>
                  <a:lnTo>
                    <a:pt x="247" y="391"/>
                  </a:lnTo>
                  <a:lnTo>
                    <a:pt x="246" y="391"/>
                  </a:lnTo>
                  <a:lnTo>
                    <a:pt x="245" y="389"/>
                  </a:lnTo>
                  <a:lnTo>
                    <a:pt x="245" y="389"/>
                  </a:lnTo>
                  <a:lnTo>
                    <a:pt x="244" y="389"/>
                  </a:lnTo>
                  <a:lnTo>
                    <a:pt x="244" y="389"/>
                  </a:lnTo>
                  <a:lnTo>
                    <a:pt x="244" y="389"/>
                  </a:lnTo>
                  <a:lnTo>
                    <a:pt x="243" y="389"/>
                  </a:lnTo>
                  <a:lnTo>
                    <a:pt x="243" y="389"/>
                  </a:lnTo>
                  <a:lnTo>
                    <a:pt x="243" y="390"/>
                  </a:lnTo>
                  <a:lnTo>
                    <a:pt x="243" y="390"/>
                  </a:lnTo>
                  <a:lnTo>
                    <a:pt x="243" y="391"/>
                  </a:lnTo>
                  <a:lnTo>
                    <a:pt x="243" y="391"/>
                  </a:lnTo>
                  <a:lnTo>
                    <a:pt x="243" y="392"/>
                  </a:lnTo>
                  <a:lnTo>
                    <a:pt x="242" y="392"/>
                  </a:lnTo>
                  <a:lnTo>
                    <a:pt x="241" y="392"/>
                  </a:lnTo>
                  <a:lnTo>
                    <a:pt x="241" y="392"/>
                  </a:lnTo>
                  <a:lnTo>
                    <a:pt x="239" y="391"/>
                  </a:lnTo>
                  <a:lnTo>
                    <a:pt x="238" y="391"/>
                  </a:lnTo>
                  <a:lnTo>
                    <a:pt x="237" y="391"/>
                  </a:lnTo>
                  <a:lnTo>
                    <a:pt x="237" y="391"/>
                  </a:lnTo>
                  <a:lnTo>
                    <a:pt x="237" y="391"/>
                  </a:lnTo>
                  <a:lnTo>
                    <a:pt x="237" y="391"/>
                  </a:lnTo>
                  <a:lnTo>
                    <a:pt x="237" y="392"/>
                  </a:lnTo>
                  <a:lnTo>
                    <a:pt x="237" y="393"/>
                  </a:lnTo>
                  <a:lnTo>
                    <a:pt x="237" y="394"/>
                  </a:lnTo>
                  <a:lnTo>
                    <a:pt x="237" y="394"/>
                  </a:lnTo>
                  <a:lnTo>
                    <a:pt x="238" y="394"/>
                  </a:lnTo>
                  <a:lnTo>
                    <a:pt x="240" y="396"/>
                  </a:lnTo>
                  <a:lnTo>
                    <a:pt x="240" y="396"/>
                  </a:lnTo>
                  <a:lnTo>
                    <a:pt x="241" y="396"/>
                  </a:lnTo>
                  <a:lnTo>
                    <a:pt x="241" y="397"/>
                  </a:lnTo>
                  <a:lnTo>
                    <a:pt x="238" y="398"/>
                  </a:lnTo>
                  <a:lnTo>
                    <a:pt x="237" y="399"/>
                  </a:lnTo>
                  <a:lnTo>
                    <a:pt x="237" y="399"/>
                  </a:lnTo>
                  <a:lnTo>
                    <a:pt x="236" y="398"/>
                  </a:lnTo>
                  <a:lnTo>
                    <a:pt x="236" y="398"/>
                  </a:lnTo>
                  <a:lnTo>
                    <a:pt x="235" y="396"/>
                  </a:lnTo>
                  <a:lnTo>
                    <a:pt x="234" y="395"/>
                  </a:lnTo>
                  <a:lnTo>
                    <a:pt x="233" y="395"/>
                  </a:lnTo>
                  <a:lnTo>
                    <a:pt x="233" y="395"/>
                  </a:lnTo>
                  <a:lnTo>
                    <a:pt x="233" y="396"/>
                  </a:lnTo>
                  <a:lnTo>
                    <a:pt x="233" y="396"/>
                  </a:lnTo>
                  <a:lnTo>
                    <a:pt x="233" y="397"/>
                  </a:lnTo>
                  <a:lnTo>
                    <a:pt x="233" y="398"/>
                  </a:lnTo>
                  <a:lnTo>
                    <a:pt x="233" y="399"/>
                  </a:lnTo>
                  <a:lnTo>
                    <a:pt x="232" y="399"/>
                  </a:lnTo>
                  <a:lnTo>
                    <a:pt x="232" y="399"/>
                  </a:lnTo>
                  <a:lnTo>
                    <a:pt x="231" y="399"/>
                  </a:lnTo>
                  <a:lnTo>
                    <a:pt x="231" y="398"/>
                  </a:lnTo>
                  <a:lnTo>
                    <a:pt x="230" y="398"/>
                  </a:lnTo>
                  <a:lnTo>
                    <a:pt x="229" y="398"/>
                  </a:lnTo>
                  <a:lnTo>
                    <a:pt x="228" y="398"/>
                  </a:lnTo>
                  <a:lnTo>
                    <a:pt x="226" y="399"/>
                  </a:lnTo>
                  <a:lnTo>
                    <a:pt x="225" y="399"/>
                  </a:lnTo>
                  <a:lnTo>
                    <a:pt x="225" y="399"/>
                  </a:lnTo>
                  <a:lnTo>
                    <a:pt x="224" y="397"/>
                  </a:lnTo>
                  <a:lnTo>
                    <a:pt x="224" y="397"/>
                  </a:lnTo>
                  <a:lnTo>
                    <a:pt x="223" y="395"/>
                  </a:lnTo>
                  <a:lnTo>
                    <a:pt x="223" y="394"/>
                  </a:lnTo>
                  <a:lnTo>
                    <a:pt x="223" y="393"/>
                  </a:lnTo>
                  <a:lnTo>
                    <a:pt x="224" y="393"/>
                  </a:lnTo>
                  <a:lnTo>
                    <a:pt x="224" y="393"/>
                  </a:lnTo>
                  <a:lnTo>
                    <a:pt x="224" y="393"/>
                  </a:lnTo>
                  <a:lnTo>
                    <a:pt x="224" y="393"/>
                  </a:lnTo>
                  <a:lnTo>
                    <a:pt x="225" y="393"/>
                  </a:lnTo>
                  <a:lnTo>
                    <a:pt x="226" y="393"/>
                  </a:lnTo>
                  <a:lnTo>
                    <a:pt x="227" y="393"/>
                  </a:lnTo>
                  <a:lnTo>
                    <a:pt x="227" y="392"/>
                  </a:lnTo>
                  <a:lnTo>
                    <a:pt x="228" y="390"/>
                  </a:lnTo>
                  <a:lnTo>
                    <a:pt x="229" y="390"/>
                  </a:lnTo>
                  <a:lnTo>
                    <a:pt x="229" y="389"/>
                  </a:lnTo>
                  <a:lnTo>
                    <a:pt x="229" y="389"/>
                  </a:lnTo>
                  <a:lnTo>
                    <a:pt x="230" y="389"/>
                  </a:lnTo>
                  <a:lnTo>
                    <a:pt x="230" y="389"/>
                  </a:lnTo>
                  <a:lnTo>
                    <a:pt x="231" y="389"/>
                  </a:lnTo>
                  <a:lnTo>
                    <a:pt x="232" y="388"/>
                  </a:lnTo>
                  <a:lnTo>
                    <a:pt x="232" y="387"/>
                  </a:lnTo>
                  <a:lnTo>
                    <a:pt x="233" y="387"/>
                  </a:lnTo>
                  <a:lnTo>
                    <a:pt x="234" y="387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3" y="384"/>
                  </a:lnTo>
                  <a:lnTo>
                    <a:pt x="233" y="384"/>
                  </a:lnTo>
                  <a:lnTo>
                    <a:pt x="233" y="383"/>
                  </a:lnTo>
                  <a:lnTo>
                    <a:pt x="233" y="382"/>
                  </a:lnTo>
                  <a:lnTo>
                    <a:pt x="233" y="382"/>
                  </a:lnTo>
                  <a:lnTo>
                    <a:pt x="232" y="382"/>
                  </a:lnTo>
                  <a:lnTo>
                    <a:pt x="232" y="381"/>
                  </a:lnTo>
                  <a:lnTo>
                    <a:pt x="232" y="381"/>
                  </a:lnTo>
                  <a:lnTo>
                    <a:pt x="231" y="381"/>
                  </a:lnTo>
                  <a:lnTo>
                    <a:pt x="231" y="382"/>
                  </a:lnTo>
                  <a:lnTo>
                    <a:pt x="231" y="382"/>
                  </a:lnTo>
                  <a:lnTo>
                    <a:pt x="231" y="381"/>
                  </a:lnTo>
                  <a:lnTo>
                    <a:pt x="230" y="380"/>
                  </a:lnTo>
                  <a:lnTo>
                    <a:pt x="229" y="380"/>
                  </a:lnTo>
                  <a:lnTo>
                    <a:pt x="229" y="380"/>
                  </a:lnTo>
                  <a:lnTo>
                    <a:pt x="228" y="379"/>
                  </a:lnTo>
                  <a:lnTo>
                    <a:pt x="227" y="379"/>
                  </a:lnTo>
                  <a:lnTo>
                    <a:pt x="227" y="378"/>
                  </a:lnTo>
                  <a:lnTo>
                    <a:pt x="227" y="378"/>
                  </a:lnTo>
                  <a:lnTo>
                    <a:pt x="227" y="375"/>
                  </a:lnTo>
                  <a:lnTo>
                    <a:pt x="227" y="373"/>
                  </a:lnTo>
                  <a:lnTo>
                    <a:pt x="226" y="372"/>
                  </a:lnTo>
                  <a:lnTo>
                    <a:pt x="226" y="371"/>
                  </a:lnTo>
                  <a:lnTo>
                    <a:pt x="225" y="370"/>
                  </a:lnTo>
                  <a:lnTo>
                    <a:pt x="224" y="369"/>
                  </a:lnTo>
                  <a:lnTo>
                    <a:pt x="224" y="369"/>
                  </a:lnTo>
                  <a:lnTo>
                    <a:pt x="223" y="369"/>
                  </a:lnTo>
                  <a:lnTo>
                    <a:pt x="222" y="369"/>
                  </a:lnTo>
                  <a:lnTo>
                    <a:pt x="221" y="369"/>
                  </a:lnTo>
                  <a:lnTo>
                    <a:pt x="221" y="370"/>
                  </a:lnTo>
                  <a:lnTo>
                    <a:pt x="220" y="369"/>
                  </a:lnTo>
                  <a:lnTo>
                    <a:pt x="219" y="369"/>
                  </a:lnTo>
                  <a:lnTo>
                    <a:pt x="218" y="369"/>
                  </a:lnTo>
                  <a:lnTo>
                    <a:pt x="218" y="369"/>
                  </a:lnTo>
                  <a:lnTo>
                    <a:pt x="218" y="370"/>
                  </a:lnTo>
                  <a:lnTo>
                    <a:pt x="217" y="371"/>
                  </a:lnTo>
                  <a:lnTo>
                    <a:pt x="217" y="371"/>
                  </a:lnTo>
                  <a:lnTo>
                    <a:pt x="216" y="371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2" y="374"/>
                  </a:lnTo>
                  <a:lnTo>
                    <a:pt x="211" y="373"/>
                  </a:lnTo>
                  <a:lnTo>
                    <a:pt x="206" y="375"/>
                  </a:lnTo>
                  <a:lnTo>
                    <a:pt x="205" y="376"/>
                  </a:lnTo>
                  <a:lnTo>
                    <a:pt x="203" y="378"/>
                  </a:lnTo>
                  <a:lnTo>
                    <a:pt x="200" y="380"/>
                  </a:lnTo>
                  <a:lnTo>
                    <a:pt x="199" y="380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4" y="381"/>
                  </a:lnTo>
                  <a:lnTo>
                    <a:pt x="193" y="382"/>
                  </a:lnTo>
                  <a:lnTo>
                    <a:pt x="193" y="383"/>
                  </a:lnTo>
                  <a:lnTo>
                    <a:pt x="193" y="383"/>
                  </a:lnTo>
                  <a:lnTo>
                    <a:pt x="193" y="383"/>
                  </a:lnTo>
                  <a:lnTo>
                    <a:pt x="193" y="384"/>
                  </a:lnTo>
                  <a:lnTo>
                    <a:pt x="193" y="384"/>
                  </a:lnTo>
                  <a:lnTo>
                    <a:pt x="193" y="385"/>
                  </a:lnTo>
                  <a:lnTo>
                    <a:pt x="194" y="385"/>
                  </a:lnTo>
                  <a:lnTo>
                    <a:pt x="195" y="387"/>
                  </a:lnTo>
                  <a:lnTo>
                    <a:pt x="195" y="387"/>
                  </a:lnTo>
                  <a:lnTo>
                    <a:pt x="195" y="388"/>
                  </a:lnTo>
                  <a:lnTo>
                    <a:pt x="195" y="388"/>
                  </a:lnTo>
                  <a:lnTo>
                    <a:pt x="195" y="389"/>
                  </a:lnTo>
                  <a:lnTo>
                    <a:pt x="194" y="389"/>
                  </a:lnTo>
                  <a:lnTo>
                    <a:pt x="193" y="389"/>
                  </a:lnTo>
                  <a:lnTo>
                    <a:pt x="192" y="390"/>
                  </a:lnTo>
                  <a:lnTo>
                    <a:pt x="191" y="390"/>
                  </a:lnTo>
                  <a:lnTo>
                    <a:pt x="190" y="390"/>
                  </a:lnTo>
                  <a:lnTo>
                    <a:pt x="189" y="389"/>
                  </a:lnTo>
                  <a:lnTo>
                    <a:pt x="189" y="389"/>
                  </a:lnTo>
                  <a:lnTo>
                    <a:pt x="189" y="388"/>
                  </a:lnTo>
                  <a:lnTo>
                    <a:pt x="188" y="388"/>
                  </a:lnTo>
                  <a:lnTo>
                    <a:pt x="186" y="389"/>
                  </a:lnTo>
                  <a:lnTo>
                    <a:pt x="181" y="389"/>
                  </a:lnTo>
                  <a:lnTo>
                    <a:pt x="180" y="389"/>
                  </a:lnTo>
                  <a:lnTo>
                    <a:pt x="178" y="388"/>
                  </a:lnTo>
                  <a:lnTo>
                    <a:pt x="175" y="387"/>
                  </a:lnTo>
                  <a:lnTo>
                    <a:pt x="174" y="386"/>
                  </a:lnTo>
                  <a:lnTo>
                    <a:pt x="174" y="386"/>
                  </a:lnTo>
                  <a:lnTo>
                    <a:pt x="174" y="386"/>
                  </a:lnTo>
                  <a:lnTo>
                    <a:pt x="173" y="387"/>
                  </a:lnTo>
                  <a:lnTo>
                    <a:pt x="172" y="387"/>
                  </a:lnTo>
                  <a:lnTo>
                    <a:pt x="172" y="388"/>
                  </a:lnTo>
                  <a:lnTo>
                    <a:pt x="170" y="390"/>
                  </a:lnTo>
                  <a:lnTo>
                    <a:pt x="170" y="391"/>
                  </a:lnTo>
                  <a:lnTo>
                    <a:pt x="169" y="391"/>
                  </a:lnTo>
                  <a:lnTo>
                    <a:pt x="169" y="392"/>
                  </a:lnTo>
                  <a:lnTo>
                    <a:pt x="167" y="392"/>
                  </a:lnTo>
                  <a:lnTo>
                    <a:pt x="167" y="392"/>
                  </a:lnTo>
                  <a:lnTo>
                    <a:pt x="166" y="391"/>
                  </a:lnTo>
                  <a:lnTo>
                    <a:pt x="166" y="391"/>
                  </a:lnTo>
                  <a:lnTo>
                    <a:pt x="166" y="390"/>
                  </a:lnTo>
                  <a:lnTo>
                    <a:pt x="166" y="390"/>
                  </a:lnTo>
                  <a:lnTo>
                    <a:pt x="166" y="390"/>
                  </a:lnTo>
                  <a:lnTo>
                    <a:pt x="166" y="389"/>
                  </a:lnTo>
                  <a:lnTo>
                    <a:pt x="165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90"/>
                  </a:lnTo>
                  <a:lnTo>
                    <a:pt x="162" y="390"/>
                  </a:lnTo>
                  <a:lnTo>
                    <a:pt x="162" y="391"/>
                  </a:lnTo>
                  <a:lnTo>
                    <a:pt x="163" y="392"/>
                  </a:lnTo>
                  <a:lnTo>
                    <a:pt x="163" y="393"/>
                  </a:lnTo>
                  <a:lnTo>
                    <a:pt x="162" y="394"/>
                  </a:lnTo>
                  <a:lnTo>
                    <a:pt x="160" y="394"/>
                  </a:lnTo>
                  <a:lnTo>
                    <a:pt x="159" y="394"/>
                  </a:lnTo>
                  <a:lnTo>
                    <a:pt x="159" y="394"/>
                  </a:lnTo>
                  <a:lnTo>
                    <a:pt x="158" y="393"/>
                  </a:lnTo>
                  <a:lnTo>
                    <a:pt x="158" y="392"/>
                  </a:lnTo>
                  <a:lnTo>
                    <a:pt x="158" y="391"/>
                  </a:lnTo>
                  <a:lnTo>
                    <a:pt x="158" y="390"/>
                  </a:lnTo>
                  <a:lnTo>
                    <a:pt x="158" y="389"/>
                  </a:lnTo>
                  <a:lnTo>
                    <a:pt x="159" y="389"/>
                  </a:lnTo>
                  <a:lnTo>
                    <a:pt x="159" y="388"/>
                  </a:lnTo>
                  <a:lnTo>
                    <a:pt x="161" y="387"/>
                  </a:lnTo>
                  <a:lnTo>
                    <a:pt x="161" y="386"/>
                  </a:lnTo>
                  <a:lnTo>
                    <a:pt x="162" y="384"/>
                  </a:lnTo>
                  <a:lnTo>
                    <a:pt x="164" y="381"/>
                  </a:lnTo>
                  <a:lnTo>
                    <a:pt x="166" y="378"/>
                  </a:lnTo>
                  <a:lnTo>
                    <a:pt x="166" y="378"/>
                  </a:lnTo>
                  <a:lnTo>
                    <a:pt x="166" y="377"/>
                  </a:lnTo>
                  <a:lnTo>
                    <a:pt x="165" y="377"/>
                  </a:lnTo>
                  <a:lnTo>
                    <a:pt x="164" y="378"/>
                  </a:lnTo>
                  <a:lnTo>
                    <a:pt x="163" y="379"/>
                  </a:lnTo>
                  <a:lnTo>
                    <a:pt x="163" y="379"/>
                  </a:lnTo>
                  <a:lnTo>
                    <a:pt x="162" y="379"/>
                  </a:lnTo>
                  <a:lnTo>
                    <a:pt x="161" y="379"/>
                  </a:lnTo>
                  <a:lnTo>
                    <a:pt x="161" y="379"/>
                  </a:lnTo>
                  <a:lnTo>
                    <a:pt x="160" y="379"/>
                  </a:lnTo>
                  <a:lnTo>
                    <a:pt x="159" y="380"/>
                  </a:lnTo>
                  <a:lnTo>
                    <a:pt x="159" y="380"/>
                  </a:lnTo>
                  <a:lnTo>
                    <a:pt x="158" y="380"/>
                  </a:lnTo>
                  <a:lnTo>
                    <a:pt x="158" y="381"/>
                  </a:lnTo>
                  <a:lnTo>
                    <a:pt x="158" y="381"/>
                  </a:lnTo>
                  <a:lnTo>
                    <a:pt x="157" y="381"/>
                  </a:lnTo>
                  <a:lnTo>
                    <a:pt x="157" y="382"/>
                  </a:lnTo>
                  <a:lnTo>
                    <a:pt x="157" y="382"/>
                  </a:lnTo>
                  <a:lnTo>
                    <a:pt x="156" y="381"/>
                  </a:lnTo>
                  <a:lnTo>
                    <a:pt x="156" y="380"/>
                  </a:lnTo>
                  <a:lnTo>
                    <a:pt x="155" y="380"/>
                  </a:lnTo>
                  <a:lnTo>
                    <a:pt x="155" y="379"/>
                  </a:lnTo>
                  <a:lnTo>
                    <a:pt x="155" y="378"/>
                  </a:lnTo>
                  <a:lnTo>
                    <a:pt x="155" y="378"/>
                  </a:lnTo>
                  <a:lnTo>
                    <a:pt x="156" y="377"/>
                  </a:lnTo>
                  <a:lnTo>
                    <a:pt x="157" y="374"/>
                  </a:lnTo>
                  <a:lnTo>
                    <a:pt x="157" y="374"/>
                  </a:lnTo>
                  <a:lnTo>
                    <a:pt x="157" y="373"/>
                  </a:lnTo>
                  <a:lnTo>
                    <a:pt x="157" y="373"/>
                  </a:lnTo>
                  <a:lnTo>
                    <a:pt x="157" y="373"/>
                  </a:lnTo>
                  <a:lnTo>
                    <a:pt x="156" y="373"/>
                  </a:lnTo>
                  <a:lnTo>
                    <a:pt x="154" y="375"/>
                  </a:lnTo>
                  <a:lnTo>
                    <a:pt x="153" y="377"/>
                  </a:lnTo>
                  <a:lnTo>
                    <a:pt x="153" y="378"/>
                  </a:lnTo>
                  <a:lnTo>
                    <a:pt x="153" y="378"/>
                  </a:lnTo>
                  <a:lnTo>
                    <a:pt x="153" y="379"/>
                  </a:lnTo>
                  <a:lnTo>
                    <a:pt x="155" y="384"/>
                  </a:lnTo>
                  <a:lnTo>
                    <a:pt x="155" y="386"/>
                  </a:lnTo>
                  <a:lnTo>
                    <a:pt x="155" y="387"/>
                  </a:lnTo>
                  <a:lnTo>
                    <a:pt x="155" y="387"/>
                  </a:lnTo>
                  <a:lnTo>
                    <a:pt x="154" y="387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1" y="387"/>
                  </a:lnTo>
                  <a:lnTo>
                    <a:pt x="151" y="387"/>
                  </a:lnTo>
                  <a:lnTo>
                    <a:pt x="150" y="387"/>
                  </a:lnTo>
                  <a:lnTo>
                    <a:pt x="150" y="387"/>
                  </a:lnTo>
                  <a:lnTo>
                    <a:pt x="148" y="386"/>
                  </a:lnTo>
                  <a:lnTo>
                    <a:pt x="148" y="386"/>
                  </a:lnTo>
                  <a:lnTo>
                    <a:pt x="147" y="386"/>
                  </a:lnTo>
                  <a:lnTo>
                    <a:pt x="146" y="387"/>
                  </a:lnTo>
                  <a:lnTo>
                    <a:pt x="145" y="387"/>
                  </a:lnTo>
                  <a:lnTo>
                    <a:pt x="145" y="389"/>
                  </a:lnTo>
                  <a:lnTo>
                    <a:pt x="144" y="389"/>
                  </a:lnTo>
                  <a:lnTo>
                    <a:pt x="144" y="389"/>
                  </a:lnTo>
                  <a:lnTo>
                    <a:pt x="143" y="389"/>
                  </a:lnTo>
                  <a:lnTo>
                    <a:pt x="143" y="389"/>
                  </a:lnTo>
                  <a:lnTo>
                    <a:pt x="143" y="386"/>
                  </a:lnTo>
                  <a:lnTo>
                    <a:pt x="143" y="385"/>
                  </a:lnTo>
                  <a:lnTo>
                    <a:pt x="142" y="385"/>
                  </a:lnTo>
                  <a:lnTo>
                    <a:pt x="141" y="385"/>
                  </a:lnTo>
                  <a:lnTo>
                    <a:pt x="138" y="386"/>
                  </a:lnTo>
                  <a:lnTo>
                    <a:pt x="137" y="387"/>
                  </a:lnTo>
                  <a:lnTo>
                    <a:pt x="137" y="387"/>
                  </a:lnTo>
                  <a:lnTo>
                    <a:pt x="136" y="386"/>
                  </a:lnTo>
                  <a:lnTo>
                    <a:pt x="136" y="386"/>
                  </a:lnTo>
                  <a:lnTo>
                    <a:pt x="135" y="386"/>
                  </a:lnTo>
                  <a:lnTo>
                    <a:pt x="135" y="385"/>
                  </a:lnTo>
                  <a:lnTo>
                    <a:pt x="136" y="384"/>
                  </a:lnTo>
                  <a:lnTo>
                    <a:pt x="136" y="383"/>
                  </a:lnTo>
                  <a:lnTo>
                    <a:pt x="138" y="381"/>
                  </a:lnTo>
                  <a:lnTo>
                    <a:pt x="138" y="381"/>
                  </a:lnTo>
                  <a:lnTo>
                    <a:pt x="138" y="380"/>
                  </a:lnTo>
                  <a:lnTo>
                    <a:pt x="138" y="380"/>
                  </a:lnTo>
                  <a:lnTo>
                    <a:pt x="137" y="380"/>
                  </a:lnTo>
                  <a:lnTo>
                    <a:pt x="137" y="380"/>
                  </a:lnTo>
                  <a:lnTo>
                    <a:pt x="137" y="380"/>
                  </a:lnTo>
                  <a:lnTo>
                    <a:pt x="137" y="379"/>
                  </a:lnTo>
                  <a:lnTo>
                    <a:pt x="136" y="379"/>
                  </a:lnTo>
                  <a:lnTo>
                    <a:pt x="135" y="379"/>
                  </a:lnTo>
                  <a:lnTo>
                    <a:pt x="134" y="379"/>
                  </a:lnTo>
                  <a:lnTo>
                    <a:pt x="134" y="379"/>
                  </a:lnTo>
                  <a:lnTo>
                    <a:pt x="134" y="380"/>
                  </a:lnTo>
                  <a:lnTo>
                    <a:pt x="134" y="381"/>
                  </a:lnTo>
                  <a:lnTo>
                    <a:pt x="134" y="381"/>
                  </a:lnTo>
                  <a:lnTo>
                    <a:pt x="134" y="382"/>
                  </a:lnTo>
                  <a:lnTo>
                    <a:pt x="133" y="383"/>
                  </a:lnTo>
                  <a:lnTo>
                    <a:pt x="132" y="383"/>
                  </a:lnTo>
                  <a:lnTo>
                    <a:pt x="131" y="383"/>
                  </a:lnTo>
                  <a:lnTo>
                    <a:pt x="131" y="383"/>
                  </a:lnTo>
                  <a:lnTo>
                    <a:pt x="130" y="384"/>
                  </a:lnTo>
                  <a:lnTo>
                    <a:pt x="129" y="385"/>
                  </a:lnTo>
                  <a:lnTo>
                    <a:pt x="128" y="386"/>
                  </a:lnTo>
                  <a:lnTo>
                    <a:pt x="127" y="387"/>
                  </a:lnTo>
                  <a:lnTo>
                    <a:pt x="127" y="387"/>
                  </a:lnTo>
                  <a:lnTo>
                    <a:pt x="126" y="386"/>
                  </a:lnTo>
                  <a:lnTo>
                    <a:pt x="125" y="386"/>
                  </a:lnTo>
                  <a:lnTo>
                    <a:pt x="125" y="384"/>
                  </a:lnTo>
                  <a:lnTo>
                    <a:pt x="125" y="383"/>
                  </a:lnTo>
                  <a:lnTo>
                    <a:pt x="126" y="382"/>
                  </a:lnTo>
                  <a:lnTo>
                    <a:pt x="126" y="381"/>
                  </a:lnTo>
                  <a:lnTo>
                    <a:pt x="127" y="380"/>
                  </a:lnTo>
                  <a:lnTo>
                    <a:pt x="128" y="379"/>
                  </a:lnTo>
                  <a:lnTo>
                    <a:pt x="130" y="378"/>
                  </a:lnTo>
                  <a:lnTo>
                    <a:pt x="130" y="378"/>
                  </a:lnTo>
                  <a:lnTo>
                    <a:pt x="131" y="377"/>
                  </a:lnTo>
                  <a:lnTo>
                    <a:pt x="131" y="377"/>
                  </a:lnTo>
                  <a:lnTo>
                    <a:pt x="131" y="376"/>
                  </a:lnTo>
                  <a:lnTo>
                    <a:pt x="130" y="375"/>
                  </a:lnTo>
                  <a:lnTo>
                    <a:pt x="130" y="374"/>
                  </a:lnTo>
                  <a:lnTo>
                    <a:pt x="131" y="373"/>
                  </a:lnTo>
                  <a:lnTo>
                    <a:pt x="132" y="371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7"/>
                  </a:lnTo>
                  <a:lnTo>
                    <a:pt x="132" y="367"/>
                  </a:lnTo>
                  <a:lnTo>
                    <a:pt x="131" y="367"/>
                  </a:lnTo>
                  <a:lnTo>
                    <a:pt x="131" y="367"/>
                  </a:lnTo>
                  <a:lnTo>
                    <a:pt x="130" y="367"/>
                  </a:lnTo>
                  <a:lnTo>
                    <a:pt x="129" y="367"/>
                  </a:lnTo>
                  <a:lnTo>
                    <a:pt x="128" y="367"/>
                  </a:lnTo>
                  <a:lnTo>
                    <a:pt x="128" y="367"/>
                  </a:lnTo>
                  <a:lnTo>
                    <a:pt x="128" y="366"/>
                  </a:lnTo>
                  <a:lnTo>
                    <a:pt x="129" y="365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1"/>
                  </a:lnTo>
                  <a:lnTo>
                    <a:pt x="128" y="360"/>
                  </a:lnTo>
                  <a:lnTo>
                    <a:pt x="127" y="360"/>
                  </a:lnTo>
                  <a:lnTo>
                    <a:pt x="127" y="360"/>
                  </a:lnTo>
                  <a:lnTo>
                    <a:pt x="126" y="361"/>
                  </a:lnTo>
                  <a:lnTo>
                    <a:pt x="125" y="362"/>
                  </a:lnTo>
                  <a:lnTo>
                    <a:pt x="125" y="362"/>
                  </a:lnTo>
                  <a:lnTo>
                    <a:pt x="125" y="363"/>
                  </a:lnTo>
                  <a:lnTo>
                    <a:pt x="125" y="363"/>
                  </a:lnTo>
                  <a:lnTo>
                    <a:pt x="125" y="364"/>
                  </a:lnTo>
                  <a:lnTo>
                    <a:pt x="125" y="367"/>
                  </a:lnTo>
                  <a:lnTo>
                    <a:pt x="125" y="368"/>
                  </a:lnTo>
                  <a:lnTo>
                    <a:pt x="124" y="368"/>
                  </a:lnTo>
                  <a:lnTo>
                    <a:pt x="124" y="368"/>
                  </a:lnTo>
                  <a:lnTo>
                    <a:pt x="122" y="369"/>
                  </a:lnTo>
                  <a:lnTo>
                    <a:pt x="121" y="368"/>
                  </a:lnTo>
                  <a:lnTo>
                    <a:pt x="121" y="368"/>
                  </a:lnTo>
                  <a:lnTo>
                    <a:pt x="121" y="367"/>
                  </a:lnTo>
                  <a:lnTo>
                    <a:pt x="121" y="364"/>
                  </a:lnTo>
                  <a:lnTo>
                    <a:pt x="121" y="363"/>
                  </a:lnTo>
                  <a:lnTo>
                    <a:pt x="121" y="362"/>
                  </a:lnTo>
                  <a:lnTo>
                    <a:pt x="121" y="362"/>
                  </a:lnTo>
                  <a:lnTo>
                    <a:pt x="120" y="361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17" y="362"/>
                  </a:lnTo>
                  <a:lnTo>
                    <a:pt x="117" y="362"/>
                  </a:lnTo>
                  <a:lnTo>
                    <a:pt x="116" y="363"/>
                  </a:lnTo>
                  <a:lnTo>
                    <a:pt x="116" y="364"/>
                  </a:lnTo>
                  <a:lnTo>
                    <a:pt x="116" y="365"/>
                  </a:lnTo>
                  <a:lnTo>
                    <a:pt x="116" y="366"/>
                  </a:lnTo>
                  <a:lnTo>
                    <a:pt x="117" y="367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117" y="369"/>
                  </a:lnTo>
                  <a:lnTo>
                    <a:pt x="117" y="370"/>
                  </a:lnTo>
                  <a:lnTo>
                    <a:pt x="116" y="370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7" y="373"/>
                  </a:lnTo>
                  <a:lnTo>
                    <a:pt x="117" y="373"/>
                  </a:lnTo>
                  <a:lnTo>
                    <a:pt x="117" y="374"/>
                  </a:lnTo>
                  <a:lnTo>
                    <a:pt x="116" y="374"/>
                  </a:lnTo>
                  <a:lnTo>
                    <a:pt x="115" y="374"/>
                  </a:lnTo>
                  <a:lnTo>
                    <a:pt x="115" y="374"/>
                  </a:lnTo>
                  <a:lnTo>
                    <a:pt x="114" y="373"/>
                  </a:lnTo>
                  <a:lnTo>
                    <a:pt x="114" y="372"/>
                  </a:lnTo>
                  <a:lnTo>
                    <a:pt x="112" y="371"/>
                  </a:lnTo>
                  <a:lnTo>
                    <a:pt x="112" y="371"/>
                  </a:lnTo>
                  <a:lnTo>
                    <a:pt x="112" y="370"/>
                  </a:lnTo>
                  <a:lnTo>
                    <a:pt x="111" y="370"/>
                  </a:lnTo>
                  <a:lnTo>
                    <a:pt x="111" y="369"/>
                  </a:lnTo>
                  <a:lnTo>
                    <a:pt x="109" y="369"/>
                  </a:lnTo>
                  <a:lnTo>
                    <a:pt x="108" y="369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6" y="370"/>
                  </a:lnTo>
                  <a:lnTo>
                    <a:pt x="105" y="370"/>
                  </a:lnTo>
                  <a:lnTo>
                    <a:pt x="105" y="371"/>
                  </a:lnTo>
                  <a:lnTo>
                    <a:pt x="105" y="371"/>
                  </a:lnTo>
                  <a:lnTo>
                    <a:pt x="106" y="371"/>
                  </a:lnTo>
                  <a:lnTo>
                    <a:pt x="106" y="372"/>
                  </a:lnTo>
                  <a:lnTo>
                    <a:pt x="106" y="372"/>
                  </a:lnTo>
                  <a:lnTo>
                    <a:pt x="105" y="373"/>
                  </a:lnTo>
                  <a:lnTo>
                    <a:pt x="105" y="374"/>
                  </a:lnTo>
                  <a:lnTo>
                    <a:pt x="104" y="374"/>
                  </a:lnTo>
                  <a:lnTo>
                    <a:pt x="102" y="376"/>
                  </a:lnTo>
                  <a:lnTo>
                    <a:pt x="102" y="377"/>
                  </a:lnTo>
                  <a:lnTo>
                    <a:pt x="101" y="378"/>
                  </a:lnTo>
                  <a:lnTo>
                    <a:pt x="101" y="379"/>
                  </a:lnTo>
                  <a:lnTo>
                    <a:pt x="101" y="380"/>
                  </a:lnTo>
                  <a:lnTo>
                    <a:pt x="101" y="380"/>
                  </a:lnTo>
                  <a:lnTo>
                    <a:pt x="102" y="380"/>
                  </a:lnTo>
                  <a:lnTo>
                    <a:pt x="102" y="381"/>
                  </a:lnTo>
                  <a:lnTo>
                    <a:pt x="104" y="382"/>
                  </a:lnTo>
                  <a:lnTo>
                    <a:pt x="105" y="383"/>
                  </a:lnTo>
                  <a:lnTo>
                    <a:pt x="105" y="384"/>
                  </a:lnTo>
                  <a:lnTo>
                    <a:pt x="108" y="390"/>
                  </a:lnTo>
                  <a:lnTo>
                    <a:pt x="108" y="391"/>
                  </a:lnTo>
                  <a:lnTo>
                    <a:pt x="108" y="395"/>
                  </a:lnTo>
                  <a:lnTo>
                    <a:pt x="110" y="402"/>
                  </a:lnTo>
                  <a:lnTo>
                    <a:pt x="111" y="404"/>
                  </a:lnTo>
                  <a:lnTo>
                    <a:pt x="111" y="405"/>
                  </a:lnTo>
                  <a:lnTo>
                    <a:pt x="114" y="408"/>
                  </a:lnTo>
                  <a:lnTo>
                    <a:pt x="115" y="409"/>
                  </a:lnTo>
                  <a:lnTo>
                    <a:pt x="116" y="411"/>
                  </a:lnTo>
                  <a:lnTo>
                    <a:pt x="116" y="412"/>
                  </a:lnTo>
                  <a:lnTo>
                    <a:pt x="116" y="413"/>
                  </a:lnTo>
                  <a:lnTo>
                    <a:pt x="116" y="417"/>
                  </a:lnTo>
                  <a:lnTo>
                    <a:pt x="117" y="419"/>
                  </a:lnTo>
                  <a:lnTo>
                    <a:pt x="117" y="420"/>
                  </a:lnTo>
                  <a:lnTo>
                    <a:pt x="117" y="420"/>
                  </a:lnTo>
                  <a:lnTo>
                    <a:pt x="116" y="421"/>
                  </a:lnTo>
                  <a:lnTo>
                    <a:pt x="115" y="422"/>
                  </a:lnTo>
                  <a:lnTo>
                    <a:pt x="115" y="423"/>
                  </a:lnTo>
                  <a:lnTo>
                    <a:pt x="115" y="424"/>
                  </a:lnTo>
                  <a:lnTo>
                    <a:pt x="115" y="425"/>
                  </a:lnTo>
                  <a:lnTo>
                    <a:pt x="116" y="426"/>
                  </a:lnTo>
                  <a:lnTo>
                    <a:pt x="117" y="426"/>
                  </a:lnTo>
                  <a:lnTo>
                    <a:pt x="117" y="427"/>
                  </a:lnTo>
                  <a:lnTo>
                    <a:pt x="118" y="427"/>
                  </a:lnTo>
                  <a:lnTo>
                    <a:pt x="118" y="427"/>
                  </a:lnTo>
                  <a:lnTo>
                    <a:pt x="120" y="426"/>
                  </a:lnTo>
                  <a:lnTo>
                    <a:pt x="122" y="426"/>
                  </a:lnTo>
                  <a:lnTo>
                    <a:pt x="123" y="426"/>
                  </a:lnTo>
                  <a:lnTo>
                    <a:pt x="124" y="426"/>
                  </a:lnTo>
                  <a:lnTo>
                    <a:pt x="125" y="426"/>
                  </a:lnTo>
                  <a:lnTo>
                    <a:pt x="126" y="427"/>
                  </a:lnTo>
                  <a:lnTo>
                    <a:pt x="127" y="428"/>
                  </a:lnTo>
                  <a:lnTo>
                    <a:pt x="127" y="429"/>
                  </a:lnTo>
                  <a:lnTo>
                    <a:pt x="127" y="431"/>
                  </a:lnTo>
                  <a:lnTo>
                    <a:pt x="128" y="431"/>
                  </a:lnTo>
                  <a:lnTo>
                    <a:pt x="129" y="433"/>
                  </a:lnTo>
                  <a:lnTo>
                    <a:pt x="130" y="434"/>
                  </a:lnTo>
                  <a:lnTo>
                    <a:pt x="130" y="435"/>
                  </a:lnTo>
                  <a:lnTo>
                    <a:pt x="129" y="436"/>
                  </a:lnTo>
                  <a:lnTo>
                    <a:pt x="129" y="436"/>
                  </a:lnTo>
                  <a:lnTo>
                    <a:pt x="129" y="436"/>
                  </a:lnTo>
                  <a:lnTo>
                    <a:pt x="129" y="437"/>
                  </a:lnTo>
                  <a:lnTo>
                    <a:pt x="129" y="437"/>
                  </a:lnTo>
                  <a:lnTo>
                    <a:pt x="129" y="438"/>
                  </a:lnTo>
                  <a:lnTo>
                    <a:pt x="130" y="438"/>
                  </a:lnTo>
                  <a:lnTo>
                    <a:pt x="130" y="438"/>
                  </a:lnTo>
                  <a:lnTo>
                    <a:pt x="131" y="438"/>
                  </a:lnTo>
                  <a:lnTo>
                    <a:pt x="132" y="438"/>
                  </a:lnTo>
                  <a:lnTo>
                    <a:pt x="134" y="439"/>
                  </a:lnTo>
                  <a:lnTo>
                    <a:pt x="134" y="441"/>
                  </a:lnTo>
                  <a:lnTo>
                    <a:pt x="133" y="442"/>
                  </a:lnTo>
                  <a:lnTo>
                    <a:pt x="132" y="444"/>
                  </a:lnTo>
                  <a:lnTo>
                    <a:pt x="132" y="445"/>
                  </a:lnTo>
                  <a:lnTo>
                    <a:pt x="131" y="445"/>
                  </a:lnTo>
                  <a:lnTo>
                    <a:pt x="131" y="446"/>
                  </a:lnTo>
                  <a:lnTo>
                    <a:pt x="128" y="448"/>
                  </a:lnTo>
                  <a:lnTo>
                    <a:pt x="127" y="449"/>
                  </a:lnTo>
                  <a:lnTo>
                    <a:pt x="127" y="452"/>
                  </a:lnTo>
                  <a:lnTo>
                    <a:pt x="126" y="454"/>
                  </a:lnTo>
                  <a:lnTo>
                    <a:pt x="125" y="455"/>
                  </a:lnTo>
                  <a:lnTo>
                    <a:pt x="123" y="457"/>
                  </a:lnTo>
                  <a:lnTo>
                    <a:pt x="122" y="457"/>
                  </a:lnTo>
                  <a:lnTo>
                    <a:pt x="121" y="458"/>
                  </a:lnTo>
                  <a:lnTo>
                    <a:pt x="119" y="457"/>
                  </a:lnTo>
                  <a:lnTo>
                    <a:pt x="118" y="456"/>
                  </a:lnTo>
                  <a:lnTo>
                    <a:pt x="118" y="455"/>
                  </a:lnTo>
                  <a:lnTo>
                    <a:pt x="118" y="454"/>
                  </a:lnTo>
                  <a:lnTo>
                    <a:pt x="118" y="454"/>
                  </a:lnTo>
                  <a:lnTo>
                    <a:pt x="118" y="453"/>
                  </a:lnTo>
                  <a:lnTo>
                    <a:pt x="117" y="453"/>
                  </a:lnTo>
                  <a:lnTo>
                    <a:pt x="117" y="453"/>
                  </a:lnTo>
                  <a:lnTo>
                    <a:pt x="115" y="453"/>
                  </a:lnTo>
                  <a:lnTo>
                    <a:pt x="113" y="452"/>
                  </a:lnTo>
                  <a:lnTo>
                    <a:pt x="112" y="452"/>
                  </a:lnTo>
                  <a:lnTo>
                    <a:pt x="111" y="452"/>
                  </a:lnTo>
                  <a:lnTo>
                    <a:pt x="110" y="451"/>
                  </a:lnTo>
                  <a:lnTo>
                    <a:pt x="108" y="449"/>
                  </a:lnTo>
                  <a:lnTo>
                    <a:pt x="106" y="448"/>
                  </a:lnTo>
                  <a:lnTo>
                    <a:pt x="102" y="445"/>
                  </a:lnTo>
                  <a:lnTo>
                    <a:pt x="101" y="444"/>
                  </a:lnTo>
                  <a:lnTo>
                    <a:pt x="99" y="443"/>
                  </a:lnTo>
                  <a:lnTo>
                    <a:pt x="99" y="443"/>
                  </a:lnTo>
                  <a:lnTo>
                    <a:pt x="98" y="444"/>
                  </a:lnTo>
                  <a:lnTo>
                    <a:pt x="98" y="444"/>
                  </a:lnTo>
                  <a:lnTo>
                    <a:pt x="97" y="444"/>
                  </a:lnTo>
                  <a:lnTo>
                    <a:pt x="97" y="445"/>
                  </a:lnTo>
                  <a:lnTo>
                    <a:pt x="96" y="446"/>
                  </a:lnTo>
                  <a:lnTo>
                    <a:pt x="96" y="447"/>
                  </a:lnTo>
                  <a:lnTo>
                    <a:pt x="96" y="447"/>
                  </a:lnTo>
                  <a:lnTo>
                    <a:pt x="96" y="448"/>
                  </a:lnTo>
                  <a:lnTo>
                    <a:pt x="96" y="449"/>
                  </a:lnTo>
                  <a:lnTo>
                    <a:pt x="96" y="449"/>
                  </a:lnTo>
                  <a:lnTo>
                    <a:pt x="95" y="450"/>
                  </a:lnTo>
                  <a:lnTo>
                    <a:pt x="94" y="451"/>
                  </a:lnTo>
                  <a:lnTo>
                    <a:pt x="92" y="451"/>
                  </a:lnTo>
                  <a:lnTo>
                    <a:pt x="91" y="451"/>
                  </a:lnTo>
                  <a:lnTo>
                    <a:pt x="90" y="451"/>
                  </a:lnTo>
                  <a:lnTo>
                    <a:pt x="89" y="450"/>
                  </a:lnTo>
                  <a:lnTo>
                    <a:pt x="89" y="449"/>
                  </a:lnTo>
                  <a:lnTo>
                    <a:pt x="88" y="448"/>
                  </a:lnTo>
                  <a:lnTo>
                    <a:pt x="88" y="447"/>
                  </a:lnTo>
                  <a:lnTo>
                    <a:pt x="88" y="447"/>
                  </a:lnTo>
                  <a:lnTo>
                    <a:pt x="90" y="445"/>
                  </a:lnTo>
                  <a:lnTo>
                    <a:pt x="90" y="444"/>
                  </a:lnTo>
                  <a:lnTo>
                    <a:pt x="90" y="444"/>
                  </a:lnTo>
                  <a:lnTo>
                    <a:pt x="89" y="443"/>
                  </a:lnTo>
                  <a:lnTo>
                    <a:pt x="89" y="442"/>
                  </a:lnTo>
                  <a:lnTo>
                    <a:pt x="87" y="442"/>
                  </a:lnTo>
                  <a:lnTo>
                    <a:pt x="86" y="441"/>
                  </a:lnTo>
                  <a:lnTo>
                    <a:pt x="85" y="440"/>
                  </a:lnTo>
                  <a:lnTo>
                    <a:pt x="84" y="439"/>
                  </a:lnTo>
                  <a:lnTo>
                    <a:pt x="84" y="438"/>
                  </a:lnTo>
                  <a:lnTo>
                    <a:pt x="84" y="438"/>
                  </a:lnTo>
                  <a:lnTo>
                    <a:pt x="83" y="438"/>
                  </a:lnTo>
                  <a:lnTo>
                    <a:pt x="82" y="438"/>
                  </a:lnTo>
                  <a:lnTo>
                    <a:pt x="82" y="437"/>
                  </a:lnTo>
                  <a:lnTo>
                    <a:pt x="81" y="435"/>
                  </a:lnTo>
                  <a:lnTo>
                    <a:pt x="81" y="435"/>
                  </a:lnTo>
                  <a:lnTo>
                    <a:pt x="81" y="434"/>
                  </a:lnTo>
                  <a:lnTo>
                    <a:pt x="83" y="432"/>
                  </a:lnTo>
                  <a:lnTo>
                    <a:pt x="84" y="431"/>
                  </a:lnTo>
                  <a:lnTo>
                    <a:pt x="84" y="429"/>
                  </a:lnTo>
                  <a:lnTo>
                    <a:pt x="84" y="428"/>
                  </a:lnTo>
                  <a:lnTo>
                    <a:pt x="84" y="427"/>
                  </a:lnTo>
                  <a:lnTo>
                    <a:pt x="83" y="426"/>
                  </a:lnTo>
                  <a:lnTo>
                    <a:pt x="83" y="426"/>
                  </a:lnTo>
                  <a:lnTo>
                    <a:pt x="84" y="425"/>
                  </a:lnTo>
                  <a:lnTo>
                    <a:pt x="84" y="424"/>
                  </a:lnTo>
                  <a:lnTo>
                    <a:pt x="83" y="422"/>
                  </a:lnTo>
                  <a:lnTo>
                    <a:pt x="83" y="421"/>
                  </a:lnTo>
                  <a:lnTo>
                    <a:pt x="82" y="420"/>
                  </a:lnTo>
                  <a:lnTo>
                    <a:pt x="81" y="419"/>
                  </a:lnTo>
                  <a:lnTo>
                    <a:pt x="81" y="418"/>
                  </a:lnTo>
                  <a:lnTo>
                    <a:pt x="81" y="416"/>
                  </a:lnTo>
                  <a:lnTo>
                    <a:pt x="81" y="415"/>
                  </a:lnTo>
                  <a:lnTo>
                    <a:pt x="79" y="412"/>
                  </a:lnTo>
                  <a:lnTo>
                    <a:pt x="79" y="411"/>
                  </a:lnTo>
                  <a:lnTo>
                    <a:pt x="78" y="411"/>
                  </a:lnTo>
                  <a:lnTo>
                    <a:pt x="77" y="410"/>
                  </a:lnTo>
                  <a:lnTo>
                    <a:pt x="77" y="410"/>
                  </a:lnTo>
                  <a:lnTo>
                    <a:pt x="77" y="409"/>
                  </a:lnTo>
                  <a:lnTo>
                    <a:pt x="78" y="407"/>
                  </a:lnTo>
                  <a:lnTo>
                    <a:pt x="81" y="405"/>
                  </a:lnTo>
                  <a:lnTo>
                    <a:pt x="83" y="404"/>
                  </a:lnTo>
                  <a:lnTo>
                    <a:pt x="87" y="400"/>
                  </a:lnTo>
                  <a:lnTo>
                    <a:pt x="88" y="400"/>
                  </a:lnTo>
                  <a:lnTo>
                    <a:pt x="89" y="398"/>
                  </a:lnTo>
                  <a:lnTo>
                    <a:pt x="89" y="396"/>
                  </a:lnTo>
                  <a:lnTo>
                    <a:pt x="88" y="395"/>
                  </a:lnTo>
                  <a:lnTo>
                    <a:pt x="88" y="394"/>
                  </a:lnTo>
                  <a:lnTo>
                    <a:pt x="89" y="393"/>
                  </a:lnTo>
                  <a:lnTo>
                    <a:pt x="89" y="391"/>
                  </a:lnTo>
                  <a:lnTo>
                    <a:pt x="89" y="390"/>
                  </a:lnTo>
                  <a:lnTo>
                    <a:pt x="89" y="389"/>
                  </a:lnTo>
                  <a:lnTo>
                    <a:pt x="90" y="388"/>
                  </a:lnTo>
                  <a:lnTo>
                    <a:pt x="91" y="386"/>
                  </a:lnTo>
                  <a:lnTo>
                    <a:pt x="90" y="385"/>
                  </a:lnTo>
                  <a:lnTo>
                    <a:pt x="90" y="384"/>
                  </a:lnTo>
                  <a:lnTo>
                    <a:pt x="89" y="383"/>
                  </a:lnTo>
                  <a:lnTo>
                    <a:pt x="86" y="375"/>
                  </a:lnTo>
                  <a:lnTo>
                    <a:pt x="85" y="374"/>
                  </a:lnTo>
                  <a:lnTo>
                    <a:pt x="84" y="373"/>
                  </a:lnTo>
                  <a:lnTo>
                    <a:pt x="83" y="372"/>
                  </a:lnTo>
                  <a:lnTo>
                    <a:pt x="83" y="371"/>
                  </a:lnTo>
                  <a:lnTo>
                    <a:pt x="83" y="370"/>
                  </a:lnTo>
                  <a:lnTo>
                    <a:pt x="83" y="370"/>
                  </a:lnTo>
                  <a:lnTo>
                    <a:pt x="83" y="369"/>
                  </a:lnTo>
                  <a:lnTo>
                    <a:pt x="88" y="365"/>
                  </a:lnTo>
                  <a:lnTo>
                    <a:pt x="89" y="364"/>
                  </a:lnTo>
                  <a:lnTo>
                    <a:pt x="90" y="360"/>
                  </a:lnTo>
                  <a:lnTo>
                    <a:pt x="91" y="359"/>
                  </a:lnTo>
                  <a:lnTo>
                    <a:pt x="97" y="357"/>
                  </a:lnTo>
                  <a:lnTo>
                    <a:pt x="99" y="357"/>
                  </a:lnTo>
                  <a:lnTo>
                    <a:pt x="100" y="357"/>
                  </a:lnTo>
                  <a:lnTo>
                    <a:pt x="102" y="357"/>
                  </a:lnTo>
                  <a:lnTo>
                    <a:pt x="103" y="357"/>
                  </a:lnTo>
                  <a:lnTo>
                    <a:pt x="104" y="357"/>
                  </a:lnTo>
                  <a:lnTo>
                    <a:pt x="105" y="357"/>
                  </a:lnTo>
                  <a:lnTo>
                    <a:pt x="106" y="356"/>
                  </a:lnTo>
                  <a:lnTo>
                    <a:pt x="108" y="355"/>
                  </a:lnTo>
                  <a:lnTo>
                    <a:pt x="115" y="353"/>
                  </a:lnTo>
                  <a:lnTo>
                    <a:pt x="117" y="352"/>
                  </a:lnTo>
                  <a:lnTo>
                    <a:pt x="118" y="352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0"/>
                  </a:lnTo>
                  <a:lnTo>
                    <a:pt x="118" y="349"/>
                  </a:lnTo>
                  <a:lnTo>
                    <a:pt x="117" y="348"/>
                  </a:lnTo>
                  <a:lnTo>
                    <a:pt x="116" y="346"/>
                  </a:lnTo>
                  <a:lnTo>
                    <a:pt x="116" y="346"/>
                  </a:lnTo>
                  <a:lnTo>
                    <a:pt x="116" y="345"/>
                  </a:lnTo>
                  <a:lnTo>
                    <a:pt x="116" y="344"/>
                  </a:lnTo>
                  <a:lnTo>
                    <a:pt x="116" y="344"/>
                  </a:lnTo>
                  <a:lnTo>
                    <a:pt x="117" y="342"/>
                  </a:lnTo>
                  <a:lnTo>
                    <a:pt x="117" y="341"/>
                  </a:lnTo>
                  <a:lnTo>
                    <a:pt x="117" y="341"/>
                  </a:lnTo>
                  <a:lnTo>
                    <a:pt x="118" y="340"/>
                  </a:lnTo>
                  <a:lnTo>
                    <a:pt x="119" y="339"/>
                  </a:lnTo>
                  <a:lnTo>
                    <a:pt x="120" y="339"/>
                  </a:lnTo>
                  <a:lnTo>
                    <a:pt x="122" y="338"/>
                  </a:lnTo>
                  <a:lnTo>
                    <a:pt x="122" y="335"/>
                  </a:lnTo>
                  <a:lnTo>
                    <a:pt x="124" y="333"/>
                  </a:lnTo>
                  <a:lnTo>
                    <a:pt x="127" y="329"/>
                  </a:lnTo>
                  <a:lnTo>
                    <a:pt x="127" y="328"/>
                  </a:lnTo>
                  <a:lnTo>
                    <a:pt x="127" y="328"/>
                  </a:lnTo>
                  <a:lnTo>
                    <a:pt x="128" y="326"/>
                  </a:lnTo>
                  <a:lnTo>
                    <a:pt x="129" y="323"/>
                  </a:lnTo>
                  <a:lnTo>
                    <a:pt x="131" y="319"/>
                  </a:lnTo>
                  <a:lnTo>
                    <a:pt x="132" y="318"/>
                  </a:lnTo>
                  <a:lnTo>
                    <a:pt x="132" y="317"/>
                  </a:lnTo>
                  <a:lnTo>
                    <a:pt x="131" y="317"/>
                  </a:lnTo>
                  <a:lnTo>
                    <a:pt x="130" y="316"/>
                  </a:lnTo>
                  <a:lnTo>
                    <a:pt x="130" y="316"/>
                  </a:lnTo>
                  <a:lnTo>
                    <a:pt x="129" y="315"/>
                  </a:lnTo>
                  <a:lnTo>
                    <a:pt x="129" y="314"/>
                  </a:lnTo>
                  <a:lnTo>
                    <a:pt x="130" y="313"/>
                  </a:lnTo>
                  <a:lnTo>
                    <a:pt x="130" y="313"/>
                  </a:lnTo>
                  <a:lnTo>
                    <a:pt x="131" y="312"/>
                  </a:lnTo>
                  <a:lnTo>
                    <a:pt x="132" y="312"/>
                  </a:lnTo>
                  <a:lnTo>
                    <a:pt x="132" y="311"/>
                  </a:lnTo>
                  <a:lnTo>
                    <a:pt x="132" y="311"/>
                  </a:lnTo>
                  <a:lnTo>
                    <a:pt x="131" y="310"/>
                  </a:lnTo>
                  <a:lnTo>
                    <a:pt x="131" y="309"/>
                  </a:lnTo>
                  <a:lnTo>
                    <a:pt x="131" y="307"/>
                  </a:lnTo>
                  <a:lnTo>
                    <a:pt x="131" y="307"/>
                  </a:lnTo>
                  <a:lnTo>
                    <a:pt x="131" y="306"/>
                  </a:lnTo>
                  <a:lnTo>
                    <a:pt x="132" y="306"/>
                  </a:lnTo>
                  <a:lnTo>
                    <a:pt x="132" y="305"/>
                  </a:lnTo>
                  <a:lnTo>
                    <a:pt x="133" y="305"/>
                  </a:lnTo>
                  <a:lnTo>
                    <a:pt x="134" y="305"/>
                  </a:lnTo>
                  <a:lnTo>
                    <a:pt x="135" y="304"/>
                  </a:lnTo>
                  <a:lnTo>
                    <a:pt x="136" y="304"/>
                  </a:lnTo>
                  <a:lnTo>
                    <a:pt x="137" y="303"/>
                  </a:lnTo>
                  <a:lnTo>
                    <a:pt x="137" y="303"/>
                  </a:lnTo>
                  <a:lnTo>
                    <a:pt x="139" y="300"/>
                  </a:lnTo>
                  <a:lnTo>
                    <a:pt x="139" y="300"/>
                  </a:lnTo>
                  <a:lnTo>
                    <a:pt x="139" y="300"/>
                  </a:lnTo>
                  <a:lnTo>
                    <a:pt x="139" y="299"/>
                  </a:lnTo>
                  <a:lnTo>
                    <a:pt x="139" y="299"/>
                  </a:lnTo>
                  <a:lnTo>
                    <a:pt x="138" y="299"/>
                  </a:lnTo>
                  <a:lnTo>
                    <a:pt x="138" y="298"/>
                  </a:lnTo>
                  <a:lnTo>
                    <a:pt x="138" y="296"/>
                  </a:lnTo>
                  <a:lnTo>
                    <a:pt x="138" y="293"/>
                  </a:lnTo>
                  <a:lnTo>
                    <a:pt x="138" y="291"/>
                  </a:lnTo>
                  <a:lnTo>
                    <a:pt x="137" y="289"/>
                  </a:lnTo>
                  <a:lnTo>
                    <a:pt x="133" y="284"/>
                  </a:lnTo>
                  <a:lnTo>
                    <a:pt x="132" y="282"/>
                  </a:lnTo>
                  <a:lnTo>
                    <a:pt x="131" y="279"/>
                  </a:lnTo>
                  <a:lnTo>
                    <a:pt x="131" y="276"/>
                  </a:lnTo>
                  <a:lnTo>
                    <a:pt x="131" y="276"/>
                  </a:lnTo>
                  <a:lnTo>
                    <a:pt x="131" y="275"/>
                  </a:lnTo>
                  <a:lnTo>
                    <a:pt x="131" y="275"/>
                  </a:lnTo>
                  <a:lnTo>
                    <a:pt x="131" y="274"/>
                  </a:lnTo>
                  <a:lnTo>
                    <a:pt x="130" y="274"/>
                  </a:lnTo>
                  <a:lnTo>
                    <a:pt x="129" y="273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5" y="274"/>
                  </a:lnTo>
                  <a:lnTo>
                    <a:pt x="124" y="273"/>
                  </a:lnTo>
                  <a:lnTo>
                    <a:pt x="122" y="271"/>
                  </a:lnTo>
                  <a:lnTo>
                    <a:pt x="121" y="270"/>
                  </a:lnTo>
                  <a:lnTo>
                    <a:pt x="120" y="270"/>
                  </a:lnTo>
                  <a:lnTo>
                    <a:pt x="119" y="270"/>
                  </a:lnTo>
                  <a:lnTo>
                    <a:pt x="118" y="269"/>
                  </a:lnTo>
                  <a:lnTo>
                    <a:pt x="118" y="269"/>
                  </a:lnTo>
                  <a:lnTo>
                    <a:pt x="118" y="268"/>
                  </a:lnTo>
                  <a:lnTo>
                    <a:pt x="117" y="267"/>
                  </a:lnTo>
                  <a:lnTo>
                    <a:pt x="117" y="268"/>
                  </a:lnTo>
                  <a:lnTo>
                    <a:pt x="116" y="268"/>
                  </a:lnTo>
                  <a:lnTo>
                    <a:pt x="115" y="267"/>
                  </a:lnTo>
                  <a:lnTo>
                    <a:pt x="114" y="267"/>
                  </a:lnTo>
                  <a:lnTo>
                    <a:pt x="111" y="268"/>
                  </a:lnTo>
                  <a:lnTo>
                    <a:pt x="110" y="268"/>
                  </a:lnTo>
                  <a:lnTo>
                    <a:pt x="109" y="268"/>
                  </a:lnTo>
                  <a:lnTo>
                    <a:pt x="108" y="268"/>
                  </a:lnTo>
                  <a:lnTo>
                    <a:pt x="108" y="269"/>
                  </a:lnTo>
                  <a:lnTo>
                    <a:pt x="107" y="269"/>
                  </a:lnTo>
                  <a:lnTo>
                    <a:pt x="107" y="270"/>
                  </a:lnTo>
                  <a:lnTo>
                    <a:pt x="106" y="270"/>
                  </a:lnTo>
                  <a:lnTo>
                    <a:pt x="105" y="270"/>
                  </a:lnTo>
                  <a:lnTo>
                    <a:pt x="101" y="268"/>
                  </a:lnTo>
                  <a:lnTo>
                    <a:pt x="100" y="267"/>
                  </a:lnTo>
                  <a:lnTo>
                    <a:pt x="98" y="267"/>
                  </a:lnTo>
                  <a:lnTo>
                    <a:pt x="96" y="267"/>
                  </a:lnTo>
                  <a:lnTo>
                    <a:pt x="96" y="266"/>
                  </a:lnTo>
                  <a:lnTo>
                    <a:pt x="95" y="265"/>
                  </a:lnTo>
                  <a:lnTo>
                    <a:pt x="95" y="265"/>
                  </a:lnTo>
                  <a:lnTo>
                    <a:pt x="95" y="265"/>
                  </a:lnTo>
                  <a:lnTo>
                    <a:pt x="93" y="265"/>
                  </a:lnTo>
                  <a:lnTo>
                    <a:pt x="92" y="265"/>
                  </a:lnTo>
                  <a:lnTo>
                    <a:pt x="91" y="263"/>
                  </a:lnTo>
                  <a:lnTo>
                    <a:pt x="90" y="262"/>
                  </a:lnTo>
                  <a:lnTo>
                    <a:pt x="88" y="262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4" y="263"/>
                  </a:lnTo>
                  <a:lnTo>
                    <a:pt x="83" y="265"/>
                  </a:lnTo>
                  <a:lnTo>
                    <a:pt x="83" y="265"/>
                  </a:lnTo>
                  <a:lnTo>
                    <a:pt x="82" y="265"/>
                  </a:lnTo>
                  <a:lnTo>
                    <a:pt x="80" y="265"/>
                  </a:lnTo>
                  <a:lnTo>
                    <a:pt x="79" y="265"/>
                  </a:lnTo>
                  <a:lnTo>
                    <a:pt x="79" y="264"/>
                  </a:lnTo>
                  <a:lnTo>
                    <a:pt x="79" y="264"/>
                  </a:lnTo>
                  <a:lnTo>
                    <a:pt x="78" y="263"/>
                  </a:lnTo>
                  <a:lnTo>
                    <a:pt x="77" y="262"/>
                  </a:lnTo>
                  <a:lnTo>
                    <a:pt x="77" y="262"/>
                  </a:lnTo>
                  <a:lnTo>
                    <a:pt x="77" y="261"/>
                  </a:lnTo>
                  <a:lnTo>
                    <a:pt x="77" y="261"/>
                  </a:lnTo>
                  <a:lnTo>
                    <a:pt x="78" y="261"/>
                  </a:lnTo>
                  <a:lnTo>
                    <a:pt x="79" y="261"/>
                  </a:lnTo>
                  <a:lnTo>
                    <a:pt x="79" y="261"/>
                  </a:lnTo>
                  <a:lnTo>
                    <a:pt x="80" y="261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2" y="257"/>
                  </a:lnTo>
                  <a:lnTo>
                    <a:pt x="82" y="257"/>
                  </a:lnTo>
                  <a:lnTo>
                    <a:pt x="82" y="257"/>
                  </a:lnTo>
                  <a:lnTo>
                    <a:pt x="81" y="257"/>
                  </a:lnTo>
                  <a:lnTo>
                    <a:pt x="79" y="256"/>
                  </a:lnTo>
                  <a:lnTo>
                    <a:pt x="79" y="256"/>
                  </a:lnTo>
                  <a:lnTo>
                    <a:pt x="78" y="256"/>
                  </a:lnTo>
                  <a:lnTo>
                    <a:pt x="77" y="256"/>
                  </a:lnTo>
                  <a:lnTo>
                    <a:pt x="76" y="255"/>
                  </a:lnTo>
                  <a:lnTo>
                    <a:pt x="74" y="255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2" y="257"/>
                  </a:lnTo>
                  <a:lnTo>
                    <a:pt x="71" y="257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lnTo>
                    <a:pt x="60" y="259"/>
                  </a:lnTo>
                  <a:lnTo>
                    <a:pt x="57" y="258"/>
                  </a:lnTo>
                  <a:lnTo>
                    <a:pt x="57" y="258"/>
                  </a:lnTo>
                  <a:lnTo>
                    <a:pt x="56" y="258"/>
                  </a:lnTo>
                  <a:lnTo>
                    <a:pt x="55" y="259"/>
                  </a:lnTo>
                  <a:lnTo>
                    <a:pt x="55" y="259"/>
                  </a:lnTo>
                  <a:lnTo>
                    <a:pt x="55" y="259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3" y="258"/>
                  </a:lnTo>
                  <a:lnTo>
                    <a:pt x="48" y="257"/>
                  </a:lnTo>
                  <a:lnTo>
                    <a:pt x="47" y="257"/>
                  </a:lnTo>
                  <a:lnTo>
                    <a:pt x="46" y="257"/>
                  </a:lnTo>
                  <a:lnTo>
                    <a:pt x="45" y="257"/>
                  </a:lnTo>
                  <a:lnTo>
                    <a:pt x="44" y="258"/>
                  </a:lnTo>
                  <a:lnTo>
                    <a:pt x="42" y="259"/>
                  </a:lnTo>
                  <a:lnTo>
                    <a:pt x="40" y="261"/>
                  </a:lnTo>
                  <a:lnTo>
                    <a:pt x="31" y="264"/>
                  </a:lnTo>
                  <a:lnTo>
                    <a:pt x="30" y="264"/>
                  </a:lnTo>
                  <a:lnTo>
                    <a:pt x="30" y="264"/>
                  </a:lnTo>
                  <a:lnTo>
                    <a:pt x="29" y="264"/>
                  </a:lnTo>
                  <a:lnTo>
                    <a:pt x="28" y="264"/>
                  </a:lnTo>
                  <a:lnTo>
                    <a:pt x="28" y="264"/>
                  </a:lnTo>
                  <a:lnTo>
                    <a:pt x="27" y="266"/>
                  </a:lnTo>
                  <a:lnTo>
                    <a:pt x="27" y="267"/>
                  </a:lnTo>
                  <a:lnTo>
                    <a:pt x="26" y="268"/>
                  </a:lnTo>
                  <a:lnTo>
                    <a:pt x="24" y="268"/>
                  </a:lnTo>
                  <a:lnTo>
                    <a:pt x="23" y="268"/>
                  </a:lnTo>
                  <a:lnTo>
                    <a:pt x="23" y="268"/>
                  </a:lnTo>
                  <a:lnTo>
                    <a:pt x="23" y="267"/>
                  </a:lnTo>
                  <a:lnTo>
                    <a:pt x="24" y="266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1"/>
                  </a:lnTo>
                  <a:lnTo>
                    <a:pt x="25" y="261"/>
                  </a:lnTo>
                  <a:lnTo>
                    <a:pt x="28" y="259"/>
                  </a:lnTo>
                  <a:lnTo>
                    <a:pt x="39" y="254"/>
                  </a:lnTo>
                  <a:lnTo>
                    <a:pt x="41" y="254"/>
                  </a:lnTo>
                  <a:lnTo>
                    <a:pt x="44" y="253"/>
                  </a:lnTo>
                  <a:lnTo>
                    <a:pt x="45" y="252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5" y="250"/>
                  </a:lnTo>
                  <a:lnTo>
                    <a:pt x="45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3" y="252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39" y="249"/>
                  </a:lnTo>
                  <a:lnTo>
                    <a:pt x="39" y="249"/>
                  </a:lnTo>
                  <a:lnTo>
                    <a:pt x="39" y="249"/>
                  </a:lnTo>
                  <a:lnTo>
                    <a:pt x="37" y="249"/>
                  </a:lnTo>
                  <a:lnTo>
                    <a:pt x="35" y="249"/>
                  </a:lnTo>
                  <a:lnTo>
                    <a:pt x="34" y="249"/>
                  </a:lnTo>
                  <a:lnTo>
                    <a:pt x="33" y="249"/>
                  </a:lnTo>
                  <a:lnTo>
                    <a:pt x="33" y="248"/>
                  </a:lnTo>
                  <a:lnTo>
                    <a:pt x="33" y="247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1" y="246"/>
                  </a:lnTo>
                  <a:lnTo>
                    <a:pt x="31" y="246"/>
                  </a:lnTo>
                  <a:lnTo>
                    <a:pt x="31" y="246"/>
                  </a:lnTo>
                  <a:lnTo>
                    <a:pt x="30" y="246"/>
                  </a:lnTo>
                  <a:lnTo>
                    <a:pt x="30" y="245"/>
                  </a:lnTo>
                  <a:lnTo>
                    <a:pt x="30" y="245"/>
                  </a:lnTo>
                  <a:lnTo>
                    <a:pt x="30" y="245"/>
                  </a:lnTo>
                  <a:lnTo>
                    <a:pt x="31" y="244"/>
                  </a:lnTo>
                  <a:lnTo>
                    <a:pt x="31" y="244"/>
                  </a:lnTo>
                  <a:lnTo>
                    <a:pt x="35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7" y="241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40" y="239"/>
                  </a:lnTo>
                  <a:lnTo>
                    <a:pt x="41" y="237"/>
                  </a:lnTo>
                  <a:lnTo>
                    <a:pt x="41" y="236"/>
                  </a:lnTo>
                  <a:lnTo>
                    <a:pt x="41" y="236"/>
                  </a:lnTo>
                  <a:lnTo>
                    <a:pt x="40" y="235"/>
                  </a:lnTo>
                  <a:lnTo>
                    <a:pt x="40" y="235"/>
                  </a:lnTo>
                  <a:lnTo>
                    <a:pt x="39" y="234"/>
                  </a:lnTo>
                  <a:lnTo>
                    <a:pt x="39" y="233"/>
                  </a:lnTo>
                  <a:lnTo>
                    <a:pt x="38" y="232"/>
                  </a:lnTo>
                  <a:lnTo>
                    <a:pt x="38" y="231"/>
                  </a:lnTo>
                  <a:lnTo>
                    <a:pt x="38" y="230"/>
                  </a:lnTo>
                  <a:lnTo>
                    <a:pt x="38" y="229"/>
                  </a:lnTo>
                  <a:lnTo>
                    <a:pt x="38" y="228"/>
                  </a:lnTo>
                  <a:lnTo>
                    <a:pt x="38" y="228"/>
                  </a:lnTo>
                  <a:lnTo>
                    <a:pt x="38" y="227"/>
                  </a:lnTo>
                  <a:lnTo>
                    <a:pt x="37" y="227"/>
                  </a:lnTo>
                  <a:lnTo>
                    <a:pt x="35" y="227"/>
                  </a:lnTo>
                  <a:lnTo>
                    <a:pt x="35" y="227"/>
                  </a:lnTo>
                  <a:lnTo>
                    <a:pt x="34" y="227"/>
                  </a:lnTo>
                  <a:lnTo>
                    <a:pt x="31" y="224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2"/>
                  </a:lnTo>
                  <a:lnTo>
                    <a:pt x="25" y="221"/>
                  </a:lnTo>
                  <a:lnTo>
                    <a:pt x="24" y="218"/>
                  </a:lnTo>
                  <a:lnTo>
                    <a:pt x="24" y="217"/>
                  </a:lnTo>
                  <a:lnTo>
                    <a:pt x="22" y="215"/>
                  </a:lnTo>
                  <a:lnTo>
                    <a:pt x="20" y="212"/>
                  </a:lnTo>
                  <a:lnTo>
                    <a:pt x="19" y="211"/>
                  </a:lnTo>
                  <a:lnTo>
                    <a:pt x="19" y="210"/>
                  </a:lnTo>
                  <a:lnTo>
                    <a:pt x="19" y="209"/>
                  </a:lnTo>
                  <a:lnTo>
                    <a:pt x="19" y="209"/>
                  </a:lnTo>
                  <a:lnTo>
                    <a:pt x="20" y="208"/>
                  </a:lnTo>
                  <a:lnTo>
                    <a:pt x="19" y="207"/>
                  </a:lnTo>
                  <a:lnTo>
                    <a:pt x="19" y="207"/>
                  </a:lnTo>
                  <a:lnTo>
                    <a:pt x="18" y="207"/>
                  </a:lnTo>
                  <a:lnTo>
                    <a:pt x="18" y="206"/>
                  </a:lnTo>
                  <a:lnTo>
                    <a:pt x="18" y="206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2"/>
                  </a:lnTo>
                  <a:lnTo>
                    <a:pt x="18" y="201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17" y="200"/>
                  </a:lnTo>
                  <a:lnTo>
                    <a:pt x="17" y="199"/>
                  </a:lnTo>
                  <a:lnTo>
                    <a:pt x="17" y="199"/>
                  </a:lnTo>
                  <a:lnTo>
                    <a:pt x="16" y="199"/>
                  </a:lnTo>
                  <a:lnTo>
                    <a:pt x="16" y="198"/>
                  </a:lnTo>
                  <a:lnTo>
                    <a:pt x="16" y="197"/>
                  </a:lnTo>
                  <a:lnTo>
                    <a:pt x="16" y="195"/>
                  </a:lnTo>
                  <a:lnTo>
                    <a:pt x="15" y="192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9" y="190"/>
                  </a:lnTo>
                  <a:lnTo>
                    <a:pt x="20" y="189"/>
                  </a:lnTo>
                  <a:lnTo>
                    <a:pt x="20" y="189"/>
                  </a:lnTo>
                  <a:lnTo>
                    <a:pt x="23" y="188"/>
                  </a:lnTo>
                  <a:lnTo>
                    <a:pt x="23" y="188"/>
                  </a:lnTo>
                  <a:lnTo>
                    <a:pt x="25" y="186"/>
                  </a:lnTo>
                  <a:lnTo>
                    <a:pt x="26" y="186"/>
                  </a:lnTo>
                  <a:lnTo>
                    <a:pt x="27" y="186"/>
                  </a:lnTo>
                  <a:lnTo>
                    <a:pt x="28" y="186"/>
                  </a:lnTo>
                  <a:lnTo>
                    <a:pt x="28" y="186"/>
                  </a:lnTo>
                  <a:lnTo>
                    <a:pt x="29" y="185"/>
                  </a:lnTo>
                  <a:lnTo>
                    <a:pt x="30" y="184"/>
                  </a:lnTo>
                  <a:lnTo>
                    <a:pt x="30" y="183"/>
                  </a:lnTo>
                  <a:lnTo>
                    <a:pt x="31" y="182"/>
                  </a:lnTo>
                  <a:lnTo>
                    <a:pt x="33" y="181"/>
                  </a:lnTo>
                  <a:lnTo>
                    <a:pt x="32" y="180"/>
                  </a:lnTo>
                  <a:lnTo>
                    <a:pt x="31" y="178"/>
                  </a:lnTo>
                  <a:lnTo>
                    <a:pt x="31" y="177"/>
                  </a:lnTo>
                  <a:lnTo>
                    <a:pt x="30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9" y="173"/>
                  </a:lnTo>
                  <a:lnTo>
                    <a:pt x="28" y="171"/>
                  </a:lnTo>
                  <a:lnTo>
                    <a:pt x="28" y="169"/>
                  </a:lnTo>
                  <a:lnTo>
                    <a:pt x="31" y="171"/>
                  </a:lnTo>
                  <a:lnTo>
                    <a:pt x="30" y="169"/>
                  </a:lnTo>
                  <a:lnTo>
                    <a:pt x="30" y="167"/>
                  </a:lnTo>
                  <a:lnTo>
                    <a:pt x="31" y="165"/>
                  </a:lnTo>
                  <a:lnTo>
                    <a:pt x="33" y="165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30" y="162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2" y="162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33" y="160"/>
                  </a:lnTo>
                  <a:lnTo>
                    <a:pt x="33" y="160"/>
                  </a:lnTo>
                  <a:lnTo>
                    <a:pt x="33" y="160"/>
                  </a:lnTo>
                  <a:lnTo>
                    <a:pt x="33" y="159"/>
                  </a:lnTo>
                  <a:lnTo>
                    <a:pt x="31" y="159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0" y="157"/>
                  </a:lnTo>
                  <a:lnTo>
                    <a:pt x="30" y="156"/>
                  </a:lnTo>
                  <a:lnTo>
                    <a:pt x="28" y="155"/>
                  </a:lnTo>
                  <a:lnTo>
                    <a:pt x="28" y="153"/>
                  </a:lnTo>
                  <a:lnTo>
                    <a:pt x="30" y="149"/>
                  </a:lnTo>
                  <a:lnTo>
                    <a:pt x="29" y="149"/>
                  </a:lnTo>
                  <a:lnTo>
                    <a:pt x="28" y="149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7" y="146"/>
                  </a:lnTo>
                  <a:lnTo>
                    <a:pt x="26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3"/>
                  </a:lnTo>
                  <a:lnTo>
                    <a:pt x="22" y="142"/>
                  </a:lnTo>
                  <a:lnTo>
                    <a:pt x="21" y="142"/>
                  </a:lnTo>
                  <a:lnTo>
                    <a:pt x="20" y="142"/>
                  </a:lnTo>
                  <a:lnTo>
                    <a:pt x="20" y="141"/>
                  </a:lnTo>
                  <a:lnTo>
                    <a:pt x="19" y="140"/>
                  </a:lnTo>
                  <a:lnTo>
                    <a:pt x="18" y="139"/>
                  </a:lnTo>
                  <a:lnTo>
                    <a:pt x="17" y="136"/>
                  </a:lnTo>
                  <a:lnTo>
                    <a:pt x="16" y="136"/>
                  </a:lnTo>
                  <a:lnTo>
                    <a:pt x="17" y="135"/>
                  </a:lnTo>
                  <a:lnTo>
                    <a:pt x="17" y="134"/>
                  </a:lnTo>
                  <a:lnTo>
                    <a:pt x="17" y="134"/>
                  </a:lnTo>
                  <a:lnTo>
                    <a:pt x="18" y="133"/>
                  </a:lnTo>
                  <a:lnTo>
                    <a:pt x="19" y="133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1"/>
                  </a:lnTo>
                  <a:lnTo>
                    <a:pt x="19" y="130"/>
                  </a:lnTo>
                  <a:lnTo>
                    <a:pt x="18" y="127"/>
                  </a:lnTo>
                  <a:lnTo>
                    <a:pt x="18" y="127"/>
                  </a:lnTo>
                  <a:lnTo>
                    <a:pt x="18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10" y="117"/>
                  </a:lnTo>
                  <a:lnTo>
                    <a:pt x="11" y="116"/>
                  </a:lnTo>
                  <a:lnTo>
                    <a:pt x="9" y="113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0" y="109"/>
                  </a:lnTo>
                  <a:lnTo>
                    <a:pt x="9" y="108"/>
                  </a:lnTo>
                  <a:lnTo>
                    <a:pt x="8" y="107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4"/>
                  </a:lnTo>
                  <a:lnTo>
                    <a:pt x="7" y="101"/>
                  </a:lnTo>
                  <a:lnTo>
                    <a:pt x="6" y="97"/>
                  </a:lnTo>
                  <a:lnTo>
                    <a:pt x="6" y="96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6" y="82"/>
                  </a:lnTo>
                  <a:lnTo>
                    <a:pt x="6" y="81"/>
                  </a:lnTo>
                  <a:lnTo>
                    <a:pt x="6" y="80"/>
                  </a:lnTo>
                  <a:lnTo>
                    <a:pt x="5" y="80"/>
                  </a:lnTo>
                  <a:lnTo>
                    <a:pt x="5" y="79"/>
                  </a:lnTo>
                  <a:lnTo>
                    <a:pt x="5" y="77"/>
                  </a:lnTo>
                  <a:lnTo>
                    <a:pt x="5" y="76"/>
                  </a:lnTo>
                  <a:lnTo>
                    <a:pt x="5" y="75"/>
                  </a:lnTo>
                  <a:lnTo>
                    <a:pt x="6" y="75"/>
                  </a:lnTo>
                  <a:lnTo>
                    <a:pt x="6" y="74"/>
                  </a:lnTo>
                  <a:lnTo>
                    <a:pt x="6" y="73"/>
                  </a:lnTo>
                  <a:lnTo>
                    <a:pt x="5" y="72"/>
                  </a:lnTo>
                  <a:lnTo>
                    <a:pt x="3" y="72"/>
                  </a:lnTo>
                  <a:lnTo>
                    <a:pt x="1" y="73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1" y="68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1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8" y="45"/>
                  </a:lnTo>
                  <a:lnTo>
                    <a:pt x="10" y="35"/>
                  </a:lnTo>
                  <a:lnTo>
                    <a:pt x="11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7" y="17"/>
                  </a:lnTo>
                  <a:lnTo>
                    <a:pt x="31" y="13"/>
                  </a:lnTo>
                  <a:lnTo>
                    <a:pt x="34" y="11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8" y="6"/>
                  </a:lnTo>
                  <a:lnTo>
                    <a:pt x="52" y="8"/>
                  </a:lnTo>
                  <a:lnTo>
                    <a:pt x="60" y="12"/>
                  </a:lnTo>
                  <a:lnTo>
                    <a:pt x="62" y="13"/>
                  </a:lnTo>
                  <a:lnTo>
                    <a:pt x="61" y="14"/>
                  </a:lnTo>
                  <a:lnTo>
                    <a:pt x="60" y="16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8" y="36"/>
                  </a:lnTo>
                  <a:lnTo>
                    <a:pt x="48" y="39"/>
                  </a:lnTo>
                  <a:lnTo>
                    <a:pt x="48" y="40"/>
                  </a:lnTo>
                  <a:lnTo>
                    <a:pt x="49" y="43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3" y="55"/>
                  </a:lnTo>
                  <a:lnTo>
                    <a:pt x="60" y="52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4" y="51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1" y="55"/>
                  </a:lnTo>
                  <a:lnTo>
                    <a:pt x="73" y="56"/>
                  </a:lnTo>
                  <a:lnTo>
                    <a:pt x="76" y="54"/>
                  </a:lnTo>
                  <a:lnTo>
                    <a:pt x="79" y="52"/>
                  </a:lnTo>
                  <a:lnTo>
                    <a:pt x="79" y="49"/>
                  </a:lnTo>
                  <a:lnTo>
                    <a:pt x="79" y="46"/>
                  </a:lnTo>
                  <a:lnTo>
                    <a:pt x="76" y="39"/>
                  </a:lnTo>
                  <a:lnTo>
                    <a:pt x="76" y="37"/>
                  </a:lnTo>
                  <a:lnTo>
                    <a:pt x="76" y="36"/>
                  </a:lnTo>
                  <a:lnTo>
                    <a:pt x="76" y="35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9" y="33"/>
                  </a:lnTo>
                  <a:lnTo>
                    <a:pt x="80" y="33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5" y="38"/>
                  </a:lnTo>
                  <a:lnTo>
                    <a:pt x="88" y="42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2" y="48"/>
                  </a:lnTo>
                  <a:lnTo>
                    <a:pt x="99" y="51"/>
                  </a:lnTo>
                  <a:lnTo>
                    <a:pt x="101" y="53"/>
                  </a:lnTo>
                  <a:lnTo>
                    <a:pt x="103" y="56"/>
                  </a:lnTo>
                  <a:lnTo>
                    <a:pt x="104" y="58"/>
                  </a:lnTo>
                  <a:lnTo>
                    <a:pt x="106" y="61"/>
                  </a:lnTo>
                  <a:lnTo>
                    <a:pt x="110" y="64"/>
                  </a:lnTo>
                  <a:lnTo>
                    <a:pt x="121" y="71"/>
                  </a:lnTo>
                  <a:lnTo>
                    <a:pt x="123" y="71"/>
                  </a:lnTo>
                  <a:lnTo>
                    <a:pt x="128" y="72"/>
                  </a:lnTo>
                  <a:lnTo>
                    <a:pt x="129" y="73"/>
                  </a:lnTo>
                  <a:lnTo>
                    <a:pt x="129" y="74"/>
                  </a:lnTo>
                  <a:lnTo>
                    <a:pt x="129" y="75"/>
                  </a:lnTo>
                  <a:lnTo>
                    <a:pt x="128" y="75"/>
                  </a:lnTo>
                  <a:lnTo>
                    <a:pt x="125" y="78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2" y="78"/>
                  </a:lnTo>
                  <a:lnTo>
                    <a:pt x="122" y="79"/>
                  </a:lnTo>
                  <a:lnTo>
                    <a:pt x="121" y="80"/>
                  </a:lnTo>
                  <a:lnTo>
                    <a:pt x="120" y="81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7" y="80"/>
                  </a:lnTo>
                  <a:lnTo>
                    <a:pt x="116" y="80"/>
                  </a:lnTo>
                  <a:lnTo>
                    <a:pt x="116" y="81"/>
                  </a:lnTo>
                  <a:lnTo>
                    <a:pt x="116" y="81"/>
                  </a:lnTo>
                  <a:lnTo>
                    <a:pt x="116" y="81"/>
                  </a:lnTo>
                  <a:lnTo>
                    <a:pt x="116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3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28" y="91"/>
                  </a:lnTo>
                  <a:lnTo>
                    <a:pt x="128" y="93"/>
                  </a:lnTo>
                  <a:lnTo>
                    <a:pt x="129" y="96"/>
                  </a:lnTo>
                  <a:lnTo>
                    <a:pt x="131" y="95"/>
                  </a:lnTo>
                  <a:lnTo>
                    <a:pt x="136" y="94"/>
                  </a:lnTo>
                  <a:lnTo>
                    <a:pt x="137" y="93"/>
                  </a:lnTo>
                  <a:lnTo>
                    <a:pt x="138" y="93"/>
                  </a:lnTo>
                  <a:lnTo>
                    <a:pt x="139" y="93"/>
                  </a:lnTo>
                  <a:lnTo>
                    <a:pt x="144" y="95"/>
                  </a:lnTo>
                  <a:lnTo>
                    <a:pt x="145" y="96"/>
                  </a:lnTo>
                  <a:lnTo>
                    <a:pt x="145" y="97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6" y="99"/>
                  </a:lnTo>
                  <a:lnTo>
                    <a:pt x="147" y="100"/>
                  </a:lnTo>
                  <a:lnTo>
                    <a:pt x="156" y="106"/>
                  </a:lnTo>
                  <a:lnTo>
                    <a:pt x="157" y="107"/>
                  </a:lnTo>
                  <a:lnTo>
                    <a:pt x="159" y="107"/>
                  </a:lnTo>
                  <a:lnTo>
                    <a:pt x="160" y="107"/>
                  </a:lnTo>
                  <a:lnTo>
                    <a:pt x="160" y="106"/>
                  </a:lnTo>
                  <a:lnTo>
                    <a:pt x="161" y="106"/>
                  </a:lnTo>
                  <a:lnTo>
                    <a:pt x="161" y="107"/>
                  </a:lnTo>
                  <a:lnTo>
                    <a:pt x="162" y="107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4" y="110"/>
                  </a:lnTo>
                  <a:lnTo>
                    <a:pt x="165" y="113"/>
                  </a:lnTo>
                  <a:lnTo>
                    <a:pt x="166" y="115"/>
                  </a:lnTo>
                  <a:lnTo>
                    <a:pt x="172" y="113"/>
                  </a:lnTo>
                  <a:lnTo>
                    <a:pt x="174" y="113"/>
                  </a:lnTo>
                  <a:lnTo>
                    <a:pt x="175" y="113"/>
                  </a:lnTo>
                  <a:lnTo>
                    <a:pt x="175" y="114"/>
                  </a:lnTo>
                  <a:lnTo>
                    <a:pt x="176" y="115"/>
                  </a:lnTo>
                  <a:lnTo>
                    <a:pt x="177" y="115"/>
                  </a:lnTo>
                  <a:lnTo>
                    <a:pt x="177" y="115"/>
                  </a:lnTo>
                  <a:lnTo>
                    <a:pt x="179" y="114"/>
                  </a:lnTo>
                  <a:lnTo>
                    <a:pt x="184" y="115"/>
                  </a:lnTo>
                  <a:lnTo>
                    <a:pt x="186" y="114"/>
                  </a:lnTo>
                  <a:lnTo>
                    <a:pt x="186" y="114"/>
                  </a:lnTo>
                  <a:lnTo>
                    <a:pt x="186" y="113"/>
                  </a:lnTo>
                  <a:lnTo>
                    <a:pt x="186" y="113"/>
                  </a:lnTo>
                  <a:lnTo>
                    <a:pt x="187" y="113"/>
                  </a:lnTo>
                  <a:lnTo>
                    <a:pt x="188" y="113"/>
                  </a:lnTo>
                  <a:lnTo>
                    <a:pt x="192" y="113"/>
                  </a:lnTo>
                  <a:lnTo>
                    <a:pt x="193" y="114"/>
                  </a:lnTo>
                  <a:lnTo>
                    <a:pt x="193" y="115"/>
                  </a:lnTo>
                  <a:lnTo>
                    <a:pt x="193" y="116"/>
                  </a:lnTo>
                  <a:lnTo>
                    <a:pt x="193" y="117"/>
                  </a:lnTo>
                  <a:lnTo>
                    <a:pt x="193" y="118"/>
                  </a:lnTo>
                  <a:lnTo>
                    <a:pt x="193" y="119"/>
                  </a:lnTo>
                  <a:lnTo>
                    <a:pt x="194" y="119"/>
                  </a:lnTo>
                  <a:lnTo>
                    <a:pt x="196" y="118"/>
                  </a:lnTo>
                  <a:lnTo>
                    <a:pt x="197" y="117"/>
                  </a:lnTo>
                  <a:lnTo>
                    <a:pt x="197" y="118"/>
                  </a:lnTo>
                  <a:lnTo>
                    <a:pt x="198" y="119"/>
                  </a:lnTo>
                  <a:lnTo>
                    <a:pt x="197" y="119"/>
                  </a:lnTo>
                  <a:lnTo>
                    <a:pt x="197" y="120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9" y="120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200" y="121"/>
                  </a:lnTo>
                  <a:lnTo>
                    <a:pt x="200" y="122"/>
                  </a:lnTo>
                  <a:lnTo>
                    <a:pt x="200" y="123"/>
                  </a:lnTo>
                  <a:lnTo>
                    <a:pt x="201" y="123"/>
                  </a:lnTo>
                  <a:lnTo>
                    <a:pt x="203" y="124"/>
                  </a:lnTo>
                  <a:lnTo>
                    <a:pt x="204" y="124"/>
                  </a:lnTo>
                  <a:lnTo>
                    <a:pt x="205" y="123"/>
                  </a:lnTo>
                  <a:lnTo>
                    <a:pt x="206" y="123"/>
                  </a:lnTo>
                  <a:lnTo>
                    <a:pt x="206" y="122"/>
                  </a:lnTo>
                  <a:lnTo>
                    <a:pt x="209" y="120"/>
                  </a:lnTo>
                  <a:lnTo>
                    <a:pt x="209" y="11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562744" y="2405873"/>
              <a:ext cx="21336" cy="23706"/>
            </a:xfrm>
            <a:custGeom>
              <a:avLst/>
              <a:gdLst>
                <a:gd name="T0" fmla="*/ 9 w 9"/>
                <a:gd name="T1" fmla="*/ 6 h 10"/>
                <a:gd name="T2" fmla="*/ 9 w 9"/>
                <a:gd name="T3" fmla="*/ 7 h 10"/>
                <a:gd name="T4" fmla="*/ 9 w 9"/>
                <a:gd name="T5" fmla="*/ 9 h 10"/>
                <a:gd name="T6" fmla="*/ 8 w 9"/>
                <a:gd name="T7" fmla="*/ 8 h 10"/>
                <a:gd name="T8" fmla="*/ 8 w 9"/>
                <a:gd name="T9" fmla="*/ 8 h 10"/>
                <a:gd name="T10" fmla="*/ 8 w 9"/>
                <a:gd name="T11" fmla="*/ 8 h 10"/>
                <a:gd name="T12" fmla="*/ 7 w 9"/>
                <a:gd name="T13" fmla="*/ 9 h 10"/>
                <a:gd name="T14" fmla="*/ 6 w 9"/>
                <a:gd name="T15" fmla="*/ 10 h 10"/>
                <a:gd name="T16" fmla="*/ 6 w 9"/>
                <a:gd name="T17" fmla="*/ 9 h 10"/>
                <a:gd name="T18" fmla="*/ 6 w 9"/>
                <a:gd name="T19" fmla="*/ 9 h 10"/>
                <a:gd name="T20" fmla="*/ 6 w 9"/>
                <a:gd name="T21" fmla="*/ 8 h 10"/>
                <a:gd name="T22" fmla="*/ 5 w 9"/>
                <a:gd name="T23" fmla="*/ 8 h 10"/>
                <a:gd name="T24" fmla="*/ 3 w 9"/>
                <a:gd name="T25" fmla="*/ 6 h 10"/>
                <a:gd name="T26" fmla="*/ 1 w 9"/>
                <a:gd name="T27" fmla="*/ 4 h 10"/>
                <a:gd name="T28" fmla="*/ 1 w 9"/>
                <a:gd name="T29" fmla="*/ 4 h 10"/>
                <a:gd name="T30" fmla="*/ 1 w 9"/>
                <a:gd name="T31" fmla="*/ 3 h 10"/>
                <a:gd name="T32" fmla="*/ 0 w 9"/>
                <a:gd name="T33" fmla="*/ 3 h 10"/>
                <a:gd name="T34" fmla="*/ 0 w 9"/>
                <a:gd name="T35" fmla="*/ 2 h 10"/>
                <a:gd name="T36" fmla="*/ 1 w 9"/>
                <a:gd name="T37" fmla="*/ 2 h 10"/>
                <a:gd name="T38" fmla="*/ 1 w 9"/>
                <a:gd name="T39" fmla="*/ 1 h 10"/>
                <a:gd name="T40" fmla="*/ 4 w 9"/>
                <a:gd name="T41" fmla="*/ 0 h 10"/>
                <a:gd name="T42" fmla="*/ 5 w 9"/>
                <a:gd name="T43" fmla="*/ 0 h 10"/>
                <a:gd name="T44" fmla="*/ 6 w 9"/>
                <a:gd name="T45" fmla="*/ 0 h 10"/>
                <a:gd name="T46" fmla="*/ 9 w 9"/>
                <a:gd name="T47" fmla="*/ 1 h 10"/>
                <a:gd name="T48" fmla="*/ 8 w 9"/>
                <a:gd name="T49" fmla="*/ 2 h 10"/>
                <a:gd name="T50" fmla="*/ 9 w 9"/>
                <a:gd name="T51" fmla="*/ 2 h 10"/>
                <a:gd name="T52" fmla="*/ 9 w 9"/>
                <a:gd name="T53" fmla="*/ 3 h 10"/>
                <a:gd name="T54" fmla="*/ 9 w 9"/>
                <a:gd name="T55" fmla="*/ 4 h 10"/>
                <a:gd name="T56" fmla="*/ 9 w 9"/>
                <a:gd name="T57" fmla="*/ 4 h 10"/>
                <a:gd name="T58" fmla="*/ 9 w 9"/>
                <a:gd name="T59" fmla="*/ 5 h 10"/>
                <a:gd name="T60" fmla="*/ 9 w 9"/>
                <a:gd name="T6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9" y="7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586451" y="2742490"/>
              <a:ext cx="82969" cy="78229"/>
            </a:xfrm>
            <a:custGeom>
              <a:avLst/>
              <a:gdLst>
                <a:gd name="T0" fmla="*/ 22 w 35"/>
                <a:gd name="T1" fmla="*/ 1 h 33"/>
                <a:gd name="T2" fmla="*/ 27 w 35"/>
                <a:gd name="T3" fmla="*/ 3 h 33"/>
                <a:gd name="T4" fmla="*/ 27 w 35"/>
                <a:gd name="T5" fmla="*/ 6 h 33"/>
                <a:gd name="T6" fmla="*/ 33 w 35"/>
                <a:gd name="T7" fmla="*/ 11 h 33"/>
                <a:gd name="T8" fmla="*/ 34 w 35"/>
                <a:gd name="T9" fmla="*/ 13 h 33"/>
                <a:gd name="T10" fmla="*/ 34 w 35"/>
                <a:gd name="T11" fmla="*/ 14 h 33"/>
                <a:gd name="T12" fmla="*/ 35 w 35"/>
                <a:gd name="T13" fmla="*/ 18 h 33"/>
                <a:gd name="T14" fmla="*/ 35 w 35"/>
                <a:gd name="T15" fmla="*/ 19 h 33"/>
                <a:gd name="T16" fmla="*/ 34 w 35"/>
                <a:gd name="T17" fmla="*/ 20 h 33"/>
                <a:gd name="T18" fmla="*/ 33 w 35"/>
                <a:gd name="T19" fmla="*/ 21 h 33"/>
                <a:gd name="T20" fmla="*/ 32 w 35"/>
                <a:gd name="T21" fmla="*/ 23 h 33"/>
                <a:gd name="T22" fmla="*/ 34 w 35"/>
                <a:gd name="T23" fmla="*/ 26 h 33"/>
                <a:gd name="T24" fmla="*/ 30 w 35"/>
                <a:gd name="T25" fmla="*/ 27 h 33"/>
                <a:gd name="T26" fmla="*/ 27 w 35"/>
                <a:gd name="T27" fmla="*/ 29 h 33"/>
                <a:gd name="T28" fmla="*/ 27 w 35"/>
                <a:gd name="T29" fmla="*/ 30 h 33"/>
                <a:gd name="T30" fmla="*/ 28 w 35"/>
                <a:gd name="T31" fmla="*/ 31 h 33"/>
                <a:gd name="T32" fmla="*/ 28 w 35"/>
                <a:gd name="T33" fmla="*/ 32 h 33"/>
                <a:gd name="T34" fmla="*/ 27 w 35"/>
                <a:gd name="T35" fmla="*/ 33 h 33"/>
                <a:gd name="T36" fmla="*/ 22 w 35"/>
                <a:gd name="T37" fmla="*/ 32 h 33"/>
                <a:gd name="T38" fmla="*/ 20 w 35"/>
                <a:gd name="T39" fmla="*/ 30 h 33"/>
                <a:gd name="T40" fmla="*/ 18 w 35"/>
                <a:gd name="T41" fmla="*/ 29 h 33"/>
                <a:gd name="T42" fmla="*/ 17 w 35"/>
                <a:gd name="T43" fmla="*/ 27 h 33"/>
                <a:gd name="T44" fmla="*/ 17 w 35"/>
                <a:gd name="T45" fmla="*/ 26 h 33"/>
                <a:gd name="T46" fmla="*/ 11 w 35"/>
                <a:gd name="T47" fmla="*/ 23 h 33"/>
                <a:gd name="T48" fmla="*/ 11 w 35"/>
                <a:gd name="T49" fmla="*/ 24 h 33"/>
                <a:gd name="T50" fmla="*/ 10 w 35"/>
                <a:gd name="T51" fmla="*/ 26 h 33"/>
                <a:gd name="T52" fmla="*/ 5 w 35"/>
                <a:gd name="T53" fmla="*/ 26 h 33"/>
                <a:gd name="T54" fmla="*/ 2 w 35"/>
                <a:gd name="T55" fmla="*/ 26 h 33"/>
                <a:gd name="T56" fmla="*/ 2 w 35"/>
                <a:gd name="T57" fmla="*/ 25 h 33"/>
                <a:gd name="T58" fmla="*/ 2 w 35"/>
                <a:gd name="T59" fmla="*/ 24 h 33"/>
                <a:gd name="T60" fmla="*/ 0 w 35"/>
                <a:gd name="T61" fmla="*/ 23 h 33"/>
                <a:gd name="T62" fmla="*/ 0 w 35"/>
                <a:gd name="T63" fmla="*/ 22 h 33"/>
                <a:gd name="T64" fmla="*/ 2 w 35"/>
                <a:gd name="T65" fmla="*/ 19 h 33"/>
                <a:gd name="T66" fmla="*/ 4 w 35"/>
                <a:gd name="T67" fmla="*/ 18 h 33"/>
                <a:gd name="T68" fmla="*/ 5 w 35"/>
                <a:gd name="T69" fmla="*/ 18 h 33"/>
                <a:gd name="T70" fmla="*/ 6 w 35"/>
                <a:gd name="T71" fmla="*/ 16 h 33"/>
                <a:gd name="T72" fmla="*/ 7 w 35"/>
                <a:gd name="T73" fmla="*/ 14 h 33"/>
                <a:gd name="T74" fmla="*/ 8 w 35"/>
                <a:gd name="T75" fmla="*/ 13 h 33"/>
                <a:gd name="T76" fmla="*/ 7 w 35"/>
                <a:gd name="T77" fmla="*/ 11 h 33"/>
                <a:gd name="T78" fmla="*/ 7 w 35"/>
                <a:gd name="T79" fmla="*/ 6 h 33"/>
                <a:gd name="T80" fmla="*/ 7 w 35"/>
                <a:gd name="T81" fmla="*/ 5 h 33"/>
                <a:gd name="T82" fmla="*/ 8 w 35"/>
                <a:gd name="T83" fmla="*/ 3 h 33"/>
                <a:gd name="T84" fmla="*/ 12 w 35"/>
                <a:gd name="T85" fmla="*/ 2 h 33"/>
                <a:gd name="T86" fmla="*/ 15 w 35"/>
                <a:gd name="T87" fmla="*/ 1 h 33"/>
                <a:gd name="T88" fmla="*/ 16 w 35"/>
                <a:gd name="T89" fmla="*/ 0 h 33"/>
                <a:gd name="T90" fmla="*/ 20 w 35"/>
                <a:gd name="T91" fmla="*/ 1 h 33"/>
                <a:gd name="T92" fmla="*/ 22 w 35"/>
                <a:gd name="T9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" h="33">
                  <a:moveTo>
                    <a:pt x="22" y="1"/>
                  </a:moveTo>
                  <a:lnTo>
                    <a:pt x="22" y="1"/>
                  </a:lnTo>
                  <a:lnTo>
                    <a:pt x="25" y="0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2" y="23"/>
                  </a:lnTo>
                  <a:lnTo>
                    <a:pt x="33" y="23"/>
                  </a:lnTo>
                  <a:lnTo>
                    <a:pt x="34" y="26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8" y="28"/>
                  </a:lnTo>
                  <a:lnTo>
                    <a:pt x="27" y="29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2" y="32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7" y="27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2" y="24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1192940" y="2382166"/>
              <a:ext cx="519150" cy="571302"/>
            </a:xfrm>
            <a:custGeom>
              <a:avLst/>
              <a:gdLst>
                <a:gd name="T0" fmla="*/ 187 w 219"/>
                <a:gd name="T1" fmla="*/ 232 h 241"/>
                <a:gd name="T2" fmla="*/ 171 w 219"/>
                <a:gd name="T3" fmla="*/ 241 h 241"/>
                <a:gd name="T4" fmla="*/ 174 w 219"/>
                <a:gd name="T5" fmla="*/ 227 h 241"/>
                <a:gd name="T6" fmla="*/ 172 w 219"/>
                <a:gd name="T7" fmla="*/ 205 h 241"/>
                <a:gd name="T8" fmla="*/ 155 w 219"/>
                <a:gd name="T9" fmla="*/ 209 h 241"/>
                <a:gd name="T10" fmla="*/ 148 w 219"/>
                <a:gd name="T11" fmla="*/ 219 h 241"/>
                <a:gd name="T12" fmla="*/ 141 w 219"/>
                <a:gd name="T13" fmla="*/ 210 h 241"/>
                <a:gd name="T14" fmla="*/ 132 w 219"/>
                <a:gd name="T15" fmla="*/ 205 h 241"/>
                <a:gd name="T16" fmla="*/ 129 w 219"/>
                <a:gd name="T17" fmla="*/ 208 h 241"/>
                <a:gd name="T18" fmla="*/ 121 w 219"/>
                <a:gd name="T19" fmla="*/ 211 h 241"/>
                <a:gd name="T20" fmla="*/ 123 w 219"/>
                <a:gd name="T21" fmla="*/ 229 h 241"/>
                <a:gd name="T22" fmla="*/ 106 w 219"/>
                <a:gd name="T23" fmla="*/ 220 h 241"/>
                <a:gd name="T24" fmla="*/ 109 w 219"/>
                <a:gd name="T25" fmla="*/ 209 h 241"/>
                <a:gd name="T26" fmla="*/ 110 w 219"/>
                <a:gd name="T27" fmla="*/ 203 h 241"/>
                <a:gd name="T28" fmla="*/ 95 w 219"/>
                <a:gd name="T29" fmla="*/ 185 h 241"/>
                <a:gd name="T30" fmla="*/ 77 w 219"/>
                <a:gd name="T31" fmla="*/ 161 h 241"/>
                <a:gd name="T32" fmla="*/ 70 w 219"/>
                <a:gd name="T33" fmla="*/ 142 h 241"/>
                <a:gd name="T34" fmla="*/ 67 w 219"/>
                <a:gd name="T35" fmla="*/ 129 h 241"/>
                <a:gd name="T36" fmla="*/ 61 w 219"/>
                <a:gd name="T37" fmla="*/ 121 h 241"/>
                <a:gd name="T38" fmla="*/ 45 w 219"/>
                <a:gd name="T39" fmla="*/ 126 h 241"/>
                <a:gd name="T40" fmla="*/ 34 w 219"/>
                <a:gd name="T41" fmla="*/ 117 h 241"/>
                <a:gd name="T42" fmla="*/ 15 w 219"/>
                <a:gd name="T43" fmla="*/ 116 h 241"/>
                <a:gd name="T44" fmla="*/ 6 w 219"/>
                <a:gd name="T45" fmla="*/ 110 h 241"/>
                <a:gd name="T46" fmla="*/ 10 w 219"/>
                <a:gd name="T47" fmla="*/ 87 h 241"/>
                <a:gd name="T48" fmla="*/ 1 w 219"/>
                <a:gd name="T49" fmla="*/ 85 h 241"/>
                <a:gd name="T50" fmla="*/ 14 w 219"/>
                <a:gd name="T51" fmla="*/ 75 h 241"/>
                <a:gd name="T52" fmla="*/ 32 w 219"/>
                <a:gd name="T53" fmla="*/ 73 h 241"/>
                <a:gd name="T54" fmla="*/ 44 w 219"/>
                <a:gd name="T55" fmla="*/ 77 h 241"/>
                <a:gd name="T56" fmla="*/ 45 w 219"/>
                <a:gd name="T57" fmla="*/ 80 h 241"/>
                <a:gd name="T58" fmla="*/ 52 w 219"/>
                <a:gd name="T59" fmla="*/ 83 h 241"/>
                <a:gd name="T60" fmla="*/ 53 w 219"/>
                <a:gd name="T61" fmla="*/ 91 h 241"/>
                <a:gd name="T62" fmla="*/ 54 w 219"/>
                <a:gd name="T63" fmla="*/ 98 h 241"/>
                <a:gd name="T64" fmla="*/ 62 w 219"/>
                <a:gd name="T65" fmla="*/ 94 h 241"/>
                <a:gd name="T66" fmla="*/ 83 w 219"/>
                <a:gd name="T67" fmla="*/ 86 h 241"/>
                <a:gd name="T68" fmla="*/ 102 w 219"/>
                <a:gd name="T69" fmla="*/ 88 h 241"/>
                <a:gd name="T70" fmla="*/ 121 w 219"/>
                <a:gd name="T71" fmla="*/ 76 h 241"/>
                <a:gd name="T72" fmla="*/ 125 w 219"/>
                <a:gd name="T73" fmla="*/ 63 h 241"/>
                <a:gd name="T74" fmla="*/ 131 w 219"/>
                <a:gd name="T75" fmla="*/ 60 h 241"/>
                <a:gd name="T76" fmla="*/ 135 w 219"/>
                <a:gd name="T77" fmla="*/ 56 h 241"/>
                <a:gd name="T78" fmla="*/ 153 w 219"/>
                <a:gd name="T79" fmla="*/ 55 h 241"/>
                <a:gd name="T80" fmla="*/ 146 w 219"/>
                <a:gd name="T81" fmla="*/ 53 h 241"/>
                <a:gd name="T82" fmla="*/ 158 w 219"/>
                <a:gd name="T83" fmla="*/ 41 h 241"/>
                <a:gd name="T84" fmla="*/ 170 w 219"/>
                <a:gd name="T85" fmla="*/ 36 h 241"/>
                <a:gd name="T86" fmla="*/ 168 w 219"/>
                <a:gd name="T87" fmla="*/ 22 h 241"/>
                <a:gd name="T88" fmla="*/ 166 w 219"/>
                <a:gd name="T89" fmla="*/ 8 h 241"/>
                <a:gd name="T90" fmla="*/ 166 w 219"/>
                <a:gd name="T91" fmla="*/ 2 h 241"/>
                <a:gd name="T92" fmla="*/ 181 w 219"/>
                <a:gd name="T93" fmla="*/ 13 h 241"/>
                <a:gd name="T94" fmla="*/ 197 w 219"/>
                <a:gd name="T95" fmla="*/ 34 h 241"/>
                <a:gd name="T96" fmla="*/ 212 w 219"/>
                <a:gd name="T97" fmla="*/ 38 h 241"/>
                <a:gd name="T98" fmla="*/ 200 w 219"/>
                <a:gd name="T99" fmla="*/ 66 h 241"/>
                <a:gd name="T100" fmla="*/ 187 w 219"/>
                <a:gd name="T101" fmla="*/ 87 h 241"/>
                <a:gd name="T102" fmla="*/ 183 w 219"/>
                <a:gd name="T103" fmla="*/ 103 h 241"/>
                <a:gd name="T104" fmla="*/ 187 w 219"/>
                <a:gd name="T105" fmla="*/ 118 h 241"/>
                <a:gd name="T106" fmla="*/ 190 w 219"/>
                <a:gd name="T107" fmla="*/ 146 h 241"/>
                <a:gd name="T108" fmla="*/ 174 w 219"/>
                <a:gd name="T109" fmla="*/ 156 h 241"/>
                <a:gd name="T110" fmla="*/ 166 w 219"/>
                <a:gd name="T111" fmla="*/ 174 h 241"/>
                <a:gd name="T112" fmla="*/ 184 w 219"/>
                <a:gd name="T113" fmla="*/ 181 h 241"/>
                <a:gd name="T114" fmla="*/ 201 w 219"/>
                <a:gd name="T115" fmla="*/ 179 h 241"/>
                <a:gd name="T116" fmla="*/ 210 w 219"/>
                <a:gd name="T117" fmla="*/ 185 h 241"/>
                <a:gd name="T118" fmla="*/ 212 w 219"/>
                <a:gd name="T119" fmla="*/ 201 h 241"/>
                <a:gd name="T120" fmla="*/ 212 w 219"/>
                <a:gd name="T121" fmla="*/ 2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" h="241">
                  <a:moveTo>
                    <a:pt x="199" y="229"/>
                  </a:moveTo>
                  <a:lnTo>
                    <a:pt x="199" y="229"/>
                  </a:lnTo>
                  <a:lnTo>
                    <a:pt x="197" y="231"/>
                  </a:lnTo>
                  <a:lnTo>
                    <a:pt x="195" y="231"/>
                  </a:lnTo>
                  <a:lnTo>
                    <a:pt x="194" y="232"/>
                  </a:lnTo>
                  <a:lnTo>
                    <a:pt x="194" y="232"/>
                  </a:lnTo>
                  <a:lnTo>
                    <a:pt x="194" y="232"/>
                  </a:lnTo>
                  <a:lnTo>
                    <a:pt x="193" y="232"/>
                  </a:lnTo>
                  <a:lnTo>
                    <a:pt x="193" y="232"/>
                  </a:lnTo>
                  <a:lnTo>
                    <a:pt x="192" y="231"/>
                  </a:lnTo>
                  <a:lnTo>
                    <a:pt x="192" y="230"/>
                  </a:lnTo>
                  <a:lnTo>
                    <a:pt x="191" y="230"/>
                  </a:lnTo>
                  <a:lnTo>
                    <a:pt x="191" y="232"/>
                  </a:lnTo>
                  <a:lnTo>
                    <a:pt x="191" y="232"/>
                  </a:lnTo>
                  <a:lnTo>
                    <a:pt x="190" y="232"/>
                  </a:lnTo>
                  <a:lnTo>
                    <a:pt x="190" y="231"/>
                  </a:lnTo>
                  <a:lnTo>
                    <a:pt x="189" y="231"/>
                  </a:lnTo>
                  <a:lnTo>
                    <a:pt x="189" y="230"/>
                  </a:lnTo>
                  <a:lnTo>
                    <a:pt x="188" y="230"/>
                  </a:lnTo>
                  <a:lnTo>
                    <a:pt x="187" y="232"/>
                  </a:lnTo>
                  <a:lnTo>
                    <a:pt x="187" y="232"/>
                  </a:lnTo>
                  <a:lnTo>
                    <a:pt x="186" y="232"/>
                  </a:lnTo>
                  <a:lnTo>
                    <a:pt x="184" y="232"/>
                  </a:lnTo>
                  <a:lnTo>
                    <a:pt x="182" y="231"/>
                  </a:lnTo>
                  <a:lnTo>
                    <a:pt x="181" y="231"/>
                  </a:lnTo>
                  <a:lnTo>
                    <a:pt x="180" y="231"/>
                  </a:lnTo>
                  <a:lnTo>
                    <a:pt x="180" y="232"/>
                  </a:lnTo>
                  <a:lnTo>
                    <a:pt x="180" y="233"/>
                  </a:lnTo>
                  <a:lnTo>
                    <a:pt x="180" y="234"/>
                  </a:lnTo>
                  <a:lnTo>
                    <a:pt x="183" y="235"/>
                  </a:lnTo>
                  <a:lnTo>
                    <a:pt x="183" y="235"/>
                  </a:lnTo>
                  <a:lnTo>
                    <a:pt x="183" y="236"/>
                  </a:lnTo>
                  <a:lnTo>
                    <a:pt x="183" y="236"/>
                  </a:lnTo>
                  <a:lnTo>
                    <a:pt x="179" y="236"/>
                  </a:lnTo>
                  <a:lnTo>
                    <a:pt x="178" y="237"/>
                  </a:lnTo>
                  <a:lnTo>
                    <a:pt x="177" y="238"/>
                  </a:lnTo>
                  <a:lnTo>
                    <a:pt x="176" y="240"/>
                  </a:lnTo>
                  <a:lnTo>
                    <a:pt x="176" y="241"/>
                  </a:lnTo>
                  <a:lnTo>
                    <a:pt x="174" y="240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0" y="241"/>
                  </a:lnTo>
                  <a:lnTo>
                    <a:pt x="170" y="240"/>
                  </a:lnTo>
                  <a:lnTo>
                    <a:pt x="170" y="240"/>
                  </a:lnTo>
                  <a:lnTo>
                    <a:pt x="170" y="239"/>
                  </a:lnTo>
                  <a:lnTo>
                    <a:pt x="171" y="239"/>
                  </a:lnTo>
                  <a:lnTo>
                    <a:pt x="172" y="239"/>
                  </a:lnTo>
                  <a:lnTo>
                    <a:pt x="172" y="239"/>
                  </a:lnTo>
                  <a:lnTo>
                    <a:pt x="172" y="238"/>
                  </a:lnTo>
                  <a:lnTo>
                    <a:pt x="171" y="238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2" y="230"/>
                  </a:lnTo>
                  <a:lnTo>
                    <a:pt x="172" y="230"/>
                  </a:lnTo>
                  <a:lnTo>
                    <a:pt x="173" y="228"/>
                  </a:lnTo>
                  <a:lnTo>
                    <a:pt x="174" y="228"/>
                  </a:lnTo>
                  <a:lnTo>
                    <a:pt x="174" y="227"/>
                  </a:lnTo>
                  <a:lnTo>
                    <a:pt x="174" y="227"/>
                  </a:lnTo>
                  <a:lnTo>
                    <a:pt x="173" y="224"/>
                  </a:lnTo>
                  <a:lnTo>
                    <a:pt x="174" y="223"/>
                  </a:lnTo>
                  <a:lnTo>
                    <a:pt x="174" y="223"/>
                  </a:lnTo>
                  <a:lnTo>
                    <a:pt x="174" y="222"/>
                  </a:lnTo>
                  <a:lnTo>
                    <a:pt x="173" y="221"/>
                  </a:lnTo>
                  <a:lnTo>
                    <a:pt x="173" y="220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8"/>
                  </a:lnTo>
                  <a:lnTo>
                    <a:pt x="173" y="217"/>
                  </a:lnTo>
                  <a:lnTo>
                    <a:pt x="172" y="216"/>
                  </a:lnTo>
                  <a:lnTo>
                    <a:pt x="172" y="214"/>
                  </a:lnTo>
                  <a:lnTo>
                    <a:pt x="172" y="213"/>
                  </a:lnTo>
                  <a:lnTo>
                    <a:pt x="172" y="212"/>
                  </a:lnTo>
                  <a:lnTo>
                    <a:pt x="174" y="208"/>
                  </a:lnTo>
                  <a:lnTo>
                    <a:pt x="174" y="207"/>
                  </a:lnTo>
                  <a:lnTo>
                    <a:pt x="173" y="206"/>
                  </a:lnTo>
                  <a:lnTo>
                    <a:pt x="173" y="205"/>
                  </a:lnTo>
                  <a:lnTo>
                    <a:pt x="172" y="205"/>
                  </a:lnTo>
                  <a:lnTo>
                    <a:pt x="170" y="203"/>
                  </a:lnTo>
                  <a:lnTo>
                    <a:pt x="169" y="202"/>
                  </a:lnTo>
                  <a:lnTo>
                    <a:pt x="168" y="201"/>
                  </a:lnTo>
                  <a:lnTo>
                    <a:pt x="168" y="201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7" y="200"/>
                  </a:lnTo>
                  <a:lnTo>
                    <a:pt x="166" y="200"/>
                  </a:lnTo>
                  <a:lnTo>
                    <a:pt x="165" y="200"/>
                  </a:lnTo>
                  <a:lnTo>
                    <a:pt x="164" y="201"/>
                  </a:lnTo>
                  <a:lnTo>
                    <a:pt x="163" y="201"/>
                  </a:lnTo>
                  <a:lnTo>
                    <a:pt x="163" y="202"/>
                  </a:lnTo>
                  <a:lnTo>
                    <a:pt x="162" y="203"/>
                  </a:lnTo>
                  <a:lnTo>
                    <a:pt x="161" y="205"/>
                  </a:lnTo>
                  <a:lnTo>
                    <a:pt x="159" y="206"/>
                  </a:lnTo>
                  <a:lnTo>
                    <a:pt x="159" y="207"/>
                  </a:lnTo>
                  <a:lnTo>
                    <a:pt x="157" y="207"/>
                  </a:lnTo>
                  <a:lnTo>
                    <a:pt x="157" y="208"/>
                  </a:lnTo>
                  <a:lnTo>
                    <a:pt x="156" y="208"/>
                  </a:lnTo>
                  <a:lnTo>
                    <a:pt x="155" y="209"/>
                  </a:lnTo>
                  <a:lnTo>
                    <a:pt x="155" y="209"/>
                  </a:lnTo>
                  <a:lnTo>
                    <a:pt x="154" y="210"/>
                  </a:lnTo>
                  <a:lnTo>
                    <a:pt x="153" y="210"/>
                  </a:lnTo>
                  <a:lnTo>
                    <a:pt x="153" y="211"/>
                  </a:lnTo>
                  <a:lnTo>
                    <a:pt x="153" y="211"/>
                  </a:lnTo>
                  <a:lnTo>
                    <a:pt x="153" y="211"/>
                  </a:lnTo>
                  <a:lnTo>
                    <a:pt x="153" y="212"/>
                  </a:lnTo>
                  <a:lnTo>
                    <a:pt x="153" y="213"/>
                  </a:lnTo>
                  <a:lnTo>
                    <a:pt x="153" y="213"/>
                  </a:lnTo>
                  <a:lnTo>
                    <a:pt x="154" y="215"/>
                  </a:lnTo>
                  <a:lnTo>
                    <a:pt x="154" y="216"/>
                  </a:lnTo>
                  <a:lnTo>
                    <a:pt x="154" y="216"/>
                  </a:lnTo>
                  <a:lnTo>
                    <a:pt x="153" y="216"/>
                  </a:lnTo>
                  <a:lnTo>
                    <a:pt x="152" y="216"/>
                  </a:lnTo>
                  <a:lnTo>
                    <a:pt x="151" y="216"/>
                  </a:lnTo>
                  <a:lnTo>
                    <a:pt x="150" y="216"/>
                  </a:lnTo>
                  <a:lnTo>
                    <a:pt x="149" y="217"/>
                  </a:lnTo>
                  <a:lnTo>
                    <a:pt x="149" y="217"/>
                  </a:lnTo>
                  <a:lnTo>
                    <a:pt x="148" y="217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7" y="219"/>
                  </a:lnTo>
                  <a:lnTo>
                    <a:pt x="146" y="219"/>
                  </a:lnTo>
                  <a:lnTo>
                    <a:pt x="145" y="218"/>
                  </a:lnTo>
                  <a:lnTo>
                    <a:pt x="145" y="217"/>
                  </a:lnTo>
                  <a:lnTo>
                    <a:pt x="145" y="215"/>
                  </a:lnTo>
                  <a:lnTo>
                    <a:pt x="144" y="214"/>
                  </a:lnTo>
                  <a:lnTo>
                    <a:pt x="144" y="214"/>
                  </a:lnTo>
                  <a:lnTo>
                    <a:pt x="144" y="214"/>
                  </a:lnTo>
                  <a:lnTo>
                    <a:pt x="142" y="214"/>
                  </a:lnTo>
                  <a:lnTo>
                    <a:pt x="142" y="214"/>
                  </a:lnTo>
                  <a:lnTo>
                    <a:pt x="139" y="213"/>
                  </a:lnTo>
                  <a:lnTo>
                    <a:pt x="139" y="212"/>
                  </a:lnTo>
                  <a:lnTo>
                    <a:pt x="139" y="212"/>
                  </a:lnTo>
                  <a:lnTo>
                    <a:pt x="139" y="211"/>
                  </a:lnTo>
                  <a:lnTo>
                    <a:pt x="141" y="211"/>
                  </a:lnTo>
                  <a:lnTo>
                    <a:pt x="141" y="211"/>
                  </a:lnTo>
                  <a:lnTo>
                    <a:pt x="141" y="211"/>
                  </a:lnTo>
                  <a:lnTo>
                    <a:pt x="141" y="210"/>
                  </a:lnTo>
                  <a:lnTo>
                    <a:pt x="141" y="210"/>
                  </a:lnTo>
                  <a:lnTo>
                    <a:pt x="139" y="209"/>
                  </a:lnTo>
                  <a:lnTo>
                    <a:pt x="139" y="209"/>
                  </a:lnTo>
                  <a:lnTo>
                    <a:pt x="139" y="208"/>
                  </a:lnTo>
                  <a:lnTo>
                    <a:pt x="139" y="208"/>
                  </a:lnTo>
                  <a:lnTo>
                    <a:pt x="139" y="208"/>
                  </a:lnTo>
                  <a:lnTo>
                    <a:pt x="139" y="208"/>
                  </a:lnTo>
                  <a:lnTo>
                    <a:pt x="140" y="208"/>
                  </a:lnTo>
                  <a:lnTo>
                    <a:pt x="141" y="208"/>
                  </a:lnTo>
                  <a:lnTo>
                    <a:pt x="141" y="208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1" y="207"/>
                  </a:lnTo>
                  <a:lnTo>
                    <a:pt x="139" y="205"/>
                  </a:lnTo>
                  <a:lnTo>
                    <a:pt x="139" y="204"/>
                  </a:lnTo>
                  <a:lnTo>
                    <a:pt x="138" y="204"/>
                  </a:lnTo>
                  <a:lnTo>
                    <a:pt x="137" y="205"/>
                  </a:lnTo>
                  <a:lnTo>
                    <a:pt x="134" y="206"/>
                  </a:lnTo>
                  <a:lnTo>
                    <a:pt x="133" y="205"/>
                  </a:lnTo>
                  <a:lnTo>
                    <a:pt x="133" y="205"/>
                  </a:lnTo>
                  <a:lnTo>
                    <a:pt x="132" y="205"/>
                  </a:lnTo>
                  <a:lnTo>
                    <a:pt x="132" y="204"/>
                  </a:lnTo>
                  <a:lnTo>
                    <a:pt x="132" y="204"/>
                  </a:lnTo>
                  <a:lnTo>
                    <a:pt x="132" y="203"/>
                  </a:lnTo>
                  <a:lnTo>
                    <a:pt x="131" y="203"/>
                  </a:lnTo>
                  <a:lnTo>
                    <a:pt x="131" y="203"/>
                  </a:lnTo>
                  <a:lnTo>
                    <a:pt x="130" y="203"/>
                  </a:lnTo>
                  <a:lnTo>
                    <a:pt x="129" y="202"/>
                  </a:lnTo>
                  <a:lnTo>
                    <a:pt x="129" y="202"/>
                  </a:lnTo>
                  <a:lnTo>
                    <a:pt x="129" y="203"/>
                  </a:lnTo>
                  <a:lnTo>
                    <a:pt x="129" y="204"/>
                  </a:lnTo>
                  <a:lnTo>
                    <a:pt x="129" y="204"/>
                  </a:lnTo>
                  <a:lnTo>
                    <a:pt x="130" y="205"/>
                  </a:lnTo>
                  <a:lnTo>
                    <a:pt x="131" y="206"/>
                  </a:lnTo>
                  <a:lnTo>
                    <a:pt x="131" y="206"/>
                  </a:lnTo>
                  <a:lnTo>
                    <a:pt x="132" y="207"/>
                  </a:lnTo>
                  <a:lnTo>
                    <a:pt x="131" y="207"/>
                  </a:lnTo>
                  <a:lnTo>
                    <a:pt x="131" y="207"/>
                  </a:lnTo>
                  <a:lnTo>
                    <a:pt x="130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9"/>
                  </a:lnTo>
                  <a:lnTo>
                    <a:pt x="130" y="209"/>
                  </a:lnTo>
                  <a:lnTo>
                    <a:pt x="131" y="210"/>
                  </a:lnTo>
                  <a:lnTo>
                    <a:pt x="131" y="210"/>
                  </a:lnTo>
                  <a:lnTo>
                    <a:pt x="132" y="211"/>
                  </a:lnTo>
                  <a:lnTo>
                    <a:pt x="132" y="211"/>
                  </a:lnTo>
                  <a:lnTo>
                    <a:pt x="132" y="212"/>
                  </a:lnTo>
                  <a:lnTo>
                    <a:pt x="131" y="213"/>
                  </a:lnTo>
                  <a:lnTo>
                    <a:pt x="130" y="213"/>
                  </a:lnTo>
                  <a:lnTo>
                    <a:pt x="129" y="213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4" y="212"/>
                  </a:lnTo>
                  <a:lnTo>
                    <a:pt x="124" y="212"/>
                  </a:lnTo>
                  <a:lnTo>
                    <a:pt x="123" y="212"/>
                  </a:lnTo>
                  <a:lnTo>
                    <a:pt x="122" y="212"/>
                  </a:lnTo>
                  <a:lnTo>
                    <a:pt x="121" y="211"/>
                  </a:lnTo>
                  <a:lnTo>
                    <a:pt x="121" y="211"/>
                  </a:lnTo>
                  <a:lnTo>
                    <a:pt x="120" y="211"/>
                  </a:lnTo>
                  <a:lnTo>
                    <a:pt x="120" y="212"/>
                  </a:lnTo>
                  <a:lnTo>
                    <a:pt x="119" y="212"/>
                  </a:lnTo>
                  <a:lnTo>
                    <a:pt x="119" y="213"/>
                  </a:lnTo>
                  <a:lnTo>
                    <a:pt x="119" y="214"/>
                  </a:lnTo>
                  <a:lnTo>
                    <a:pt x="119" y="214"/>
                  </a:lnTo>
                  <a:lnTo>
                    <a:pt x="119" y="216"/>
                  </a:lnTo>
                  <a:lnTo>
                    <a:pt x="119" y="218"/>
                  </a:lnTo>
                  <a:lnTo>
                    <a:pt x="121" y="220"/>
                  </a:lnTo>
                  <a:lnTo>
                    <a:pt x="121" y="221"/>
                  </a:lnTo>
                  <a:lnTo>
                    <a:pt x="121" y="223"/>
                  </a:lnTo>
                  <a:lnTo>
                    <a:pt x="121" y="224"/>
                  </a:lnTo>
                  <a:lnTo>
                    <a:pt x="121" y="224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6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3" y="228"/>
                  </a:lnTo>
                  <a:lnTo>
                    <a:pt x="123" y="229"/>
                  </a:lnTo>
                  <a:lnTo>
                    <a:pt x="123" y="229"/>
                  </a:lnTo>
                  <a:lnTo>
                    <a:pt x="122" y="230"/>
                  </a:lnTo>
                  <a:lnTo>
                    <a:pt x="121" y="231"/>
                  </a:lnTo>
                  <a:lnTo>
                    <a:pt x="118" y="229"/>
                  </a:lnTo>
                  <a:lnTo>
                    <a:pt x="116" y="228"/>
                  </a:lnTo>
                  <a:lnTo>
                    <a:pt x="114" y="228"/>
                  </a:lnTo>
                  <a:lnTo>
                    <a:pt x="108" y="229"/>
                  </a:lnTo>
                  <a:lnTo>
                    <a:pt x="107" y="228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6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5" y="224"/>
                  </a:lnTo>
                  <a:lnTo>
                    <a:pt x="103" y="223"/>
                  </a:lnTo>
                  <a:lnTo>
                    <a:pt x="103" y="222"/>
                  </a:lnTo>
                  <a:lnTo>
                    <a:pt x="103" y="220"/>
                  </a:lnTo>
                  <a:lnTo>
                    <a:pt x="103" y="220"/>
                  </a:lnTo>
                  <a:lnTo>
                    <a:pt x="105" y="220"/>
                  </a:lnTo>
                  <a:lnTo>
                    <a:pt x="106" y="220"/>
                  </a:lnTo>
                  <a:lnTo>
                    <a:pt x="106" y="220"/>
                  </a:lnTo>
                  <a:lnTo>
                    <a:pt x="106" y="220"/>
                  </a:lnTo>
                  <a:lnTo>
                    <a:pt x="107" y="219"/>
                  </a:lnTo>
                  <a:lnTo>
                    <a:pt x="107" y="219"/>
                  </a:lnTo>
                  <a:lnTo>
                    <a:pt x="107" y="218"/>
                  </a:lnTo>
                  <a:lnTo>
                    <a:pt x="106" y="217"/>
                  </a:lnTo>
                  <a:lnTo>
                    <a:pt x="106" y="217"/>
                  </a:lnTo>
                  <a:lnTo>
                    <a:pt x="106" y="217"/>
                  </a:lnTo>
                  <a:lnTo>
                    <a:pt x="106" y="216"/>
                  </a:lnTo>
                  <a:lnTo>
                    <a:pt x="106" y="216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4"/>
                  </a:lnTo>
                  <a:lnTo>
                    <a:pt x="108" y="213"/>
                  </a:lnTo>
                  <a:lnTo>
                    <a:pt x="109" y="212"/>
                  </a:lnTo>
                  <a:lnTo>
                    <a:pt x="110" y="211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8" y="209"/>
                  </a:lnTo>
                  <a:lnTo>
                    <a:pt x="108" y="209"/>
                  </a:lnTo>
                  <a:lnTo>
                    <a:pt x="108" y="210"/>
                  </a:lnTo>
                  <a:lnTo>
                    <a:pt x="107" y="210"/>
                  </a:lnTo>
                  <a:lnTo>
                    <a:pt x="107" y="210"/>
                  </a:lnTo>
                  <a:lnTo>
                    <a:pt x="106" y="211"/>
                  </a:lnTo>
                  <a:lnTo>
                    <a:pt x="106" y="210"/>
                  </a:lnTo>
                  <a:lnTo>
                    <a:pt x="105" y="209"/>
                  </a:lnTo>
                  <a:lnTo>
                    <a:pt x="104" y="209"/>
                  </a:lnTo>
                  <a:lnTo>
                    <a:pt x="104" y="208"/>
                  </a:lnTo>
                  <a:lnTo>
                    <a:pt x="104" y="207"/>
                  </a:lnTo>
                  <a:lnTo>
                    <a:pt x="105" y="207"/>
                  </a:lnTo>
                  <a:lnTo>
                    <a:pt x="105" y="207"/>
                  </a:lnTo>
                  <a:lnTo>
                    <a:pt x="106" y="206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109" y="205"/>
                  </a:lnTo>
                  <a:lnTo>
                    <a:pt x="109" y="204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1" y="203"/>
                  </a:lnTo>
                  <a:lnTo>
                    <a:pt x="112" y="204"/>
                  </a:lnTo>
                  <a:lnTo>
                    <a:pt x="112" y="20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3" y="204"/>
                  </a:lnTo>
                  <a:lnTo>
                    <a:pt x="113" y="203"/>
                  </a:lnTo>
                  <a:lnTo>
                    <a:pt x="112" y="202"/>
                  </a:lnTo>
                  <a:lnTo>
                    <a:pt x="112" y="201"/>
                  </a:lnTo>
                  <a:lnTo>
                    <a:pt x="111" y="201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05" y="192"/>
                  </a:lnTo>
                  <a:lnTo>
                    <a:pt x="102" y="188"/>
                  </a:lnTo>
                  <a:lnTo>
                    <a:pt x="100" y="187"/>
                  </a:lnTo>
                  <a:lnTo>
                    <a:pt x="99" y="187"/>
                  </a:lnTo>
                  <a:lnTo>
                    <a:pt x="98" y="187"/>
                  </a:lnTo>
                  <a:lnTo>
                    <a:pt x="96" y="186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2" y="185"/>
                  </a:lnTo>
                  <a:lnTo>
                    <a:pt x="92" y="184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2" y="182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87" y="178"/>
                  </a:lnTo>
                  <a:lnTo>
                    <a:pt x="85" y="176"/>
                  </a:lnTo>
                  <a:lnTo>
                    <a:pt x="84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2" y="172"/>
                  </a:lnTo>
                  <a:lnTo>
                    <a:pt x="81" y="171"/>
                  </a:lnTo>
                  <a:lnTo>
                    <a:pt x="80" y="169"/>
                  </a:lnTo>
                  <a:lnTo>
                    <a:pt x="79" y="168"/>
                  </a:lnTo>
                  <a:lnTo>
                    <a:pt x="77" y="161"/>
                  </a:lnTo>
                  <a:lnTo>
                    <a:pt x="75" y="158"/>
                  </a:lnTo>
                  <a:lnTo>
                    <a:pt x="75" y="158"/>
                  </a:lnTo>
                  <a:lnTo>
                    <a:pt x="75" y="156"/>
                  </a:lnTo>
                  <a:lnTo>
                    <a:pt x="75" y="155"/>
                  </a:lnTo>
                  <a:lnTo>
                    <a:pt x="74" y="153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2" y="149"/>
                  </a:lnTo>
                  <a:lnTo>
                    <a:pt x="72" y="148"/>
                  </a:lnTo>
                  <a:lnTo>
                    <a:pt x="72" y="148"/>
                  </a:lnTo>
                  <a:lnTo>
                    <a:pt x="73" y="147"/>
                  </a:lnTo>
                  <a:lnTo>
                    <a:pt x="74" y="147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4" y="145"/>
                  </a:lnTo>
                  <a:lnTo>
                    <a:pt x="74" y="144"/>
                  </a:lnTo>
                  <a:lnTo>
                    <a:pt x="74" y="143"/>
                  </a:lnTo>
                  <a:lnTo>
                    <a:pt x="74" y="143"/>
                  </a:lnTo>
                  <a:lnTo>
                    <a:pt x="73" y="143"/>
                  </a:lnTo>
                  <a:lnTo>
                    <a:pt x="70" y="142"/>
                  </a:lnTo>
                  <a:lnTo>
                    <a:pt x="70" y="141"/>
                  </a:lnTo>
                  <a:lnTo>
                    <a:pt x="68" y="138"/>
                  </a:lnTo>
                  <a:lnTo>
                    <a:pt x="67" y="137"/>
                  </a:lnTo>
                  <a:lnTo>
                    <a:pt x="66" y="136"/>
                  </a:lnTo>
                  <a:lnTo>
                    <a:pt x="66" y="135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6" y="133"/>
                  </a:lnTo>
                  <a:lnTo>
                    <a:pt x="66" y="133"/>
                  </a:lnTo>
                  <a:lnTo>
                    <a:pt x="66" y="132"/>
                  </a:lnTo>
                  <a:lnTo>
                    <a:pt x="65" y="132"/>
                  </a:lnTo>
                  <a:lnTo>
                    <a:pt x="64" y="131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65" y="130"/>
                  </a:lnTo>
                  <a:lnTo>
                    <a:pt x="65" y="129"/>
                  </a:lnTo>
                  <a:lnTo>
                    <a:pt x="66" y="129"/>
                  </a:lnTo>
                  <a:lnTo>
                    <a:pt x="67" y="129"/>
                  </a:lnTo>
                  <a:lnTo>
                    <a:pt x="67" y="129"/>
                  </a:lnTo>
                  <a:lnTo>
                    <a:pt x="67" y="129"/>
                  </a:lnTo>
                  <a:lnTo>
                    <a:pt x="67" y="128"/>
                  </a:lnTo>
                  <a:lnTo>
                    <a:pt x="67" y="128"/>
                  </a:lnTo>
                  <a:lnTo>
                    <a:pt x="67" y="127"/>
                  </a:lnTo>
                  <a:lnTo>
                    <a:pt x="66" y="126"/>
                  </a:lnTo>
                  <a:lnTo>
                    <a:pt x="66" y="124"/>
                  </a:lnTo>
                  <a:lnTo>
                    <a:pt x="65" y="124"/>
                  </a:lnTo>
                  <a:lnTo>
                    <a:pt x="65" y="124"/>
                  </a:lnTo>
                  <a:lnTo>
                    <a:pt x="64" y="124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24"/>
                  </a:lnTo>
                  <a:lnTo>
                    <a:pt x="61" y="124"/>
                  </a:lnTo>
                  <a:lnTo>
                    <a:pt x="61" y="122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0" y="121"/>
                  </a:lnTo>
                  <a:lnTo>
                    <a:pt x="58" y="122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6" y="124"/>
                  </a:lnTo>
                  <a:lnTo>
                    <a:pt x="54" y="124"/>
                  </a:lnTo>
                  <a:lnTo>
                    <a:pt x="53" y="124"/>
                  </a:lnTo>
                  <a:lnTo>
                    <a:pt x="52" y="123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50" y="123"/>
                  </a:lnTo>
                  <a:lnTo>
                    <a:pt x="50" y="124"/>
                  </a:lnTo>
                  <a:lnTo>
                    <a:pt x="49" y="124"/>
                  </a:lnTo>
                  <a:lnTo>
                    <a:pt x="47" y="124"/>
                  </a:lnTo>
                  <a:lnTo>
                    <a:pt x="47" y="125"/>
                  </a:lnTo>
                  <a:lnTo>
                    <a:pt x="46" y="126"/>
                  </a:lnTo>
                  <a:lnTo>
                    <a:pt x="45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3" y="125"/>
                  </a:lnTo>
                  <a:lnTo>
                    <a:pt x="43" y="125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1" y="122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38" y="122"/>
                  </a:lnTo>
                  <a:lnTo>
                    <a:pt x="38" y="123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36" y="122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4" y="11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3" y="116"/>
                  </a:lnTo>
                  <a:lnTo>
                    <a:pt x="32" y="115"/>
                  </a:lnTo>
                  <a:lnTo>
                    <a:pt x="31" y="115"/>
                  </a:lnTo>
                  <a:lnTo>
                    <a:pt x="30" y="114"/>
                  </a:lnTo>
                  <a:lnTo>
                    <a:pt x="29" y="114"/>
                  </a:lnTo>
                  <a:lnTo>
                    <a:pt x="28" y="114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6" y="113"/>
                  </a:lnTo>
                  <a:lnTo>
                    <a:pt x="25" y="114"/>
                  </a:lnTo>
                  <a:lnTo>
                    <a:pt x="24" y="114"/>
                  </a:lnTo>
                  <a:lnTo>
                    <a:pt x="24" y="115"/>
                  </a:lnTo>
                  <a:lnTo>
                    <a:pt x="23" y="116"/>
                  </a:lnTo>
                  <a:lnTo>
                    <a:pt x="22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6" y="116"/>
                  </a:lnTo>
                  <a:lnTo>
                    <a:pt x="15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7"/>
                  </a:lnTo>
                  <a:lnTo>
                    <a:pt x="13" y="117"/>
                  </a:lnTo>
                  <a:lnTo>
                    <a:pt x="13" y="118"/>
                  </a:lnTo>
                  <a:lnTo>
                    <a:pt x="13" y="119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1" y="119"/>
                  </a:lnTo>
                  <a:lnTo>
                    <a:pt x="11" y="118"/>
                  </a:lnTo>
                  <a:lnTo>
                    <a:pt x="10" y="117"/>
                  </a:lnTo>
                  <a:lnTo>
                    <a:pt x="10" y="116"/>
                  </a:lnTo>
                  <a:lnTo>
                    <a:pt x="9" y="115"/>
                  </a:lnTo>
                  <a:lnTo>
                    <a:pt x="8" y="114"/>
                  </a:lnTo>
                  <a:lnTo>
                    <a:pt x="8" y="113"/>
                  </a:lnTo>
                  <a:lnTo>
                    <a:pt x="7" y="112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10" y="108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1" y="107"/>
                  </a:lnTo>
                  <a:lnTo>
                    <a:pt x="11" y="105"/>
                  </a:lnTo>
                  <a:lnTo>
                    <a:pt x="11" y="104"/>
                  </a:lnTo>
                  <a:lnTo>
                    <a:pt x="11" y="103"/>
                  </a:lnTo>
                  <a:lnTo>
                    <a:pt x="9" y="102"/>
                  </a:lnTo>
                  <a:lnTo>
                    <a:pt x="9" y="101"/>
                  </a:lnTo>
                  <a:lnTo>
                    <a:pt x="9" y="100"/>
                  </a:lnTo>
                  <a:lnTo>
                    <a:pt x="9" y="93"/>
                  </a:lnTo>
                  <a:lnTo>
                    <a:pt x="9" y="92"/>
                  </a:lnTo>
                  <a:lnTo>
                    <a:pt x="11" y="89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7" y="87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4" y="88"/>
                  </a:lnTo>
                  <a:lnTo>
                    <a:pt x="3" y="89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2" y="83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3" y="82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6" y="80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4" y="75"/>
                  </a:lnTo>
                  <a:lnTo>
                    <a:pt x="5" y="73"/>
                  </a:lnTo>
                  <a:lnTo>
                    <a:pt x="9" y="74"/>
                  </a:lnTo>
                  <a:lnTo>
                    <a:pt x="13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5" y="75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6" y="73"/>
                  </a:lnTo>
                  <a:lnTo>
                    <a:pt x="18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2" y="71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6" y="70"/>
                  </a:lnTo>
                  <a:lnTo>
                    <a:pt x="26" y="71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7" y="72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3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6"/>
                  </a:lnTo>
                  <a:lnTo>
                    <a:pt x="35" y="76"/>
                  </a:lnTo>
                  <a:lnTo>
                    <a:pt x="36" y="77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40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44" y="77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6" y="75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6" y="77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1"/>
                  </a:lnTo>
                  <a:lnTo>
                    <a:pt x="45" y="82"/>
                  </a:lnTo>
                  <a:lnTo>
                    <a:pt x="45" y="82"/>
                  </a:lnTo>
                  <a:lnTo>
                    <a:pt x="47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3" y="84"/>
                  </a:lnTo>
                  <a:lnTo>
                    <a:pt x="53" y="85"/>
                  </a:lnTo>
                  <a:lnTo>
                    <a:pt x="54" y="87"/>
                  </a:lnTo>
                  <a:lnTo>
                    <a:pt x="55" y="87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9"/>
                  </a:lnTo>
                  <a:lnTo>
                    <a:pt x="53" y="90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2" y="91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3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5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2" y="96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53" y="9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5" y="101"/>
                  </a:lnTo>
                  <a:lnTo>
                    <a:pt x="56" y="102"/>
                  </a:lnTo>
                  <a:lnTo>
                    <a:pt x="57" y="101"/>
                  </a:lnTo>
                  <a:lnTo>
                    <a:pt x="59" y="101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99"/>
                  </a:lnTo>
                  <a:lnTo>
                    <a:pt x="59" y="98"/>
                  </a:lnTo>
                  <a:lnTo>
                    <a:pt x="58" y="98"/>
                  </a:lnTo>
                  <a:lnTo>
                    <a:pt x="58" y="97"/>
                  </a:lnTo>
                  <a:lnTo>
                    <a:pt x="59" y="96"/>
                  </a:lnTo>
                  <a:lnTo>
                    <a:pt x="60" y="94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3" y="92"/>
                  </a:lnTo>
                  <a:lnTo>
                    <a:pt x="64" y="90"/>
                  </a:lnTo>
                  <a:lnTo>
                    <a:pt x="65" y="90"/>
                  </a:lnTo>
                  <a:lnTo>
                    <a:pt x="67" y="87"/>
                  </a:lnTo>
                  <a:lnTo>
                    <a:pt x="68" y="85"/>
                  </a:lnTo>
                  <a:lnTo>
                    <a:pt x="69" y="84"/>
                  </a:lnTo>
                  <a:lnTo>
                    <a:pt x="70" y="83"/>
                  </a:lnTo>
                  <a:lnTo>
                    <a:pt x="70" y="83"/>
                  </a:lnTo>
                  <a:lnTo>
                    <a:pt x="71" y="84"/>
                  </a:lnTo>
                  <a:lnTo>
                    <a:pt x="74" y="85"/>
                  </a:lnTo>
                  <a:lnTo>
                    <a:pt x="75" y="85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9" y="86"/>
                  </a:lnTo>
                  <a:lnTo>
                    <a:pt x="80" y="87"/>
                  </a:lnTo>
                  <a:lnTo>
                    <a:pt x="82" y="86"/>
                  </a:lnTo>
                  <a:lnTo>
                    <a:pt x="83" y="86"/>
                  </a:lnTo>
                  <a:lnTo>
                    <a:pt x="84" y="86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88" y="85"/>
                  </a:lnTo>
                  <a:lnTo>
                    <a:pt x="88" y="84"/>
                  </a:lnTo>
                  <a:lnTo>
                    <a:pt x="89" y="84"/>
                  </a:lnTo>
                  <a:lnTo>
                    <a:pt x="89" y="83"/>
                  </a:lnTo>
                  <a:lnTo>
                    <a:pt x="91" y="82"/>
                  </a:lnTo>
                  <a:lnTo>
                    <a:pt x="93" y="82"/>
                  </a:lnTo>
                  <a:lnTo>
                    <a:pt x="94" y="82"/>
                  </a:lnTo>
                  <a:lnTo>
                    <a:pt x="95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9" y="87"/>
                  </a:lnTo>
                  <a:lnTo>
                    <a:pt x="99" y="87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8"/>
                  </a:lnTo>
                  <a:lnTo>
                    <a:pt x="105" y="88"/>
                  </a:lnTo>
                  <a:lnTo>
                    <a:pt x="106" y="88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10" y="87"/>
                  </a:lnTo>
                  <a:lnTo>
                    <a:pt x="111" y="87"/>
                  </a:lnTo>
                  <a:lnTo>
                    <a:pt x="112" y="87"/>
                  </a:lnTo>
                  <a:lnTo>
                    <a:pt x="114" y="84"/>
                  </a:lnTo>
                  <a:lnTo>
                    <a:pt x="117" y="82"/>
                  </a:lnTo>
                  <a:lnTo>
                    <a:pt x="118" y="82"/>
                  </a:lnTo>
                  <a:lnTo>
                    <a:pt x="119" y="82"/>
                  </a:lnTo>
                  <a:lnTo>
                    <a:pt x="121" y="81"/>
                  </a:lnTo>
                  <a:lnTo>
                    <a:pt x="123" y="79"/>
                  </a:lnTo>
                  <a:lnTo>
                    <a:pt x="124" y="79"/>
                  </a:lnTo>
                  <a:lnTo>
                    <a:pt x="124" y="78"/>
                  </a:lnTo>
                  <a:lnTo>
                    <a:pt x="123" y="78"/>
                  </a:lnTo>
                  <a:lnTo>
                    <a:pt x="122" y="77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1" y="75"/>
                  </a:lnTo>
                  <a:lnTo>
                    <a:pt x="121" y="74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1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3" y="66"/>
                  </a:lnTo>
                  <a:lnTo>
                    <a:pt x="124" y="66"/>
                  </a:lnTo>
                  <a:lnTo>
                    <a:pt x="124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4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4" y="63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2" y="61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2" y="59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4" y="59"/>
                  </a:lnTo>
                  <a:lnTo>
                    <a:pt x="126" y="60"/>
                  </a:lnTo>
                  <a:lnTo>
                    <a:pt x="126" y="61"/>
                  </a:lnTo>
                  <a:lnTo>
                    <a:pt x="127" y="61"/>
                  </a:lnTo>
                  <a:lnTo>
                    <a:pt x="128" y="61"/>
                  </a:lnTo>
                  <a:lnTo>
                    <a:pt x="129" y="61"/>
                  </a:lnTo>
                  <a:lnTo>
                    <a:pt x="129" y="61"/>
                  </a:lnTo>
                  <a:lnTo>
                    <a:pt x="130" y="61"/>
                  </a:lnTo>
                  <a:lnTo>
                    <a:pt x="131" y="61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3" y="60"/>
                  </a:lnTo>
                  <a:lnTo>
                    <a:pt x="133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5" y="60"/>
                  </a:lnTo>
                  <a:lnTo>
                    <a:pt x="135" y="59"/>
                  </a:lnTo>
                  <a:lnTo>
                    <a:pt x="135" y="58"/>
                  </a:lnTo>
                  <a:lnTo>
                    <a:pt x="135" y="58"/>
                  </a:lnTo>
                  <a:lnTo>
                    <a:pt x="135" y="57"/>
                  </a:lnTo>
                  <a:lnTo>
                    <a:pt x="135" y="57"/>
                  </a:lnTo>
                  <a:lnTo>
                    <a:pt x="135" y="56"/>
                  </a:lnTo>
                  <a:lnTo>
                    <a:pt x="135" y="56"/>
                  </a:lnTo>
                  <a:lnTo>
                    <a:pt x="135" y="56"/>
                  </a:lnTo>
                  <a:lnTo>
                    <a:pt x="136" y="55"/>
                  </a:lnTo>
                  <a:lnTo>
                    <a:pt x="137" y="55"/>
                  </a:lnTo>
                  <a:lnTo>
                    <a:pt x="137" y="56"/>
                  </a:lnTo>
                  <a:lnTo>
                    <a:pt x="137" y="56"/>
                  </a:lnTo>
                  <a:lnTo>
                    <a:pt x="138" y="59"/>
                  </a:lnTo>
                  <a:lnTo>
                    <a:pt x="138" y="60"/>
                  </a:lnTo>
                  <a:lnTo>
                    <a:pt x="139" y="61"/>
                  </a:lnTo>
                  <a:lnTo>
                    <a:pt x="139" y="62"/>
                  </a:lnTo>
                  <a:lnTo>
                    <a:pt x="140" y="62"/>
                  </a:lnTo>
                  <a:lnTo>
                    <a:pt x="142" y="62"/>
                  </a:lnTo>
                  <a:lnTo>
                    <a:pt x="142" y="63"/>
                  </a:lnTo>
                  <a:lnTo>
                    <a:pt x="145" y="63"/>
                  </a:lnTo>
                  <a:lnTo>
                    <a:pt x="149" y="60"/>
                  </a:lnTo>
                  <a:lnTo>
                    <a:pt x="151" y="59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7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3" y="55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2" y="54"/>
                  </a:lnTo>
                  <a:lnTo>
                    <a:pt x="152" y="53"/>
                  </a:lnTo>
                  <a:lnTo>
                    <a:pt x="151" y="53"/>
                  </a:lnTo>
                  <a:lnTo>
                    <a:pt x="150" y="53"/>
                  </a:lnTo>
                  <a:lnTo>
                    <a:pt x="150" y="53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1"/>
                  </a:lnTo>
                  <a:lnTo>
                    <a:pt x="150" y="51"/>
                  </a:lnTo>
                  <a:lnTo>
                    <a:pt x="149" y="51"/>
                  </a:lnTo>
                  <a:lnTo>
                    <a:pt x="149" y="51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6" y="53"/>
                  </a:lnTo>
                  <a:lnTo>
                    <a:pt x="146" y="53"/>
                  </a:lnTo>
                  <a:lnTo>
                    <a:pt x="145" y="53"/>
                  </a:lnTo>
                  <a:lnTo>
                    <a:pt x="145" y="53"/>
                  </a:lnTo>
                  <a:lnTo>
                    <a:pt x="145" y="52"/>
                  </a:lnTo>
                  <a:lnTo>
                    <a:pt x="145" y="51"/>
                  </a:lnTo>
                  <a:lnTo>
                    <a:pt x="146" y="50"/>
                  </a:lnTo>
                  <a:lnTo>
                    <a:pt x="147" y="50"/>
                  </a:lnTo>
                  <a:lnTo>
                    <a:pt x="150" y="49"/>
                  </a:lnTo>
                  <a:lnTo>
                    <a:pt x="151" y="49"/>
                  </a:lnTo>
                  <a:lnTo>
                    <a:pt x="152" y="47"/>
                  </a:lnTo>
                  <a:lnTo>
                    <a:pt x="153" y="47"/>
                  </a:lnTo>
                  <a:lnTo>
                    <a:pt x="158" y="44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60" y="42"/>
                  </a:lnTo>
                  <a:lnTo>
                    <a:pt x="160" y="42"/>
                  </a:lnTo>
                  <a:lnTo>
                    <a:pt x="159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1"/>
                  </a:lnTo>
                  <a:lnTo>
                    <a:pt x="158" y="41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9" y="38"/>
                  </a:lnTo>
                  <a:lnTo>
                    <a:pt x="160" y="37"/>
                  </a:lnTo>
                  <a:lnTo>
                    <a:pt x="161" y="37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7"/>
                  </a:lnTo>
                  <a:lnTo>
                    <a:pt x="166" y="38"/>
                  </a:lnTo>
                  <a:lnTo>
                    <a:pt x="167" y="38"/>
                  </a:lnTo>
                  <a:lnTo>
                    <a:pt x="167" y="39"/>
                  </a:lnTo>
                  <a:lnTo>
                    <a:pt x="168" y="41"/>
                  </a:lnTo>
                  <a:lnTo>
                    <a:pt x="168" y="42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42"/>
                  </a:lnTo>
                  <a:lnTo>
                    <a:pt x="171" y="41"/>
                  </a:lnTo>
                  <a:lnTo>
                    <a:pt x="171" y="40"/>
                  </a:lnTo>
                  <a:lnTo>
                    <a:pt x="171" y="39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3"/>
                  </a:lnTo>
                  <a:lnTo>
                    <a:pt x="171" y="33"/>
                  </a:lnTo>
                  <a:lnTo>
                    <a:pt x="171" y="32"/>
                  </a:lnTo>
                  <a:lnTo>
                    <a:pt x="171" y="32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0"/>
                  </a:lnTo>
                  <a:lnTo>
                    <a:pt x="171" y="30"/>
                  </a:lnTo>
                  <a:lnTo>
                    <a:pt x="170" y="29"/>
                  </a:lnTo>
                  <a:lnTo>
                    <a:pt x="170" y="28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1" y="24"/>
                  </a:lnTo>
                  <a:lnTo>
                    <a:pt x="170" y="24"/>
                  </a:lnTo>
                  <a:lnTo>
                    <a:pt x="170" y="23"/>
                  </a:lnTo>
                  <a:lnTo>
                    <a:pt x="170" y="22"/>
                  </a:lnTo>
                  <a:lnTo>
                    <a:pt x="169" y="22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8" y="21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6" y="19"/>
                  </a:lnTo>
                  <a:lnTo>
                    <a:pt x="165" y="19"/>
                  </a:lnTo>
                  <a:lnTo>
                    <a:pt x="165" y="17"/>
                  </a:lnTo>
                  <a:lnTo>
                    <a:pt x="165" y="16"/>
                  </a:lnTo>
                  <a:lnTo>
                    <a:pt x="165" y="15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5" y="13"/>
                  </a:lnTo>
                  <a:lnTo>
                    <a:pt x="165" y="12"/>
                  </a:lnTo>
                  <a:lnTo>
                    <a:pt x="164" y="12"/>
                  </a:lnTo>
                  <a:lnTo>
                    <a:pt x="165" y="11"/>
                  </a:lnTo>
                  <a:lnTo>
                    <a:pt x="166" y="10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3" y="5"/>
                  </a:lnTo>
                  <a:lnTo>
                    <a:pt x="162" y="4"/>
                  </a:lnTo>
                  <a:lnTo>
                    <a:pt x="162" y="3"/>
                  </a:lnTo>
                  <a:lnTo>
                    <a:pt x="161" y="2"/>
                  </a:lnTo>
                  <a:lnTo>
                    <a:pt x="162" y="2"/>
                  </a:lnTo>
                  <a:lnTo>
                    <a:pt x="162" y="1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1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7" y="3"/>
                  </a:lnTo>
                  <a:lnTo>
                    <a:pt x="168" y="3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71" y="3"/>
                  </a:lnTo>
                  <a:lnTo>
                    <a:pt x="172" y="4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4" y="7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5" y="9"/>
                  </a:lnTo>
                  <a:lnTo>
                    <a:pt x="176" y="9"/>
                  </a:lnTo>
                  <a:lnTo>
                    <a:pt x="177" y="10"/>
                  </a:lnTo>
                  <a:lnTo>
                    <a:pt x="177" y="10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78" y="12"/>
                  </a:lnTo>
                  <a:lnTo>
                    <a:pt x="178" y="12"/>
                  </a:lnTo>
                  <a:lnTo>
                    <a:pt x="181" y="13"/>
                  </a:lnTo>
                  <a:lnTo>
                    <a:pt x="184" y="15"/>
                  </a:lnTo>
                  <a:lnTo>
                    <a:pt x="186" y="16"/>
                  </a:lnTo>
                  <a:lnTo>
                    <a:pt x="186" y="17"/>
                  </a:lnTo>
                  <a:lnTo>
                    <a:pt x="187" y="18"/>
                  </a:lnTo>
                  <a:lnTo>
                    <a:pt x="188" y="19"/>
                  </a:lnTo>
                  <a:lnTo>
                    <a:pt x="188" y="20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8" y="25"/>
                  </a:lnTo>
                  <a:lnTo>
                    <a:pt x="187" y="26"/>
                  </a:lnTo>
                  <a:lnTo>
                    <a:pt x="187" y="27"/>
                  </a:lnTo>
                  <a:lnTo>
                    <a:pt x="187" y="28"/>
                  </a:lnTo>
                  <a:lnTo>
                    <a:pt x="188" y="29"/>
                  </a:lnTo>
                  <a:lnTo>
                    <a:pt x="191" y="32"/>
                  </a:lnTo>
                  <a:lnTo>
                    <a:pt x="191" y="33"/>
                  </a:lnTo>
                  <a:lnTo>
                    <a:pt x="192" y="33"/>
                  </a:lnTo>
                  <a:lnTo>
                    <a:pt x="192" y="34"/>
                  </a:lnTo>
                  <a:lnTo>
                    <a:pt x="193" y="34"/>
                  </a:lnTo>
                  <a:lnTo>
                    <a:pt x="194" y="33"/>
                  </a:lnTo>
                  <a:lnTo>
                    <a:pt x="197" y="34"/>
                  </a:lnTo>
                  <a:lnTo>
                    <a:pt x="198" y="35"/>
                  </a:lnTo>
                  <a:lnTo>
                    <a:pt x="199" y="35"/>
                  </a:lnTo>
                  <a:lnTo>
                    <a:pt x="202" y="36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3" y="37"/>
                  </a:lnTo>
                  <a:lnTo>
                    <a:pt x="204" y="37"/>
                  </a:lnTo>
                  <a:lnTo>
                    <a:pt x="205" y="37"/>
                  </a:lnTo>
                  <a:lnTo>
                    <a:pt x="206" y="37"/>
                  </a:lnTo>
                  <a:lnTo>
                    <a:pt x="209" y="36"/>
                  </a:lnTo>
                  <a:lnTo>
                    <a:pt x="209" y="36"/>
                  </a:lnTo>
                  <a:lnTo>
                    <a:pt x="209" y="36"/>
                  </a:lnTo>
                  <a:lnTo>
                    <a:pt x="209" y="36"/>
                  </a:lnTo>
                  <a:lnTo>
                    <a:pt x="208" y="38"/>
                  </a:lnTo>
                  <a:lnTo>
                    <a:pt x="208" y="38"/>
                  </a:lnTo>
                  <a:lnTo>
                    <a:pt x="209" y="38"/>
                  </a:lnTo>
                  <a:lnTo>
                    <a:pt x="210" y="38"/>
                  </a:lnTo>
                  <a:lnTo>
                    <a:pt x="211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3" y="38"/>
                  </a:lnTo>
                  <a:lnTo>
                    <a:pt x="215" y="39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9" y="42"/>
                  </a:lnTo>
                  <a:lnTo>
                    <a:pt x="218" y="45"/>
                  </a:lnTo>
                  <a:lnTo>
                    <a:pt x="217" y="49"/>
                  </a:lnTo>
                  <a:lnTo>
                    <a:pt x="216" y="50"/>
                  </a:lnTo>
                  <a:lnTo>
                    <a:pt x="213" y="52"/>
                  </a:lnTo>
                  <a:lnTo>
                    <a:pt x="209" y="56"/>
                  </a:lnTo>
                  <a:lnTo>
                    <a:pt x="206" y="58"/>
                  </a:lnTo>
                  <a:lnTo>
                    <a:pt x="206" y="59"/>
                  </a:lnTo>
                  <a:lnTo>
                    <a:pt x="206" y="61"/>
                  </a:lnTo>
                  <a:lnTo>
                    <a:pt x="203" y="62"/>
                  </a:lnTo>
                  <a:lnTo>
                    <a:pt x="201" y="64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200" y="66"/>
                  </a:lnTo>
                  <a:lnTo>
                    <a:pt x="200" y="66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7" y="66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8"/>
                  </a:lnTo>
                  <a:lnTo>
                    <a:pt x="197" y="68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3" y="72"/>
                  </a:lnTo>
                  <a:lnTo>
                    <a:pt x="192" y="74"/>
                  </a:lnTo>
                  <a:lnTo>
                    <a:pt x="190" y="84"/>
                  </a:lnTo>
                  <a:lnTo>
                    <a:pt x="189" y="86"/>
                  </a:lnTo>
                  <a:lnTo>
                    <a:pt x="188" y="86"/>
                  </a:lnTo>
                  <a:lnTo>
                    <a:pt x="188" y="86"/>
                  </a:lnTo>
                  <a:lnTo>
                    <a:pt x="187" y="86"/>
                  </a:lnTo>
                  <a:lnTo>
                    <a:pt x="187" y="87"/>
                  </a:lnTo>
                  <a:lnTo>
                    <a:pt x="187" y="87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87" y="89"/>
                  </a:lnTo>
                  <a:lnTo>
                    <a:pt x="187" y="89"/>
                  </a:lnTo>
                  <a:lnTo>
                    <a:pt x="187" y="90"/>
                  </a:lnTo>
                  <a:lnTo>
                    <a:pt x="185" y="91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4" y="96"/>
                  </a:lnTo>
                  <a:lnTo>
                    <a:pt x="184" y="97"/>
                  </a:lnTo>
                  <a:lnTo>
                    <a:pt x="184" y="98"/>
                  </a:lnTo>
                  <a:lnTo>
                    <a:pt x="184" y="99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3" y="100"/>
                  </a:lnTo>
                  <a:lnTo>
                    <a:pt x="182" y="101"/>
                  </a:lnTo>
                  <a:lnTo>
                    <a:pt x="182" y="102"/>
                  </a:lnTo>
                  <a:lnTo>
                    <a:pt x="182" y="103"/>
                  </a:lnTo>
                  <a:lnTo>
                    <a:pt x="183" y="103"/>
                  </a:lnTo>
                  <a:lnTo>
                    <a:pt x="183" y="104"/>
                  </a:lnTo>
                  <a:lnTo>
                    <a:pt x="183" y="105"/>
                  </a:lnTo>
                  <a:lnTo>
                    <a:pt x="183" y="106"/>
                  </a:lnTo>
                  <a:lnTo>
                    <a:pt x="182" y="106"/>
                  </a:lnTo>
                  <a:lnTo>
                    <a:pt x="183" y="107"/>
                  </a:lnTo>
                  <a:lnTo>
                    <a:pt x="185" y="106"/>
                  </a:lnTo>
                  <a:lnTo>
                    <a:pt x="186" y="107"/>
                  </a:lnTo>
                  <a:lnTo>
                    <a:pt x="185" y="108"/>
                  </a:lnTo>
                  <a:lnTo>
                    <a:pt x="183" y="111"/>
                  </a:lnTo>
                  <a:lnTo>
                    <a:pt x="182" y="111"/>
                  </a:lnTo>
                  <a:lnTo>
                    <a:pt x="183" y="112"/>
                  </a:lnTo>
                  <a:lnTo>
                    <a:pt x="185" y="111"/>
                  </a:lnTo>
                  <a:lnTo>
                    <a:pt x="187" y="111"/>
                  </a:lnTo>
                  <a:lnTo>
                    <a:pt x="188" y="112"/>
                  </a:lnTo>
                  <a:lnTo>
                    <a:pt x="188" y="113"/>
                  </a:lnTo>
                  <a:lnTo>
                    <a:pt x="188" y="114"/>
                  </a:lnTo>
                  <a:lnTo>
                    <a:pt x="187" y="114"/>
                  </a:lnTo>
                  <a:lnTo>
                    <a:pt x="187" y="115"/>
                  </a:lnTo>
                  <a:lnTo>
                    <a:pt x="187" y="116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19"/>
                  </a:lnTo>
                  <a:lnTo>
                    <a:pt x="188" y="120"/>
                  </a:lnTo>
                  <a:lnTo>
                    <a:pt x="188" y="121"/>
                  </a:lnTo>
                  <a:lnTo>
                    <a:pt x="187" y="122"/>
                  </a:lnTo>
                  <a:lnTo>
                    <a:pt x="187" y="122"/>
                  </a:lnTo>
                  <a:lnTo>
                    <a:pt x="187" y="133"/>
                  </a:lnTo>
                  <a:lnTo>
                    <a:pt x="187" y="134"/>
                  </a:lnTo>
                  <a:lnTo>
                    <a:pt x="187" y="134"/>
                  </a:lnTo>
                  <a:lnTo>
                    <a:pt x="187" y="134"/>
                  </a:lnTo>
                  <a:lnTo>
                    <a:pt x="187" y="134"/>
                  </a:lnTo>
                  <a:lnTo>
                    <a:pt x="187" y="135"/>
                  </a:lnTo>
                  <a:lnTo>
                    <a:pt x="187" y="135"/>
                  </a:lnTo>
                  <a:lnTo>
                    <a:pt x="188" y="135"/>
                  </a:lnTo>
                  <a:lnTo>
                    <a:pt x="188" y="136"/>
                  </a:lnTo>
                  <a:lnTo>
                    <a:pt x="189" y="140"/>
                  </a:lnTo>
                  <a:lnTo>
                    <a:pt x="191" y="143"/>
                  </a:lnTo>
                  <a:lnTo>
                    <a:pt x="191" y="144"/>
                  </a:lnTo>
                  <a:lnTo>
                    <a:pt x="190" y="145"/>
                  </a:lnTo>
                  <a:lnTo>
                    <a:pt x="190" y="146"/>
                  </a:lnTo>
                  <a:lnTo>
                    <a:pt x="191" y="147"/>
                  </a:lnTo>
                  <a:lnTo>
                    <a:pt x="192" y="148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50"/>
                  </a:lnTo>
                  <a:lnTo>
                    <a:pt x="192" y="150"/>
                  </a:lnTo>
                  <a:lnTo>
                    <a:pt x="191" y="152"/>
                  </a:lnTo>
                  <a:lnTo>
                    <a:pt x="188" y="153"/>
                  </a:lnTo>
                  <a:lnTo>
                    <a:pt x="188" y="153"/>
                  </a:lnTo>
                  <a:lnTo>
                    <a:pt x="187" y="153"/>
                  </a:lnTo>
                  <a:lnTo>
                    <a:pt x="186" y="153"/>
                  </a:lnTo>
                  <a:lnTo>
                    <a:pt x="183" y="152"/>
                  </a:lnTo>
                  <a:lnTo>
                    <a:pt x="182" y="152"/>
                  </a:lnTo>
                  <a:lnTo>
                    <a:pt x="182" y="152"/>
                  </a:lnTo>
                  <a:lnTo>
                    <a:pt x="181" y="153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4" y="155"/>
                  </a:lnTo>
                  <a:lnTo>
                    <a:pt x="174" y="156"/>
                  </a:lnTo>
                  <a:lnTo>
                    <a:pt x="173" y="157"/>
                  </a:lnTo>
                  <a:lnTo>
                    <a:pt x="173" y="158"/>
                  </a:lnTo>
                  <a:lnTo>
                    <a:pt x="173" y="158"/>
                  </a:lnTo>
                  <a:lnTo>
                    <a:pt x="173" y="162"/>
                  </a:lnTo>
                  <a:lnTo>
                    <a:pt x="173" y="163"/>
                  </a:lnTo>
                  <a:lnTo>
                    <a:pt x="173" y="164"/>
                  </a:lnTo>
                  <a:lnTo>
                    <a:pt x="174" y="165"/>
                  </a:lnTo>
                  <a:lnTo>
                    <a:pt x="174" y="165"/>
                  </a:lnTo>
                  <a:lnTo>
                    <a:pt x="173" y="166"/>
                  </a:lnTo>
                  <a:lnTo>
                    <a:pt x="172" y="167"/>
                  </a:lnTo>
                  <a:lnTo>
                    <a:pt x="172" y="168"/>
                  </a:lnTo>
                  <a:lnTo>
                    <a:pt x="172" y="169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0" y="170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2"/>
                  </a:lnTo>
                  <a:lnTo>
                    <a:pt x="166" y="174"/>
                  </a:lnTo>
                  <a:lnTo>
                    <a:pt x="166" y="174"/>
                  </a:lnTo>
                  <a:lnTo>
                    <a:pt x="166" y="175"/>
                  </a:lnTo>
                  <a:lnTo>
                    <a:pt x="167" y="175"/>
                  </a:lnTo>
                  <a:lnTo>
                    <a:pt x="168" y="176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8"/>
                  </a:lnTo>
                  <a:lnTo>
                    <a:pt x="168" y="178"/>
                  </a:lnTo>
                  <a:lnTo>
                    <a:pt x="169" y="178"/>
                  </a:lnTo>
                  <a:lnTo>
                    <a:pt x="171" y="178"/>
                  </a:lnTo>
                  <a:lnTo>
                    <a:pt x="175" y="178"/>
                  </a:lnTo>
                  <a:lnTo>
                    <a:pt x="176" y="178"/>
                  </a:lnTo>
                  <a:lnTo>
                    <a:pt x="177" y="177"/>
                  </a:lnTo>
                  <a:lnTo>
                    <a:pt x="177" y="176"/>
                  </a:lnTo>
                  <a:lnTo>
                    <a:pt x="177" y="176"/>
                  </a:lnTo>
                  <a:lnTo>
                    <a:pt x="177" y="175"/>
                  </a:lnTo>
                  <a:lnTo>
                    <a:pt x="178" y="176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3" y="179"/>
                  </a:lnTo>
                  <a:lnTo>
                    <a:pt x="184" y="181"/>
                  </a:lnTo>
                  <a:lnTo>
                    <a:pt x="184" y="181"/>
                  </a:lnTo>
                  <a:lnTo>
                    <a:pt x="185" y="182"/>
                  </a:lnTo>
                  <a:lnTo>
                    <a:pt x="186" y="182"/>
                  </a:lnTo>
                  <a:lnTo>
                    <a:pt x="187" y="183"/>
                  </a:lnTo>
                  <a:lnTo>
                    <a:pt x="188" y="184"/>
                  </a:lnTo>
                  <a:lnTo>
                    <a:pt x="191" y="185"/>
                  </a:lnTo>
                  <a:lnTo>
                    <a:pt x="193" y="185"/>
                  </a:lnTo>
                  <a:lnTo>
                    <a:pt x="194" y="184"/>
                  </a:lnTo>
                  <a:lnTo>
                    <a:pt x="194" y="184"/>
                  </a:lnTo>
                  <a:lnTo>
                    <a:pt x="194" y="184"/>
                  </a:lnTo>
                  <a:lnTo>
                    <a:pt x="194" y="183"/>
                  </a:lnTo>
                  <a:lnTo>
                    <a:pt x="194" y="182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93" y="181"/>
                  </a:lnTo>
                  <a:lnTo>
                    <a:pt x="194" y="180"/>
                  </a:lnTo>
                  <a:lnTo>
                    <a:pt x="196" y="179"/>
                  </a:lnTo>
                  <a:lnTo>
                    <a:pt x="196" y="179"/>
                  </a:lnTo>
                  <a:lnTo>
                    <a:pt x="200" y="178"/>
                  </a:lnTo>
                  <a:lnTo>
                    <a:pt x="201" y="179"/>
                  </a:lnTo>
                  <a:lnTo>
                    <a:pt x="202" y="180"/>
                  </a:lnTo>
                  <a:lnTo>
                    <a:pt x="202" y="181"/>
                  </a:lnTo>
                  <a:lnTo>
                    <a:pt x="203" y="181"/>
                  </a:lnTo>
                  <a:lnTo>
                    <a:pt x="204" y="181"/>
                  </a:lnTo>
                  <a:lnTo>
                    <a:pt x="204" y="182"/>
                  </a:lnTo>
                  <a:lnTo>
                    <a:pt x="204" y="183"/>
                  </a:lnTo>
                  <a:lnTo>
                    <a:pt x="204" y="183"/>
                  </a:lnTo>
                  <a:lnTo>
                    <a:pt x="204" y="183"/>
                  </a:lnTo>
                  <a:lnTo>
                    <a:pt x="206" y="182"/>
                  </a:lnTo>
                  <a:lnTo>
                    <a:pt x="206" y="182"/>
                  </a:lnTo>
                  <a:lnTo>
                    <a:pt x="206" y="182"/>
                  </a:lnTo>
                  <a:lnTo>
                    <a:pt x="207" y="183"/>
                  </a:lnTo>
                  <a:lnTo>
                    <a:pt x="207" y="184"/>
                  </a:lnTo>
                  <a:lnTo>
                    <a:pt x="207" y="184"/>
                  </a:lnTo>
                  <a:lnTo>
                    <a:pt x="207" y="185"/>
                  </a:lnTo>
                  <a:lnTo>
                    <a:pt x="207" y="185"/>
                  </a:lnTo>
                  <a:lnTo>
                    <a:pt x="208" y="185"/>
                  </a:lnTo>
                  <a:lnTo>
                    <a:pt x="209" y="185"/>
                  </a:lnTo>
                  <a:lnTo>
                    <a:pt x="210" y="185"/>
                  </a:lnTo>
                  <a:lnTo>
                    <a:pt x="210" y="185"/>
                  </a:lnTo>
                  <a:lnTo>
                    <a:pt x="210" y="188"/>
                  </a:lnTo>
                  <a:lnTo>
                    <a:pt x="211" y="188"/>
                  </a:lnTo>
                  <a:lnTo>
                    <a:pt x="212" y="188"/>
                  </a:lnTo>
                  <a:lnTo>
                    <a:pt x="210" y="192"/>
                  </a:lnTo>
                  <a:lnTo>
                    <a:pt x="210" y="194"/>
                  </a:lnTo>
                  <a:lnTo>
                    <a:pt x="212" y="195"/>
                  </a:lnTo>
                  <a:lnTo>
                    <a:pt x="212" y="196"/>
                  </a:lnTo>
                  <a:lnTo>
                    <a:pt x="212" y="197"/>
                  </a:lnTo>
                  <a:lnTo>
                    <a:pt x="212" y="197"/>
                  </a:lnTo>
                  <a:lnTo>
                    <a:pt x="213" y="198"/>
                  </a:lnTo>
                  <a:lnTo>
                    <a:pt x="215" y="198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4" y="200"/>
                  </a:lnTo>
                  <a:lnTo>
                    <a:pt x="214" y="200"/>
                  </a:lnTo>
                  <a:lnTo>
                    <a:pt x="214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2" y="201"/>
                  </a:lnTo>
                  <a:lnTo>
                    <a:pt x="213" y="203"/>
                  </a:lnTo>
                  <a:lnTo>
                    <a:pt x="215" y="203"/>
                  </a:lnTo>
                  <a:lnTo>
                    <a:pt x="215" y="204"/>
                  </a:lnTo>
                  <a:lnTo>
                    <a:pt x="213" y="204"/>
                  </a:lnTo>
                  <a:lnTo>
                    <a:pt x="212" y="206"/>
                  </a:lnTo>
                  <a:lnTo>
                    <a:pt x="212" y="208"/>
                  </a:lnTo>
                  <a:lnTo>
                    <a:pt x="213" y="210"/>
                  </a:lnTo>
                  <a:lnTo>
                    <a:pt x="210" y="208"/>
                  </a:lnTo>
                  <a:lnTo>
                    <a:pt x="210" y="210"/>
                  </a:lnTo>
                  <a:lnTo>
                    <a:pt x="211" y="212"/>
                  </a:lnTo>
                  <a:lnTo>
                    <a:pt x="210" y="213"/>
                  </a:lnTo>
                  <a:lnTo>
                    <a:pt x="211" y="214"/>
                  </a:lnTo>
                  <a:lnTo>
                    <a:pt x="212" y="215"/>
                  </a:lnTo>
                  <a:lnTo>
                    <a:pt x="213" y="216"/>
                  </a:lnTo>
                  <a:lnTo>
                    <a:pt x="213" y="217"/>
                  </a:lnTo>
                  <a:lnTo>
                    <a:pt x="214" y="219"/>
                  </a:lnTo>
                  <a:lnTo>
                    <a:pt x="215" y="220"/>
                  </a:lnTo>
                  <a:lnTo>
                    <a:pt x="213" y="221"/>
                  </a:lnTo>
                  <a:lnTo>
                    <a:pt x="212" y="222"/>
                  </a:lnTo>
                  <a:lnTo>
                    <a:pt x="212" y="223"/>
                  </a:lnTo>
                  <a:lnTo>
                    <a:pt x="211" y="224"/>
                  </a:lnTo>
                  <a:lnTo>
                    <a:pt x="210" y="225"/>
                  </a:lnTo>
                  <a:lnTo>
                    <a:pt x="210" y="225"/>
                  </a:lnTo>
                  <a:lnTo>
                    <a:pt x="209" y="225"/>
                  </a:lnTo>
                  <a:lnTo>
                    <a:pt x="208" y="225"/>
                  </a:lnTo>
                  <a:lnTo>
                    <a:pt x="207" y="225"/>
                  </a:lnTo>
                  <a:lnTo>
                    <a:pt x="205" y="227"/>
                  </a:lnTo>
                  <a:lnTo>
                    <a:pt x="205" y="227"/>
                  </a:lnTo>
                  <a:lnTo>
                    <a:pt x="202" y="228"/>
                  </a:lnTo>
                  <a:lnTo>
                    <a:pt x="202" y="228"/>
                  </a:lnTo>
                  <a:lnTo>
                    <a:pt x="201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199" y="22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3568225" y="4015473"/>
              <a:ext cx="14223" cy="16595"/>
            </a:xfrm>
            <a:custGeom>
              <a:avLst/>
              <a:gdLst>
                <a:gd name="T0" fmla="*/ 5 w 6"/>
                <a:gd name="T1" fmla="*/ 3 h 7"/>
                <a:gd name="T2" fmla="*/ 6 w 6"/>
                <a:gd name="T3" fmla="*/ 3 h 7"/>
                <a:gd name="T4" fmla="*/ 6 w 6"/>
                <a:gd name="T5" fmla="*/ 5 h 7"/>
                <a:gd name="T6" fmla="*/ 5 w 6"/>
                <a:gd name="T7" fmla="*/ 6 h 7"/>
                <a:gd name="T8" fmla="*/ 5 w 6"/>
                <a:gd name="T9" fmla="*/ 6 h 7"/>
                <a:gd name="T10" fmla="*/ 3 w 6"/>
                <a:gd name="T11" fmla="*/ 6 h 7"/>
                <a:gd name="T12" fmla="*/ 2 w 6"/>
                <a:gd name="T13" fmla="*/ 7 h 7"/>
                <a:gd name="T14" fmla="*/ 0 w 6"/>
                <a:gd name="T15" fmla="*/ 6 h 7"/>
                <a:gd name="T16" fmla="*/ 0 w 6"/>
                <a:gd name="T17" fmla="*/ 3 h 7"/>
                <a:gd name="T18" fmla="*/ 1 w 6"/>
                <a:gd name="T19" fmla="*/ 0 h 7"/>
                <a:gd name="T20" fmla="*/ 3 w 6"/>
                <a:gd name="T21" fmla="*/ 1 h 7"/>
                <a:gd name="T22" fmla="*/ 4 w 6"/>
                <a:gd name="T23" fmla="*/ 2 h 7"/>
                <a:gd name="T24" fmla="*/ 5 w 6"/>
                <a:gd name="T2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3"/>
                  </a:moveTo>
                  <a:lnTo>
                    <a:pt x="6" y="3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527926" y="3960950"/>
              <a:ext cx="14223" cy="23706"/>
            </a:xfrm>
            <a:custGeom>
              <a:avLst/>
              <a:gdLst>
                <a:gd name="T0" fmla="*/ 4 w 6"/>
                <a:gd name="T1" fmla="*/ 0 h 10"/>
                <a:gd name="T2" fmla="*/ 6 w 6"/>
                <a:gd name="T3" fmla="*/ 0 h 10"/>
                <a:gd name="T4" fmla="*/ 6 w 6"/>
                <a:gd name="T5" fmla="*/ 1 h 10"/>
                <a:gd name="T6" fmla="*/ 6 w 6"/>
                <a:gd name="T7" fmla="*/ 2 h 10"/>
                <a:gd name="T8" fmla="*/ 5 w 6"/>
                <a:gd name="T9" fmla="*/ 4 h 10"/>
                <a:gd name="T10" fmla="*/ 4 w 6"/>
                <a:gd name="T11" fmla="*/ 6 h 10"/>
                <a:gd name="T12" fmla="*/ 4 w 6"/>
                <a:gd name="T13" fmla="*/ 10 h 10"/>
                <a:gd name="T14" fmla="*/ 3 w 6"/>
                <a:gd name="T15" fmla="*/ 10 h 10"/>
                <a:gd name="T16" fmla="*/ 1 w 6"/>
                <a:gd name="T17" fmla="*/ 9 h 10"/>
                <a:gd name="T18" fmla="*/ 0 w 6"/>
                <a:gd name="T19" fmla="*/ 9 h 10"/>
                <a:gd name="T20" fmla="*/ 0 w 6"/>
                <a:gd name="T21" fmla="*/ 8 h 10"/>
                <a:gd name="T22" fmla="*/ 0 w 6"/>
                <a:gd name="T23" fmla="*/ 7 h 10"/>
                <a:gd name="T24" fmla="*/ 0 w 6"/>
                <a:gd name="T25" fmla="*/ 7 h 10"/>
                <a:gd name="T26" fmla="*/ 0 w 6"/>
                <a:gd name="T27" fmla="*/ 6 h 10"/>
                <a:gd name="T28" fmla="*/ 1 w 6"/>
                <a:gd name="T29" fmla="*/ 4 h 10"/>
                <a:gd name="T30" fmla="*/ 2 w 6"/>
                <a:gd name="T31" fmla="*/ 2 h 10"/>
                <a:gd name="T32" fmla="*/ 3 w 6"/>
                <a:gd name="T33" fmla="*/ 0 h 10"/>
                <a:gd name="T34" fmla="*/ 4 w 6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3437846" y="3970431"/>
              <a:ext cx="21336" cy="42669"/>
            </a:xfrm>
            <a:custGeom>
              <a:avLst/>
              <a:gdLst>
                <a:gd name="T0" fmla="*/ 6 w 9"/>
                <a:gd name="T1" fmla="*/ 1 h 18"/>
                <a:gd name="T2" fmla="*/ 7 w 9"/>
                <a:gd name="T3" fmla="*/ 0 h 18"/>
                <a:gd name="T4" fmla="*/ 9 w 9"/>
                <a:gd name="T5" fmla="*/ 8 h 18"/>
                <a:gd name="T6" fmla="*/ 9 w 9"/>
                <a:gd name="T7" fmla="*/ 12 h 18"/>
                <a:gd name="T8" fmla="*/ 6 w 9"/>
                <a:gd name="T9" fmla="*/ 14 h 18"/>
                <a:gd name="T10" fmla="*/ 7 w 9"/>
                <a:gd name="T11" fmla="*/ 16 h 18"/>
                <a:gd name="T12" fmla="*/ 7 w 9"/>
                <a:gd name="T13" fmla="*/ 17 h 18"/>
                <a:gd name="T14" fmla="*/ 7 w 9"/>
                <a:gd name="T15" fmla="*/ 18 h 18"/>
                <a:gd name="T16" fmla="*/ 6 w 9"/>
                <a:gd name="T17" fmla="*/ 18 h 18"/>
                <a:gd name="T18" fmla="*/ 5 w 9"/>
                <a:gd name="T19" fmla="*/ 18 h 18"/>
                <a:gd name="T20" fmla="*/ 3 w 9"/>
                <a:gd name="T21" fmla="*/ 17 h 18"/>
                <a:gd name="T22" fmla="*/ 2 w 9"/>
                <a:gd name="T23" fmla="*/ 17 h 18"/>
                <a:gd name="T24" fmla="*/ 1 w 9"/>
                <a:gd name="T25" fmla="*/ 17 h 18"/>
                <a:gd name="T26" fmla="*/ 0 w 9"/>
                <a:gd name="T27" fmla="*/ 16 h 18"/>
                <a:gd name="T28" fmla="*/ 0 w 9"/>
                <a:gd name="T29" fmla="*/ 15 h 18"/>
                <a:gd name="T30" fmla="*/ 0 w 9"/>
                <a:gd name="T31" fmla="*/ 14 h 18"/>
                <a:gd name="T32" fmla="*/ 0 w 9"/>
                <a:gd name="T33" fmla="*/ 12 h 18"/>
                <a:gd name="T34" fmla="*/ 3 w 9"/>
                <a:gd name="T35" fmla="*/ 4 h 18"/>
                <a:gd name="T36" fmla="*/ 6 w 9"/>
                <a:gd name="T3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8">
                  <a:moveTo>
                    <a:pt x="6" y="1"/>
                  </a:moveTo>
                  <a:lnTo>
                    <a:pt x="7" y="0"/>
                  </a:lnTo>
                  <a:lnTo>
                    <a:pt x="9" y="8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3" y="4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442587" y="3956208"/>
              <a:ext cx="9482" cy="16595"/>
            </a:xfrm>
            <a:custGeom>
              <a:avLst/>
              <a:gdLst>
                <a:gd name="T0" fmla="*/ 3 w 4"/>
                <a:gd name="T1" fmla="*/ 7 h 7"/>
                <a:gd name="T2" fmla="*/ 1 w 4"/>
                <a:gd name="T3" fmla="*/ 7 h 7"/>
                <a:gd name="T4" fmla="*/ 0 w 4"/>
                <a:gd name="T5" fmla="*/ 7 h 7"/>
                <a:gd name="T6" fmla="*/ 0 w 4"/>
                <a:gd name="T7" fmla="*/ 6 h 7"/>
                <a:gd name="T8" fmla="*/ 0 w 4"/>
                <a:gd name="T9" fmla="*/ 4 h 7"/>
                <a:gd name="T10" fmla="*/ 1 w 4"/>
                <a:gd name="T11" fmla="*/ 3 h 7"/>
                <a:gd name="T12" fmla="*/ 1 w 4"/>
                <a:gd name="T13" fmla="*/ 2 h 7"/>
                <a:gd name="T14" fmla="*/ 2 w 4"/>
                <a:gd name="T15" fmla="*/ 1 h 7"/>
                <a:gd name="T16" fmla="*/ 3 w 4"/>
                <a:gd name="T17" fmla="*/ 0 h 7"/>
                <a:gd name="T18" fmla="*/ 3 w 4"/>
                <a:gd name="T19" fmla="*/ 0 h 7"/>
                <a:gd name="T20" fmla="*/ 4 w 4"/>
                <a:gd name="T21" fmla="*/ 2 h 7"/>
                <a:gd name="T22" fmla="*/ 4 w 4"/>
                <a:gd name="T23" fmla="*/ 4 h 7"/>
                <a:gd name="T24" fmla="*/ 3 w 4"/>
                <a:gd name="T2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470664" y="4866496"/>
              <a:ext cx="18965" cy="11854"/>
            </a:xfrm>
            <a:custGeom>
              <a:avLst/>
              <a:gdLst>
                <a:gd name="T0" fmla="*/ 3 w 8"/>
                <a:gd name="T1" fmla="*/ 3 h 5"/>
                <a:gd name="T2" fmla="*/ 2 w 8"/>
                <a:gd name="T3" fmla="*/ 2 h 5"/>
                <a:gd name="T4" fmla="*/ 2 w 8"/>
                <a:gd name="T5" fmla="*/ 2 h 5"/>
                <a:gd name="T6" fmla="*/ 3 w 8"/>
                <a:gd name="T7" fmla="*/ 0 h 5"/>
                <a:gd name="T8" fmla="*/ 2 w 8"/>
                <a:gd name="T9" fmla="*/ 0 h 5"/>
                <a:gd name="T10" fmla="*/ 1 w 8"/>
                <a:gd name="T11" fmla="*/ 1 h 5"/>
                <a:gd name="T12" fmla="*/ 1 w 8"/>
                <a:gd name="T13" fmla="*/ 1 h 5"/>
                <a:gd name="T14" fmla="*/ 0 w 8"/>
                <a:gd name="T15" fmla="*/ 2 h 5"/>
                <a:gd name="T16" fmla="*/ 0 w 8"/>
                <a:gd name="T17" fmla="*/ 2 h 5"/>
                <a:gd name="T18" fmla="*/ 0 w 8"/>
                <a:gd name="T19" fmla="*/ 2 h 5"/>
                <a:gd name="T20" fmla="*/ 0 w 8"/>
                <a:gd name="T21" fmla="*/ 3 h 5"/>
                <a:gd name="T22" fmla="*/ 0 w 8"/>
                <a:gd name="T23" fmla="*/ 3 h 5"/>
                <a:gd name="T24" fmla="*/ 1 w 8"/>
                <a:gd name="T25" fmla="*/ 3 h 5"/>
                <a:gd name="T26" fmla="*/ 3 w 8"/>
                <a:gd name="T27" fmla="*/ 4 h 5"/>
                <a:gd name="T28" fmla="*/ 4 w 8"/>
                <a:gd name="T29" fmla="*/ 5 h 5"/>
                <a:gd name="T30" fmla="*/ 5 w 8"/>
                <a:gd name="T31" fmla="*/ 5 h 5"/>
                <a:gd name="T32" fmla="*/ 6 w 8"/>
                <a:gd name="T33" fmla="*/ 5 h 5"/>
                <a:gd name="T34" fmla="*/ 7 w 8"/>
                <a:gd name="T35" fmla="*/ 4 h 5"/>
                <a:gd name="T36" fmla="*/ 6 w 8"/>
                <a:gd name="T37" fmla="*/ 4 h 5"/>
                <a:gd name="T38" fmla="*/ 6 w 8"/>
                <a:gd name="T39" fmla="*/ 3 h 5"/>
                <a:gd name="T40" fmla="*/ 6 w 8"/>
                <a:gd name="T41" fmla="*/ 3 h 5"/>
                <a:gd name="T42" fmla="*/ 7 w 8"/>
                <a:gd name="T43" fmla="*/ 3 h 5"/>
                <a:gd name="T44" fmla="*/ 8 w 8"/>
                <a:gd name="T45" fmla="*/ 3 h 5"/>
                <a:gd name="T46" fmla="*/ 8 w 8"/>
                <a:gd name="T47" fmla="*/ 3 h 5"/>
                <a:gd name="T48" fmla="*/ 8 w 8"/>
                <a:gd name="T49" fmla="*/ 2 h 5"/>
                <a:gd name="T50" fmla="*/ 8 w 8"/>
                <a:gd name="T51" fmla="*/ 1 h 5"/>
                <a:gd name="T52" fmla="*/ 8 w 8"/>
                <a:gd name="T53" fmla="*/ 1 h 5"/>
                <a:gd name="T54" fmla="*/ 7 w 8"/>
                <a:gd name="T55" fmla="*/ 1 h 5"/>
                <a:gd name="T56" fmla="*/ 7 w 8"/>
                <a:gd name="T57" fmla="*/ 1 h 5"/>
                <a:gd name="T58" fmla="*/ 6 w 8"/>
                <a:gd name="T59" fmla="*/ 2 h 5"/>
                <a:gd name="T60" fmla="*/ 6 w 8"/>
                <a:gd name="T61" fmla="*/ 2 h 5"/>
                <a:gd name="T62" fmla="*/ 3 w 8"/>
                <a:gd name="T6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5">
                  <a:moveTo>
                    <a:pt x="3" y="3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470664" y="4866496"/>
              <a:ext cx="18965" cy="11854"/>
            </a:xfrm>
            <a:custGeom>
              <a:avLst/>
              <a:gdLst>
                <a:gd name="T0" fmla="*/ 3 w 8"/>
                <a:gd name="T1" fmla="*/ 3 h 5"/>
                <a:gd name="T2" fmla="*/ 2 w 8"/>
                <a:gd name="T3" fmla="*/ 2 h 5"/>
                <a:gd name="T4" fmla="*/ 2 w 8"/>
                <a:gd name="T5" fmla="*/ 2 h 5"/>
                <a:gd name="T6" fmla="*/ 3 w 8"/>
                <a:gd name="T7" fmla="*/ 0 h 5"/>
                <a:gd name="T8" fmla="*/ 2 w 8"/>
                <a:gd name="T9" fmla="*/ 0 h 5"/>
                <a:gd name="T10" fmla="*/ 1 w 8"/>
                <a:gd name="T11" fmla="*/ 1 h 5"/>
                <a:gd name="T12" fmla="*/ 1 w 8"/>
                <a:gd name="T13" fmla="*/ 1 h 5"/>
                <a:gd name="T14" fmla="*/ 0 w 8"/>
                <a:gd name="T15" fmla="*/ 2 h 5"/>
                <a:gd name="T16" fmla="*/ 0 w 8"/>
                <a:gd name="T17" fmla="*/ 2 h 5"/>
                <a:gd name="T18" fmla="*/ 0 w 8"/>
                <a:gd name="T19" fmla="*/ 2 h 5"/>
                <a:gd name="T20" fmla="*/ 0 w 8"/>
                <a:gd name="T21" fmla="*/ 3 h 5"/>
                <a:gd name="T22" fmla="*/ 0 w 8"/>
                <a:gd name="T23" fmla="*/ 3 h 5"/>
                <a:gd name="T24" fmla="*/ 1 w 8"/>
                <a:gd name="T25" fmla="*/ 3 h 5"/>
                <a:gd name="T26" fmla="*/ 3 w 8"/>
                <a:gd name="T27" fmla="*/ 4 h 5"/>
                <a:gd name="T28" fmla="*/ 4 w 8"/>
                <a:gd name="T29" fmla="*/ 5 h 5"/>
                <a:gd name="T30" fmla="*/ 5 w 8"/>
                <a:gd name="T31" fmla="*/ 5 h 5"/>
                <a:gd name="T32" fmla="*/ 6 w 8"/>
                <a:gd name="T33" fmla="*/ 5 h 5"/>
                <a:gd name="T34" fmla="*/ 7 w 8"/>
                <a:gd name="T35" fmla="*/ 4 h 5"/>
                <a:gd name="T36" fmla="*/ 6 w 8"/>
                <a:gd name="T37" fmla="*/ 4 h 5"/>
                <a:gd name="T38" fmla="*/ 6 w 8"/>
                <a:gd name="T39" fmla="*/ 3 h 5"/>
                <a:gd name="T40" fmla="*/ 6 w 8"/>
                <a:gd name="T41" fmla="*/ 3 h 5"/>
                <a:gd name="T42" fmla="*/ 7 w 8"/>
                <a:gd name="T43" fmla="*/ 3 h 5"/>
                <a:gd name="T44" fmla="*/ 8 w 8"/>
                <a:gd name="T45" fmla="*/ 3 h 5"/>
                <a:gd name="T46" fmla="*/ 8 w 8"/>
                <a:gd name="T47" fmla="*/ 3 h 5"/>
                <a:gd name="T48" fmla="*/ 8 w 8"/>
                <a:gd name="T49" fmla="*/ 2 h 5"/>
                <a:gd name="T50" fmla="*/ 8 w 8"/>
                <a:gd name="T51" fmla="*/ 1 h 5"/>
                <a:gd name="T52" fmla="*/ 8 w 8"/>
                <a:gd name="T53" fmla="*/ 1 h 5"/>
                <a:gd name="T54" fmla="*/ 7 w 8"/>
                <a:gd name="T55" fmla="*/ 1 h 5"/>
                <a:gd name="T56" fmla="*/ 7 w 8"/>
                <a:gd name="T57" fmla="*/ 1 h 5"/>
                <a:gd name="T58" fmla="*/ 6 w 8"/>
                <a:gd name="T59" fmla="*/ 2 h 5"/>
                <a:gd name="T60" fmla="*/ 6 w 8"/>
                <a:gd name="T6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5">
                  <a:moveTo>
                    <a:pt x="3" y="3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252574" y="5025323"/>
              <a:ext cx="18965" cy="18965"/>
            </a:xfrm>
            <a:custGeom>
              <a:avLst/>
              <a:gdLst>
                <a:gd name="T0" fmla="*/ 1 w 8"/>
                <a:gd name="T1" fmla="*/ 0 h 8"/>
                <a:gd name="T2" fmla="*/ 2 w 8"/>
                <a:gd name="T3" fmla="*/ 0 h 8"/>
                <a:gd name="T4" fmla="*/ 5 w 8"/>
                <a:gd name="T5" fmla="*/ 2 h 8"/>
                <a:gd name="T6" fmla="*/ 7 w 8"/>
                <a:gd name="T7" fmla="*/ 4 h 8"/>
                <a:gd name="T8" fmla="*/ 8 w 8"/>
                <a:gd name="T9" fmla="*/ 5 h 8"/>
                <a:gd name="T10" fmla="*/ 8 w 8"/>
                <a:gd name="T11" fmla="*/ 6 h 8"/>
                <a:gd name="T12" fmla="*/ 8 w 8"/>
                <a:gd name="T13" fmla="*/ 6 h 8"/>
                <a:gd name="T14" fmla="*/ 7 w 8"/>
                <a:gd name="T15" fmla="*/ 7 h 8"/>
                <a:gd name="T16" fmla="*/ 5 w 8"/>
                <a:gd name="T17" fmla="*/ 8 h 8"/>
                <a:gd name="T18" fmla="*/ 4 w 8"/>
                <a:gd name="T19" fmla="*/ 7 h 8"/>
                <a:gd name="T20" fmla="*/ 0 w 8"/>
                <a:gd name="T21" fmla="*/ 3 h 8"/>
                <a:gd name="T22" fmla="*/ 1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1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5" y="8"/>
                  </a:lnTo>
                  <a:lnTo>
                    <a:pt x="4" y="7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259315" y="5563438"/>
              <a:ext cx="421956" cy="787020"/>
            </a:xfrm>
            <a:custGeom>
              <a:avLst/>
              <a:gdLst>
                <a:gd name="T0" fmla="*/ 125 w 178"/>
                <a:gd name="T1" fmla="*/ 292 h 332"/>
                <a:gd name="T2" fmla="*/ 120 w 178"/>
                <a:gd name="T3" fmla="*/ 284 h 332"/>
                <a:gd name="T4" fmla="*/ 126 w 178"/>
                <a:gd name="T5" fmla="*/ 278 h 332"/>
                <a:gd name="T6" fmla="*/ 119 w 178"/>
                <a:gd name="T7" fmla="*/ 279 h 332"/>
                <a:gd name="T8" fmla="*/ 112 w 178"/>
                <a:gd name="T9" fmla="*/ 269 h 332"/>
                <a:gd name="T10" fmla="*/ 110 w 178"/>
                <a:gd name="T11" fmla="*/ 261 h 332"/>
                <a:gd name="T12" fmla="*/ 97 w 178"/>
                <a:gd name="T13" fmla="*/ 210 h 332"/>
                <a:gd name="T14" fmla="*/ 99 w 178"/>
                <a:gd name="T15" fmla="*/ 214 h 332"/>
                <a:gd name="T16" fmla="*/ 104 w 178"/>
                <a:gd name="T17" fmla="*/ 227 h 332"/>
                <a:gd name="T18" fmla="*/ 106 w 178"/>
                <a:gd name="T19" fmla="*/ 226 h 332"/>
                <a:gd name="T20" fmla="*/ 113 w 178"/>
                <a:gd name="T21" fmla="*/ 242 h 332"/>
                <a:gd name="T22" fmla="*/ 108 w 178"/>
                <a:gd name="T23" fmla="*/ 227 h 332"/>
                <a:gd name="T24" fmla="*/ 105 w 178"/>
                <a:gd name="T25" fmla="*/ 213 h 332"/>
                <a:gd name="T26" fmla="*/ 95 w 178"/>
                <a:gd name="T27" fmla="*/ 195 h 332"/>
                <a:gd name="T28" fmla="*/ 93 w 178"/>
                <a:gd name="T29" fmla="*/ 194 h 332"/>
                <a:gd name="T30" fmla="*/ 94 w 178"/>
                <a:gd name="T31" fmla="*/ 186 h 332"/>
                <a:gd name="T32" fmla="*/ 84 w 178"/>
                <a:gd name="T33" fmla="*/ 172 h 332"/>
                <a:gd name="T34" fmla="*/ 75 w 178"/>
                <a:gd name="T35" fmla="*/ 147 h 332"/>
                <a:gd name="T36" fmla="*/ 62 w 178"/>
                <a:gd name="T37" fmla="*/ 105 h 332"/>
                <a:gd name="T38" fmla="*/ 51 w 178"/>
                <a:gd name="T39" fmla="*/ 91 h 332"/>
                <a:gd name="T40" fmla="*/ 38 w 178"/>
                <a:gd name="T41" fmla="*/ 63 h 332"/>
                <a:gd name="T42" fmla="*/ 30 w 178"/>
                <a:gd name="T43" fmla="*/ 57 h 332"/>
                <a:gd name="T44" fmla="*/ 36 w 178"/>
                <a:gd name="T45" fmla="*/ 49 h 332"/>
                <a:gd name="T46" fmla="*/ 29 w 178"/>
                <a:gd name="T47" fmla="*/ 50 h 332"/>
                <a:gd name="T48" fmla="*/ 23 w 178"/>
                <a:gd name="T49" fmla="*/ 51 h 332"/>
                <a:gd name="T50" fmla="*/ 12 w 178"/>
                <a:gd name="T51" fmla="*/ 27 h 332"/>
                <a:gd name="T52" fmla="*/ 0 w 178"/>
                <a:gd name="T53" fmla="*/ 1 h 332"/>
                <a:gd name="T54" fmla="*/ 8 w 178"/>
                <a:gd name="T55" fmla="*/ 4 h 332"/>
                <a:gd name="T56" fmla="*/ 12 w 178"/>
                <a:gd name="T57" fmla="*/ 7 h 332"/>
                <a:gd name="T58" fmla="*/ 17 w 178"/>
                <a:gd name="T59" fmla="*/ 9 h 332"/>
                <a:gd name="T60" fmla="*/ 24 w 178"/>
                <a:gd name="T61" fmla="*/ 13 h 332"/>
                <a:gd name="T62" fmla="*/ 29 w 178"/>
                <a:gd name="T63" fmla="*/ 20 h 332"/>
                <a:gd name="T64" fmla="*/ 35 w 178"/>
                <a:gd name="T65" fmla="*/ 22 h 332"/>
                <a:gd name="T66" fmla="*/ 34 w 178"/>
                <a:gd name="T67" fmla="*/ 28 h 332"/>
                <a:gd name="T68" fmla="*/ 40 w 178"/>
                <a:gd name="T69" fmla="*/ 36 h 332"/>
                <a:gd name="T70" fmla="*/ 56 w 178"/>
                <a:gd name="T71" fmla="*/ 50 h 332"/>
                <a:gd name="T72" fmla="*/ 64 w 178"/>
                <a:gd name="T73" fmla="*/ 53 h 332"/>
                <a:gd name="T74" fmla="*/ 81 w 178"/>
                <a:gd name="T75" fmla="*/ 61 h 332"/>
                <a:gd name="T76" fmla="*/ 89 w 178"/>
                <a:gd name="T77" fmla="*/ 67 h 332"/>
                <a:gd name="T78" fmla="*/ 97 w 178"/>
                <a:gd name="T79" fmla="*/ 71 h 332"/>
                <a:gd name="T80" fmla="*/ 107 w 178"/>
                <a:gd name="T81" fmla="*/ 76 h 332"/>
                <a:gd name="T82" fmla="*/ 107 w 178"/>
                <a:gd name="T83" fmla="*/ 84 h 332"/>
                <a:gd name="T84" fmla="*/ 96 w 178"/>
                <a:gd name="T85" fmla="*/ 89 h 332"/>
                <a:gd name="T86" fmla="*/ 101 w 178"/>
                <a:gd name="T87" fmla="*/ 96 h 332"/>
                <a:gd name="T88" fmla="*/ 113 w 178"/>
                <a:gd name="T89" fmla="*/ 112 h 332"/>
                <a:gd name="T90" fmla="*/ 118 w 178"/>
                <a:gd name="T91" fmla="*/ 117 h 332"/>
                <a:gd name="T92" fmla="*/ 128 w 178"/>
                <a:gd name="T93" fmla="*/ 118 h 332"/>
                <a:gd name="T94" fmla="*/ 133 w 178"/>
                <a:gd name="T95" fmla="*/ 129 h 332"/>
                <a:gd name="T96" fmla="*/ 127 w 178"/>
                <a:gd name="T97" fmla="*/ 134 h 332"/>
                <a:gd name="T98" fmla="*/ 140 w 178"/>
                <a:gd name="T99" fmla="*/ 146 h 332"/>
                <a:gd name="T100" fmla="*/ 138 w 178"/>
                <a:gd name="T101" fmla="*/ 157 h 332"/>
                <a:gd name="T102" fmla="*/ 138 w 178"/>
                <a:gd name="T103" fmla="*/ 177 h 332"/>
                <a:gd name="T104" fmla="*/ 145 w 178"/>
                <a:gd name="T105" fmla="*/ 188 h 332"/>
                <a:gd name="T106" fmla="*/ 164 w 178"/>
                <a:gd name="T107" fmla="*/ 181 h 332"/>
                <a:gd name="T108" fmla="*/ 165 w 178"/>
                <a:gd name="T109" fmla="*/ 200 h 332"/>
                <a:gd name="T110" fmla="*/ 163 w 178"/>
                <a:gd name="T111" fmla="*/ 234 h 332"/>
                <a:gd name="T112" fmla="*/ 167 w 178"/>
                <a:gd name="T113" fmla="*/ 238 h 332"/>
                <a:gd name="T114" fmla="*/ 176 w 178"/>
                <a:gd name="T115" fmla="*/ 247 h 332"/>
                <a:gd name="T116" fmla="*/ 163 w 178"/>
                <a:gd name="T117" fmla="*/ 287 h 332"/>
                <a:gd name="T118" fmla="*/ 162 w 178"/>
                <a:gd name="T119" fmla="*/ 303 h 332"/>
                <a:gd name="T120" fmla="*/ 168 w 178"/>
                <a:gd name="T121" fmla="*/ 316 h 332"/>
                <a:gd name="T122" fmla="*/ 165 w 178"/>
                <a:gd name="T123" fmla="*/ 322 h 332"/>
                <a:gd name="T124" fmla="*/ 158 w 178"/>
                <a:gd name="T125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" h="332">
                  <a:moveTo>
                    <a:pt x="158" y="331"/>
                  </a:moveTo>
                  <a:lnTo>
                    <a:pt x="158" y="331"/>
                  </a:lnTo>
                  <a:lnTo>
                    <a:pt x="157" y="332"/>
                  </a:lnTo>
                  <a:lnTo>
                    <a:pt x="149" y="326"/>
                  </a:lnTo>
                  <a:lnTo>
                    <a:pt x="147" y="323"/>
                  </a:lnTo>
                  <a:lnTo>
                    <a:pt x="141" y="314"/>
                  </a:lnTo>
                  <a:lnTo>
                    <a:pt x="137" y="311"/>
                  </a:lnTo>
                  <a:lnTo>
                    <a:pt x="137" y="308"/>
                  </a:lnTo>
                  <a:lnTo>
                    <a:pt x="132" y="302"/>
                  </a:lnTo>
                  <a:lnTo>
                    <a:pt x="131" y="301"/>
                  </a:lnTo>
                  <a:lnTo>
                    <a:pt x="129" y="298"/>
                  </a:lnTo>
                  <a:lnTo>
                    <a:pt x="126" y="294"/>
                  </a:lnTo>
                  <a:lnTo>
                    <a:pt x="125" y="292"/>
                  </a:lnTo>
                  <a:lnTo>
                    <a:pt x="119" y="287"/>
                  </a:lnTo>
                  <a:lnTo>
                    <a:pt x="118" y="285"/>
                  </a:lnTo>
                  <a:lnTo>
                    <a:pt x="118" y="285"/>
                  </a:lnTo>
                  <a:lnTo>
                    <a:pt x="119" y="285"/>
                  </a:lnTo>
                  <a:lnTo>
                    <a:pt x="120" y="286"/>
                  </a:lnTo>
                  <a:lnTo>
                    <a:pt x="121" y="286"/>
                  </a:lnTo>
                  <a:lnTo>
                    <a:pt x="123" y="285"/>
                  </a:lnTo>
                  <a:lnTo>
                    <a:pt x="123" y="285"/>
                  </a:lnTo>
                  <a:lnTo>
                    <a:pt x="122" y="285"/>
                  </a:lnTo>
                  <a:lnTo>
                    <a:pt x="121" y="285"/>
                  </a:lnTo>
                  <a:lnTo>
                    <a:pt x="120" y="285"/>
                  </a:lnTo>
                  <a:lnTo>
                    <a:pt x="120" y="284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21" y="281"/>
                  </a:lnTo>
                  <a:lnTo>
                    <a:pt x="122" y="281"/>
                  </a:lnTo>
                  <a:lnTo>
                    <a:pt x="126" y="282"/>
                  </a:lnTo>
                  <a:lnTo>
                    <a:pt x="126" y="281"/>
                  </a:lnTo>
                  <a:lnTo>
                    <a:pt x="125" y="281"/>
                  </a:lnTo>
                  <a:lnTo>
                    <a:pt x="125" y="280"/>
                  </a:lnTo>
                  <a:lnTo>
                    <a:pt x="124" y="280"/>
                  </a:lnTo>
                  <a:lnTo>
                    <a:pt x="125" y="280"/>
                  </a:lnTo>
                  <a:lnTo>
                    <a:pt x="126" y="279"/>
                  </a:lnTo>
                  <a:lnTo>
                    <a:pt x="126" y="279"/>
                  </a:lnTo>
                  <a:lnTo>
                    <a:pt x="126" y="278"/>
                  </a:lnTo>
                  <a:lnTo>
                    <a:pt x="126" y="278"/>
                  </a:lnTo>
                  <a:lnTo>
                    <a:pt x="125" y="278"/>
                  </a:lnTo>
                  <a:lnTo>
                    <a:pt x="124" y="279"/>
                  </a:lnTo>
                  <a:lnTo>
                    <a:pt x="124" y="279"/>
                  </a:lnTo>
                  <a:lnTo>
                    <a:pt x="123" y="280"/>
                  </a:lnTo>
                  <a:lnTo>
                    <a:pt x="122" y="280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19" y="282"/>
                  </a:lnTo>
                  <a:lnTo>
                    <a:pt x="119" y="283"/>
                  </a:lnTo>
                  <a:lnTo>
                    <a:pt x="118" y="282"/>
                  </a:lnTo>
                  <a:lnTo>
                    <a:pt x="119" y="281"/>
                  </a:lnTo>
                  <a:lnTo>
                    <a:pt x="119" y="281"/>
                  </a:lnTo>
                  <a:lnTo>
                    <a:pt x="119" y="279"/>
                  </a:lnTo>
                  <a:lnTo>
                    <a:pt x="118" y="280"/>
                  </a:lnTo>
                  <a:lnTo>
                    <a:pt x="117" y="281"/>
                  </a:lnTo>
                  <a:lnTo>
                    <a:pt x="117" y="282"/>
                  </a:lnTo>
                  <a:lnTo>
                    <a:pt x="117" y="284"/>
                  </a:lnTo>
                  <a:lnTo>
                    <a:pt x="117" y="283"/>
                  </a:lnTo>
                  <a:lnTo>
                    <a:pt x="116" y="282"/>
                  </a:lnTo>
                  <a:lnTo>
                    <a:pt x="116" y="281"/>
                  </a:lnTo>
                  <a:lnTo>
                    <a:pt x="116" y="280"/>
                  </a:lnTo>
                  <a:lnTo>
                    <a:pt x="116" y="279"/>
                  </a:lnTo>
                  <a:lnTo>
                    <a:pt x="115" y="278"/>
                  </a:lnTo>
                  <a:lnTo>
                    <a:pt x="114" y="275"/>
                  </a:lnTo>
                  <a:lnTo>
                    <a:pt x="112" y="271"/>
                  </a:lnTo>
                  <a:lnTo>
                    <a:pt x="112" y="269"/>
                  </a:lnTo>
                  <a:lnTo>
                    <a:pt x="112" y="269"/>
                  </a:lnTo>
                  <a:lnTo>
                    <a:pt x="113" y="269"/>
                  </a:lnTo>
                  <a:lnTo>
                    <a:pt x="113" y="270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13" y="269"/>
                  </a:lnTo>
                  <a:lnTo>
                    <a:pt x="114" y="266"/>
                  </a:lnTo>
                  <a:lnTo>
                    <a:pt x="113" y="267"/>
                  </a:lnTo>
                  <a:lnTo>
                    <a:pt x="113" y="267"/>
                  </a:lnTo>
                  <a:lnTo>
                    <a:pt x="113" y="268"/>
                  </a:lnTo>
                  <a:lnTo>
                    <a:pt x="112" y="268"/>
                  </a:lnTo>
                  <a:lnTo>
                    <a:pt x="111" y="263"/>
                  </a:lnTo>
                  <a:lnTo>
                    <a:pt x="110" y="261"/>
                  </a:lnTo>
                  <a:lnTo>
                    <a:pt x="109" y="261"/>
                  </a:lnTo>
                  <a:lnTo>
                    <a:pt x="109" y="262"/>
                  </a:lnTo>
                  <a:lnTo>
                    <a:pt x="111" y="267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05" y="255"/>
                  </a:lnTo>
                  <a:lnTo>
                    <a:pt x="102" y="243"/>
                  </a:lnTo>
                  <a:lnTo>
                    <a:pt x="100" y="232"/>
                  </a:lnTo>
                  <a:lnTo>
                    <a:pt x="101" y="230"/>
                  </a:lnTo>
                  <a:lnTo>
                    <a:pt x="99" y="219"/>
                  </a:lnTo>
                  <a:lnTo>
                    <a:pt x="97" y="214"/>
                  </a:lnTo>
                  <a:lnTo>
                    <a:pt x="97" y="213"/>
                  </a:lnTo>
                  <a:lnTo>
                    <a:pt x="97" y="210"/>
                  </a:lnTo>
                  <a:lnTo>
                    <a:pt x="97" y="209"/>
                  </a:lnTo>
                  <a:lnTo>
                    <a:pt x="97" y="208"/>
                  </a:lnTo>
                  <a:lnTo>
                    <a:pt x="99" y="209"/>
                  </a:lnTo>
                  <a:lnTo>
                    <a:pt x="100" y="211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98" y="212"/>
                  </a:lnTo>
                  <a:lnTo>
                    <a:pt x="98" y="212"/>
                  </a:lnTo>
                  <a:lnTo>
                    <a:pt x="98" y="213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9" y="215"/>
                  </a:lnTo>
                  <a:lnTo>
                    <a:pt x="99" y="214"/>
                  </a:lnTo>
                  <a:lnTo>
                    <a:pt x="100" y="213"/>
                  </a:lnTo>
                  <a:lnTo>
                    <a:pt x="100" y="214"/>
                  </a:lnTo>
                  <a:lnTo>
                    <a:pt x="100" y="215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1" y="216"/>
                  </a:lnTo>
                  <a:lnTo>
                    <a:pt x="101" y="215"/>
                  </a:lnTo>
                  <a:lnTo>
                    <a:pt x="101" y="214"/>
                  </a:lnTo>
                  <a:lnTo>
                    <a:pt x="102" y="215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6"/>
                  </a:lnTo>
                  <a:lnTo>
                    <a:pt x="103" y="221"/>
                  </a:lnTo>
                  <a:lnTo>
                    <a:pt x="104" y="219"/>
                  </a:lnTo>
                  <a:lnTo>
                    <a:pt x="103" y="217"/>
                  </a:lnTo>
                  <a:lnTo>
                    <a:pt x="102" y="215"/>
                  </a:lnTo>
                  <a:lnTo>
                    <a:pt x="103" y="215"/>
                  </a:lnTo>
                  <a:lnTo>
                    <a:pt x="103" y="216"/>
                  </a:lnTo>
                  <a:lnTo>
                    <a:pt x="104" y="218"/>
                  </a:lnTo>
                  <a:lnTo>
                    <a:pt x="105" y="219"/>
                  </a:lnTo>
                  <a:lnTo>
                    <a:pt x="105" y="220"/>
                  </a:lnTo>
                  <a:lnTo>
                    <a:pt x="105" y="221"/>
                  </a:lnTo>
                  <a:lnTo>
                    <a:pt x="105" y="222"/>
                  </a:lnTo>
                  <a:lnTo>
                    <a:pt x="106" y="226"/>
                  </a:lnTo>
                  <a:lnTo>
                    <a:pt x="106" y="228"/>
                  </a:lnTo>
                  <a:lnTo>
                    <a:pt x="107" y="229"/>
                  </a:lnTo>
                  <a:lnTo>
                    <a:pt x="107" y="230"/>
                  </a:lnTo>
                  <a:lnTo>
                    <a:pt x="107" y="231"/>
                  </a:lnTo>
                  <a:lnTo>
                    <a:pt x="106" y="232"/>
                  </a:lnTo>
                  <a:lnTo>
                    <a:pt x="106" y="233"/>
                  </a:lnTo>
                  <a:lnTo>
                    <a:pt x="104" y="240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10" y="242"/>
                  </a:lnTo>
                  <a:lnTo>
                    <a:pt x="110" y="242"/>
                  </a:lnTo>
                  <a:lnTo>
                    <a:pt x="112" y="242"/>
                  </a:lnTo>
                  <a:lnTo>
                    <a:pt x="113" y="242"/>
                  </a:lnTo>
                  <a:lnTo>
                    <a:pt x="115" y="240"/>
                  </a:lnTo>
                  <a:lnTo>
                    <a:pt x="114" y="239"/>
                  </a:lnTo>
                  <a:lnTo>
                    <a:pt x="112" y="238"/>
                  </a:lnTo>
                  <a:lnTo>
                    <a:pt x="111" y="237"/>
                  </a:lnTo>
                  <a:lnTo>
                    <a:pt x="110" y="238"/>
                  </a:lnTo>
                  <a:lnTo>
                    <a:pt x="109" y="237"/>
                  </a:lnTo>
                  <a:lnTo>
                    <a:pt x="109" y="237"/>
                  </a:lnTo>
                  <a:lnTo>
                    <a:pt x="109" y="235"/>
                  </a:lnTo>
                  <a:lnTo>
                    <a:pt x="109" y="234"/>
                  </a:lnTo>
                  <a:lnTo>
                    <a:pt x="109" y="232"/>
                  </a:lnTo>
                  <a:lnTo>
                    <a:pt x="109" y="228"/>
                  </a:lnTo>
                  <a:lnTo>
                    <a:pt x="109" y="227"/>
                  </a:lnTo>
                  <a:lnTo>
                    <a:pt x="108" y="227"/>
                  </a:lnTo>
                  <a:lnTo>
                    <a:pt x="107" y="227"/>
                  </a:lnTo>
                  <a:lnTo>
                    <a:pt x="107" y="226"/>
                  </a:lnTo>
                  <a:lnTo>
                    <a:pt x="107" y="225"/>
                  </a:lnTo>
                  <a:lnTo>
                    <a:pt x="107" y="224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6" y="221"/>
                  </a:lnTo>
                  <a:lnTo>
                    <a:pt x="107" y="220"/>
                  </a:lnTo>
                  <a:lnTo>
                    <a:pt x="107" y="219"/>
                  </a:lnTo>
                  <a:lnTo>
                    <a:pt x="108" y="218"/>
                  </a:lnTo>
                  <a:lnTo>
                    <a:pt x="107" y="217"/>
                  </a:lnTo>
                  <a:lnTo>
                    <a:pt x="107" y="215"/>
                  </a:lnTo>
                  <a:lnTo>
                    <a:pt x="105" y="213"/>
                  </a:lnTo>
                  <a:lnTo>
                    <a:pt x="105" y="211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09"/>
                  </a:lnTo>
                  <a:lnTo>
                    <a:pt x="99" y="207"/>
                  </a:lnTo>
                  <a:lnTo>
                    <a:pt x="99" y="204"/>
                  </a:lnTo>
                  <a:lnTo>
                    <a:pt x="99" y="202"/>
                  </a:lnTo>
                  <a:lnTo>
                    <a:pt x="98" y="202"/>
                  </a:lnTo>
                  <a:lnTo>
                    <a:pt x="97" y="198"/>
                  </a:lnTo>
                  <a:lnTo>
                    <a:pt x="97" y="198"/>
                  </a:lnTo>
                  <a:lnTo>
                    <a:pt x="96" y="197"/>
                  </a:lnTo>
                  <a:lnTo>
                    <a:pt x="96" y="197"/>
                  </a:lnTo>
                  <a:lnTo>
                    <a:pt x="95" y="195"/>
                  </a:lnTo>
                  <a:lnTo>
                    <a:pt x="94" y="197"/>
                  </a:lnTo>
                  <a:lnTo>
                    <a:pt x="95" y="198"/>
                  </a:lnTo>
                  <a:lnTo>
                    <a:pt x="96" y="199"/>
                  </a:lnTo>
                  <a:lnTo>
                    <a:pt x="96" y="200"/>
                  </a:lnTo>
                  <a:lnTo>
                    <a:pt x="96" y="203"/>
                  </a:lnTo>
                  <a:lnTo>
                    <a:pt x="96" y="205"/>
                  </a:lnTo>
                  <a:lnTo>
                    <a:pt x="97" y="206"/>
                  </a:lnTo>
                  <a:lnTo>
                    <a:pt x="96" y="205"/>
                  </a:lnTo>
                  <a:lnTo>
                    <a:pt x="95" y="203"/>
                  </a:lnTo>
                  <a:lnTo>
                    <a:pt x="93" y="197"/>
                  </a:lnTo>
                  <a:lnTo>
                    <a:pt x="93" y="196"/>
                  </a:lnTo>
                  <a:lnTo>
                    <a:pt x="93" y="195"/>
                  </a:lnTo>
                  <a:lnTo>
                    <a:pt x="93" y="194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6" y="191"/>
                  </a:lnTo>
                  <a:lnTo>
                    <a:pt x="97" y="190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5" y="186"/>
                  </a:lnTo>
                  <a:lnTo>
                    <a:pt x="94" y="186"/>
                  </a:lnTo>
                  <a:lnTo>
                    <a:pt x="94" y="185"/>
                  </a:lnTo>
                  <a:lnTo>
                    <a:pt x="94" y="188"/>
                  </a:lnTo>
                  <a:lnTo>
                    <a:pt x="94" y="189"/>
                  </a:lnTo>
                  <a:lnTo>
                    <a:pt x="94" y="191"/>
                  </a:lnTo>
                  <a:lnTo>
                    <a:pt x="93" y="191"/>
                  </a:lnTo>
                  <a:lnTo>
                    <a:pt x="92" y="191"/>
                  </a:lnTo>
                  <a:lnTo>
                    <a:pt x="91" y="190"/>
                  </a:lnTo>
                  <a:lnTo>
                    <a:pt x="91" y="189"/>
                  </a:lnTo>
                  <a:lnTo>
                    <a:pt x="90" y="186"/>
                  </a:lnTo>
                  <a:lnTo>
                    <a:pt x="88" y="180"/>
                  </a:lnTo>
                  <a:lnTo>
                    <a:pt x="87" y="177"/>
                  </a:lnTo>
                  <a:lnTo>
                    <a:pt x="85" y="173"/>
                  </a:lnTo>
                  <a:lnTo>
                    <a:pt x="84" y="172"/>
                  </a:lnTo>
                  <a:lnTo>
                    <a:pt x="84" y="170"/>
                  </a:lnTo>
                  <a:lnTo>
                    <a:pt x="84" y="167"/>
                  </a:lnTo>
                  <a:lnTo>
                    <a:pt x="83" y="166"/>
                  </a:lnTo>
                  <a:lnTo>
                    <a:pt x="81" y="164"/>
                  </a:lnTo>
                  <a:lnTo>
                    <a:pt x="81" y="163"/>
                  </a:lnTo>
                  <a:lnTo>
                    <a:pt x="80" y="160"/>
                  </a:lnTo>
                  <a:lnTo>
                    <a:pt x="76" y="152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75" y="149"/>
                  </a:lnTo>
                  <a:lnTo>
                    <a:pt x="74" y="149"/>
                  </a:lnTo>
                  <a:lnTo>
                    <a:pt x="74" y="148"/>
                  </a:lnTo>
                  <a:lnTo>
                    <a:pt x="75" y="147"/>
                  </a:lnTo>
                  <a:lnTo>
                    <a:pt x="75" y="147"/>
                  </a:lnTo>
                  <a:lnTo>
                    <a:pt x="76" y="146"/>
                  </a:lnTo>
                  <a:lnTo>
                    <a:pt x="74" y="145"/>
                  </a:lnTo>
                  <a:lnTo>
                    <a:pt x="72" y="142"/>
                  </a:lnTo>
                  <a:lnTo>
                    <a:pt x="72" y="136"/>
                  </a:lnTo>
                  <a:lnTo>
                    <a:pt x="68" y="124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106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1" y="104"/>
                  </a:lnTo>
                  <a:lnTo>
                    <a:pt x="60" y="103"/>
                  </a:lnTo>
                  <a:lnTo>
                    <a:pt x="59" y="100"/>
                  </a:lnTo>
                  <a:lnTo>
                    <a:pt x="57" y="98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54" y="96"/>
                  </a:lnTo>
                  <a:lnTo>
                    <a:pt x="53" y="96"/>
                  </a:lnTo>
                  <a:lnTo>
                    <a:pt x="53" y="95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1" y="91"/>
                  </a:lnTo>
                  <a:lnTo>
                    <a:pt x="51" y="89"/>
                  </a:lnTo>
                  <a:lnTo>
                    <a:pt x="47" y="80"/>
                  </a:lnTo>
                  <a:lnTo>
                    <a:pt x="45" y="78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2" y="62"/>
                  </a:lnTo>
                  <a:lnTo>
                    <a:pt x="33" y="62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37" y="62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8" y="59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3" y="61"/>
                  </a:lnTo>
                  <a:lnTo>
                    <a:pt x="32" y="60"/>
                  </a:lnTo>
                  <a:lnTo>
                    <a:pt x="31" y="60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2" y="57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2" y="54"/>
                  </a:lnTo>
                  <a:lnTo>
                    <a:pt x="32" y="53"/>
                  </a:lnTo>
                  <a:lnTo>
                    <a:pt x="31" y="52"/>
                  </a:lnTo>
                  <a:lnTo>
                    <a:pt x="32" y="50"/>
                  </a:lnTo>
                  <a:lnTo>
                    <a:pt x="33" y="49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37" y="46"/>
                  </a:lnTo>
                  <a:lnTo>
                    <a:pt x="36" y="47"/>
                  </a:lnTo>
                  <a:lnTo>
                    <a:pt x="35" y="47"/>
                  </a:lnTo>
                  <a:lnTo>
                    <a:pt x="34" y="47"/>
                  </a:lnTo>
                  <a:lnTo>
                    <a:pt x="33" y="47"/>
                  </a:lnTo>
                  <a:lnTo>
                    <a:pt x="32" y="48"/>
                  </a:lnTo>
                  <a:lnTo>
                    <a:pt x="31" y="48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7" y="49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4" y="56"/>
                  </a:lnTo>
                  <a:lnTo>
                    <a:pt x="23" y="54"/>
                  </a:lnTo>
                  <a:lnTo>
                    <a:pt x="23" y="51"/>
                  </a:lnTo>
                  <a:lnTo>
                    <a:pt x="20" y="46"/>
                  </a:lnTo>
                  <a:lnTo>
                    <a:pt x="19" y="42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8" y="40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2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7" y="18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5" y="30"/>
                  </a:lnTo>
                  <a:lnTo>
                    <a:pt x="36" y="31"/>
                  </a:lnTo>
                  <a:lnTo>
                    <a:pt x="36" y="32"/>
                  </a:lnTo>
                  <a:lnTo>
                    <a:pt x="37" y="34"/>
                  </a:lnTo>
                  <a:lnTo>
                    <a:pt x="37" y="35"/>
                  </a:lnTo>
                  <a:lnTo>
                    <a:pt x="37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40" y="36"/>
                  </a:lnTo>
                  <a:lnTo>
                    <a:pt x="41" y="37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51" y="46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3" y="48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5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4" y="53"/>
                  </a:lnTo>
                  <a:lnTo>
                    <a:pt x="64" y="55"/>
                  </a:lnTo>
                  <a:lnTo>
                    <a:pt x="64" y="57"/>
                  </a:lnTo>
                  <a:lnTo>
                    <a:pt x="65" y="57"/>
                  </a:lnTo>
                  <a:lnTo>
                    <a:pt x="66" y="59"/>
                  </a:lnTo>
                  <a:lnTo>
                    <a:pt x="67" y="60"/>
                  </a:lnTo>
                  <a:lnTo>
                    <a:pt x="68" y="60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7" y="63"/>
                  </a:lnTo>
                  <a:lnTo>
                    <a:pt x="79" y="63"/>
                  </a:lnTo>
                  <a:lnTo>
                    <a:pt x="81" y="61"/>
                  </a:lnTo>
                  <a:lnTo>
                    <a:pt x="84" y="60"/>
                  </a:lnTo>
                  <a:lnTo>
                    <a:pt x="85" y="60"/>
                  </a:lnTo>
                  <a:lnTo>
                    <a:pt x="85" y="60"/>
                  </a:lnTo>
                  <a:lnTo>
                    <a:pt x="86" y="61"/>
                  </a:lnTo>
                  <a:lnTo>
                    <a:pt x="86" y="63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86" y="67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8" y="68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92" y="68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4" y="70"/>
                  </a:lnTo>
                  <a:lnTo>
                    <a:pt x="94" y="71"/>
                  </a:lnTo>
                  <a:lnTo>
                    <a:pt x="95" y="72"/>
                  </a:lnTo>
                  <a:lnTo>
                    <a:pt x="95" y="72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7" y="71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100" y="75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3" y="76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5" y="76"/>
                  </a:lnTo>
                  <a:lnTo>
                    <a:pt x="106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7"/>
                  </a:lnTo>
                  <a:lnTo>
                    <a:pt x="108" y="78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8" y="84"/>
                  </a:lnTo>
                  <a:lnTo>
                    <a:pt x="107" y="84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5" y="86"/>
                  </a:lnTo>
                  <a:lnTo>
                    <a:pt x="104" y="87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1" y="88"/>
                  </a:lnTo>
                  <a:lnTo>
                    <a:pt x="99" y="87"/>
                  </a:lnTo>
                  <a:lnTo>
                    <a:pt x="98" y="87"/>
                  </a:lnTo>
                  <a:lnTo>
                    <a:pt x="97" y="86"/>
                  </a:lnTo>
                  <a:lnTo>
                    <a:pt x="96" y="87"/>
                  </a:lnTo>
                  <a:lnTo>
                    <a:pt x="96" y="88"/>
                  </a:lnTo>
                  <a:lnTo>
                    <a:pt x="96" y="89"/>
                  </a:lnTo>
                  <a:lnTo>
                    <a:pt x="97" y="90"/>
                  </a:lnTo>
                  <a:lnTo>
                    <a:pt x="97" y="91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6" y="93"/>
                  </a:lnTo>
                  <a:lnTo>
                    <a:pt x="97" y="93"/>
                  </a:lnTo>
                  <a:lnTo>
                    <a:pt x="97" y="94"/>
                  </a:lnTo>
                  <a:lnTo>
                    <a:pt x="97" y="94"/>
                  </a:lnTo>
                  <a:lnTo>
                    <a:pt x="97" y="94"/>
                  </a:lnTo>
                  <a:lnTo>
                    <a:pt x="97" y="95"/>
                  </a:lnTo>
                  <a:lnTo>
                    <a:pt x="97" y="95"/>
                  </a:lnTo>
                  <a:lnTo>
                    <a:pt x="98" y="96"/>
                  </a:lnTo>
                  <a:lnTo>
                    <a:pt x="101" y="96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2" y="102"/>
                  </a:lnTo>
                  <a:lnTo>
                    <a:pt x="113" y="102"/>
                  </a:lnTo>
                  <a:lnTo>
                    <a:pt x="114" y="102"/>
                  </a:lnTo>
                  <a:lnTo>
                    <a:pt x="114" y="103"/>
                  </a:lnTo>
                  <a:lnTo>
                    <a:pt x="116" y="105"/>
                  </a:lnTo>
                  <a:lnTo>
                    <a:pt x="118" y="106"/>
                  </a:lnTo>
                  <a:lnTo>
                    <a:pt x="117" y="108"/>
                  </a:lnTo>
                  <a:lnTo>
                    <a:pt x="113" y="111"/>
                  </a:lnTo>
                  <a:lnTo>
                    <a:pt x="113" y="112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7" y="116"/>
                  </a:lnTo>
                  <a:lnTo>
                    <a:pt x="117" y="117"/>
                  </a:lnTo>
                  <a:lnTo>
                    <a:pt x="118" y="117"/>
                  </a:lnTo>
                  <a:lnTo>
                    <a:pt x="120" y="116"/>
                  </a:lnTo>
                  <a:lnTo>
                    <a:pt x="125" y="116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8" y="114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29" y="115"/>
                  </a:lnTo>
                  <a:lnTo>
                    <a:pt x="129" y="117"/>
                  </a:lnTo>
                  <a:lnTo>
                    <a:pt x="128" y="117"/>
                  </a:lnTo>
                  <a:lnTo>
                    <a:pt x="128" y="118"/>
                  </a:lnTo>
                  <a:lnTo>
                    <a:pt x="128" y="118"/>
                  </a:lnTo>
                  <a:lnTo>
                    <a:pt x="129" y="119"/>
                  </a:lnTo>
                  <a:lnTo>
                    <a:pt x="129" y="120"/>
                  </a:lnTo>
                  <a:lnTo>
                    <a:pt x="129" y="120"/>
                  </a:lnTo>
                  <a:lnTo>
                    <a:pt x="130" y="121"/>
                  </a:lnTo>
                  <a:lnTo>
                    <a:pt x="130" y="122"/>
                  </a:lnTo>
                  <a:lnTo>
                    <a:pt x="131" y="125"/>
                  </a:lnTo>
                  <a:lnTo>
                    <a:pt x="132" y="126"/>
                  </a:lnTo>
                  <a:lnTo>
                    <a:pt x="132" y="127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8"/>
                  </a:lnTo>
                  <a:lnTo>
                    <a:pt x="133" y="128"/>
                  </a:lnTo>
                  <a:lnTo>
                    <a:pt x="133" y="129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30" y="128"/>
                  </a:lnTo>
                  <a:lnTo>
                    <a:pt x="129" y="128"/>
                  </a:lnTo>
                  <a:lnTo>
                    <a:pt x="129" y="128"/>
                  </a:lnTo>
                  <a:lnTo>
                    <a:pt x="128" y="128"/>
                  </a:lnTo>
                  <a:lnTo>
                    <a:pt x="128" y="129"/>
                  </a:lnTo>
                  <a:lnTo>
                    <a:pt x="127" y="129"/>
                  </a:lnTo>
                  <a:lnTo>
                    <a:pt x="127" y="130"/>
                  </a:lnTo>
                  <a:lnTo>
                    <a:pt x="127" y="131"/>
                  </a:lnTo>
                  <a:lnTo>
                    <a:pt x="127" y="132"/>
                  </a:lnTo>
                  <a:lnTo>
                    <a:pt x="127" y="133"/>
                  </a:lnTo>
                  <a:lnTo>
                    <a:pt x="127" y="134"/>
                  </a:lnTo>
                  <a:lnTo>
                    <a:pt x="128" y="136"/>
                  </a:lnTo>
                  <a:lnTo>
                    <a:pt x="129" y="137"/>
                  </a:lnTo>
                  <a:lnTo>
                    <a:pt x="130" y="138"/>
                  </a:lnTo>
                  <a:lnTo>
                    <a:pt x="133" y="139"/>
                  </a:lnTo>
                  <a:lnTo>
                    <a:pt x="137" y="140"/>
                  </a:lnTo>
                  <a:lnTo>
                    <a:pt x="137" y="141"/>
                  </a:lnTo>
                  <a:lnTo>
                    <a:pt x="138" y="141"/>
                  </a:lnTo>
                  <a:lnTo>
                    <a:pt x="138" y="142"/>
                  </a:lnTo>
                  <a:lnTo>
                    <a:pt x="139" y="143"/>
                  </a:lnTo>
                  <a:lnTo>
                    <a:pt x="139" y="144"/>
                  </a:lnTo>
                  <a:lnTo>
                    <a:pt x="139" y="145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1" y="146"/>
                  </a:lnTo>
                  <a:lnTo>
                    <a:pt x="142" y="146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1" y="150"/>
                  </a:lnTo>
                  <a:lnTo>
                    <a:pt x="141" y="151"/>
                  </a:lnTo>
                  <a:lnTo>
                    <a:pt x="141" y="154"/>
                  </a:lnTo>
                  <a:lnTo>
                    <a:pt x="141" y="155"/>
                  </a:lnTo>
                  <a:lnTo>
                    <a:pt x="140" y="156"/>
                  </a:lnTo>
                  <a:lnTo>
                    <a:pt x="139" y="156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7" y="165"/>
                  </a:lnTo>
                  <a:lnTo>
                    <a:pt x="137" y="168"/>
                  </a:lnTo>
                  <a:lnTo>
                    <a:pt x="137" y="169"/>
                  </a:lnTo>
                  <a:lnTo>
                    <a:pt x="137" y="169"/>
                  </a:lnTo>
                  <a:lnTo>
                    <a:pt x="136" y="170"/>
                  </a:lnTo>
                  <a:lnTo>
                    <a:pt x="136" y="173"/>
                  </a:lnTo>
                  <a:lnTo>
                    <a:pt x="136" y="174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8" y="177"/>
                  </a:lnTo>
                  <a:lnTo>
                    <a:pt x="138" y="178"/>
                  </a:lnTo>
                  <a:lnTo>
                    <a:pt x="139" y="179"/>
                  </a:lnTo>
                  <a:lnTo>
                    <a:pt x="138" y="181"/>
                  </a:lnTo>
                  <a:lnTo>
                    <a:pt x="138" y="182"/>
                  </a:lnTo>
                  <a:lnTo>
                    <a:pt x="139" y="182"/>
                  </a:lnTo>
                  <a:lnTo>
                    <a:pt x="139" y="183"/>
                  </a:lnTo>
                  <a:lnTo>
                    <a:pt x="140" y="184"/>
                  </a:lnTo>
                  <a:lnTo>
                    <a:pt x="141" y="184"/>
                  </a:lnTo>
                  <a:lnTo>
                    <a:pt x="142" y="185"/>
                  </a:lnTo>
                  <a:lnTo>
                    <a:pt x="143" y="187"/>
                  </a:lnTo>
                  <a:lnTo>
                    <a:pt x="144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6" y="188"/>
                  </a:lnTo>
                  <a:lnTo>
                    <a:pt x="146" y="189"/>
                  </a:lnTo>
                  <a:lnTo>
                    <a:pt x="147" y="188"/>
                  </a:lnTo>
                  <a:lnTo>
                    <a:pt x="149" y="188"/>
                  </a:lnTo>
                  <a:lnTo>
                    <a:pt x="151" y="186"/>
                  </a:lnTo>
                  <a:lnTo>
                    <a:pt x="154" y="183"/>
                  </a:lnTo>
                  <a:lnTo>
                    <a:pt x="155" y="183"/>
                  </a:lnTo>
                  <a:lnTo>
                    <a:pt x="156" y="182"/>
                  </a:lnTo>
                  <a:lnTo>
                    <a:pt x="159" y="181"/>
                  </a:lnTo>
                  <a:lnTo>
                    <a:pt x="161" y="180"/>
                  </a:lnTo>
                  <a:lnTo>
                    <a:pt x="163" y="179"/>
                  </a:lnTo>
                  <a:lnTo>
                    <a:pt x="164" y="180"/>
                  </a:lnTo>
                  <a:lnTo>
                    <a:pt x="164" y="181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7" y="185"/>
                  </a:lnTo>
                  <a:lnTo>
                    <a:pt x="167" y="187"/>
                  </a:lnTo>
                  <a:lnTo>
                    <a:pt x="167" y="188"/>
                  </a:lnTo>
                  <a:lnTo>
                    <a:pt x="168" y="189"/>
                  </a:lnTo>
                  <a:lnTo>
                    <a:pt x="169" y="189"/>
                  </a:lnTo>
                  <a:lnTo>
                    <a:pt x="169" y="190"/>
                  </a:lnTo>
                  <a:lnTo>
                    <a:pt x="169" y="190"/>
                  </a:lnTo>
                  <a:lnTo>
                    <a:pt x="169" y="191"/>
                  </a:lnTo>
                  <a:lnTo>
                    <a:pt x="169" y="192"/>
                  </a:lnTo>
                  <a:lnTo>
                    <a:pt x="165" y="199"/>
                  </a:lnTo>
                  <a:lnTo>
                    <a:pt x="165" y="200"/>
                  </a:lnTo>
                  <a:lnTo>
                    <a:pt x="165" y="201"/>
                  </a:lnTo>
                  <a:lnTo>
                    <a:pt x="166" y="203"/>
                  </a:lnTo>
                  <a:lnTo>
                    <a:pt x="168" y="208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6" y="214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6" y="221"/>
                  </a:lnTo>
                  <a:lnTo>
                    <a:pt x="166" y="223"/>
                  </a:lnTo>
                  <a:lnTo>
                    <a:pt x="163" y="234"/>
                  </a:lnTo>
                  <a:lnTo>
                    <a:pt x="163" y="234"/>
                  </a:lnTo>
                  <a:lnTo>
                    <a:pt x="163" y="235"/>
                  </a:lnTo>
                  <a:lnTo>
                    <a:pt x="163" y="235"/>
                  </a:lnTo>
                  <a:lnTo>
                    <a:pt x="163" y="236"/>
                  </a:lnTo>
                  <a:lnTo>
                    <a:pt x="163" y="236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5" y="236"/>
                  </a:lnTo>
                  <a:lnTo>
                    <a:pt x="165" y="237"/>
                  </a:lnTo>
                  <a:lnTo>
                    <a:pt x="166" y="237"/>
                  </a:lnTo>
                  <a:lnTo>
                    <a:pt x="166" y="237"/>
                  </a:lnTo>
                  <a:lnTo>
                    <a:pt x="166" y="238"/>
                  </a:lnTo>
                  <a:lnTo>
                    <a:pt x="167" y="238"/>
                  </a:lnTo>
                  <a:lnTo>
                    <a:pt x="168" y="238"/>
                  </a:lnTo>
                  <a:lnTo>
                    <a:pt x="171" y="236"/>
                  </a:lnTo>
                  <a:lnTo>
                    <a:pt x="172" y="236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74" y="237"/>
                  </a:lnTo>
                  <a:lnTo>
                    <a:pt x="174" y="237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7" y="242"/>
                  </a:lnTo>
                  <a:lnTo>
                    <a:pt x="178" y="243"/>
                  </a:lnTo>
                  <a:lnTo>
                    <a:pt x="178" y="245"/>
                  </a:lnTo>
                  <a:lnTo>
                    <a:pt x="176" y="247"/>
                  </a:lnTo>
                  <a:lnTo>
                    <a:pt x="175" y="247"/>
                  </a:lnTo>
                  <a:lnTo>
                    <a:pt x="175" y="248"/>
                  </a:lnTo>
                  <a:lnTo>
                    <a:pt x="173" y="254"/>
                  </a:lnTo>
                  <a:lnTo>
                    <a:pt x="171" y="257"/>
                  </a:lnTo>
                  <a:lnTo>
                    <a:pt x="167" y="270"/>
                  </a:lnTo>
                  <a:lnTo>
                    <a:pt x="166" y="274"/>
                  </a:lnTo>
                  <a:lnTo>
                    <a:pt x="164" y="276"/>
                  </a:lnTo>
                  <a:lnTo>
                    <a:pt x="162" y="278"/>
                  </a:lnTo>
                  <a:lnTo>
                    <a:pt x="161" y="279"/>
                  </a:lnTo>
                  <a:lnTo>
                    <a:pt x="161" y="279"/>
                  </a:lnTo>
                  <a:lnTo>
                    <a:pt x="161" y="280"/>
                  </a:lnTo>
                  <a:lnTo>
                    <a:pt x="163" y="285"/>
                  </a:lnTo>
                  <a:lnTo>
                    <a:pt x="163" y="287"/>
                  </a:lnTo>
                  <a:lnTo>
                    <a:pt x="165" y="288"/>
                  </a:lnTo>
                  <a:lnTo>
                    <a:pt x="166" y="289"/>
                  </a:lnTo>
                  <a:lnTo>
                    <a:pt x="166" y="289"/>
                  </a:lnTo>
                  <a:lnTo>
                    <a:pt x="167" y="289"/>
                  </a:lnTo>
                  <a:lnTo>
                    <a:pt x="167" y="290"/>
                  </a:lnTo>
                  <a:lnTo>
                    <a:pt x="167" y="290"/>
                  </a:lnTo>
                  <a:lnTo>
                    <a:pt x="167" y="291"/>
                  </a:lnTo>
                  <a:lnTo>
                    <a:pt x="166" y="295"/>
                  </a:lnTo>
                  <a:lnTo>
                    <a:pt x="163" y="300"/>
                  </a:lnTo>
                  <a:lnTo>
                    <a:pt x="162" y="301"/>
                  </a:lnTo>
                  <a:lnTo>
                    <a:pt x="162" y="301"/>
                  </a:lnTo>
                  <a:lnTo>
                    <a:pt x="162" y="302"/>
                  </a:lnTo>
                  <a:lnTo>
                    <a:pt x="162" y="303"/>
                  </a:lnTo>
                  <a:lnTo>
                    <a:pt x="162" y="304"/>
                  </a:lnTo>
                  <a:lnTo>
                    <a:pt x="163" y="305"/>
                  </a:lnTo>
                  <a:lnTo>
                    <a:pt x="163" y="306"/>
                  </a:lnTo>
                  <a:lnTo>
                    <a:pt x="163" y="307"/>
                  </a:lnTo>
                  <a:lnTo>
                    <a:pt x="163" y="307"/>
                  </a:lnTo>
                  <a:lnTo>
                    <a:pt x="164" y="308"/>
                  </a:lnTo>
                  <a:lnTo>
                    <a:pt x="167" y="310"/>
                  </a:lnTo>
                  <a:lnTo>
                    <a:pt x="168" y="312"/>
                  </a:lnTo>
                  <a:lnTo>
                    <a:pt x="169" y="313"/>
                  </a:lnTo>
                  <a:lnTo>
                    <a:pt x="169" y="313"/>
                  </a:lnTo>
                  <a:lnTo>
                    <a:pt x="169" y="314"/>
                  </a:lnTo>
                  <a:lnTo>
                    <a:pt x="169" y="315"/>
                  </a:lnTo>
                  <a:lnTo>
                    <a:pt x="168" y="316"/>
                  </a:lnTo>
                  <a:lnTo>
                    <a:pt x="166" y="318"/>
                  </a:lnTo>
                  <a:lnTo>
                    <a:pt x="166" y="318"/>
                  </a:lnTo>
                  <a:lnTo>
                    <a:pt x="165" y="318"/>
                  </a:lnTo>
                  <a:lnTo>
                    <a:pt x="165" y="318"/>
                  </a:lnTo>
                  <a:lnTo>
                    <a:pt x="164" y="318"/>
                  </a:lnTo>
                  <a:lnTo>
                    <a:pt x="164" y="317"/>
                  </a:lnTo>
                  <a:lnTo>
                    <a:pt x="164" y="317"/>
                  </a:lnTo>
                  <a:lnTo>
                    <a:pt x="164" y="318"/>
                  </a:lnTo>
                  <a:lnTo>
                    <a:pt x="164" y="318"/>
                  </a:lnTo>
                  <a:lnTo>
                    <a:pt x="164" y="318"/>
                  </a:lnTo>
                  <a:lnTo>
                    <a:pt x="164" y="319"/>
                  </a:lnTo>
                  <a:lnTo>
                    <a:pt x="165" y="321"/>
                  </a:lnTo>
                  <a:lnTo>
                    <a:pt x="165" y="322"/>
                  </a:lnTo>
                  <a:lnTo>
                    <a:pt x="164" y="323"/>
                  </a:lnTo>
                  <a:lnTo>
                    <a:pt x="164" y="324"/>
                  </a:lnTo>
                  <a:lnTo>
                    <a:pt x="162" y="326"/>
                  </a:lnTo>
                  <a:lnTo>
                    <a:pt x="162" y="327"/>
                  </a:lnTo>
                  <a:lnTo>
                    <a:pt x="161" y="328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30"/>
                  </a:lnTo>
                  <a:lnTo>
                    <a:pt x="161" y="330"/>
                  </a:lnTo>
                  <a:lnTo>
                    <a:pt x="161" y="331"/>
                  </a:lnTo>
                  <a:lnTo>
                    <a:pt x="160" y="331"/>
                  </a:lnTo>
                  <a:lnTo>
                    <a:pt x="160" y="331"/>
                  </a:lnTo>
                  <a:lnTo>
                    <a:pt x="158" y="331"/>
                  </a:lnTo>
                  <a:lnTo>
                    <a:pt x="158" y="331"/>
                  </a:lnTo>
                  <a:lnTo>
                    <a:pt x="158" y="33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62560" y="5904794"/>
              <a:ext cx="4741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1 w 2"/>
                <a:gd name="T4" fmla="*/ 1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953515" y="5786268"/>
              <a:ext cx="2371" cy="474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1 h 2"/>
                <a:gd name="T8" fmla="*/ 0 w 1"/>
                <a:gd name="T9" fmla="*/ 1 h 2"/>
                <a:gd name="T10" fmla="*/ 0 w 1"/>
                <a:gd name="T11" fmla="*/ 2 h 2"/>
                <a:gd name="T12" fmla="*/ 0 w 1"/>
                <a:gd name="T13" fmla="*/ 1 h 2"/>
                <a:gd name="T14" fmla="*/ 0 w 1"/>
                <a:gd name="T15" fmla="*/ 1 h 2"/>
                <a:gd name="T16" fmla="*/ 0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340283" y="3849534"/>
              <a:ext cx="1005111" cy="836803"/>
            </a:xfrm>
            <a:custGeom>
              <a:avLst/>
              <a:gdLst>
                <a:gd name="T0" fmla="*/ 385 w 424"/>
                <a:gd name="T1" fmla="*/ 131 h 353"/>
                <a:gd name="T2" fmla="*/ 390 w 424"/>
                <a:gd name="T3" fmla="*/ 139 h 353"/>
                <a:gd name="T4" fmla="*/ 373 w 424"/>
                <a:gd name="T5" fmla="*/ 165 h 353"/>
                <a:gd name="T6" fmla="*/ 350 w 424"/>
                <a:gd name="T7" fmla="*/ 189 h 353"/>
                <a:gd name="T8" fmla="*/ 341 w 424"/>
                <a:gd name="T9" fmla="*/ 187 h 353"/>
                <a:gd name="T10" fmla="*/ 310 w 424"/>
                <a:gd name="T11" fmla="*/ 204 h 353"/>
                <a:gd name="T12" fmla="*/ 281 w 424"/>
                <a:gd name="T13" fmla="*/ 211 h 353"/>
                <a:gd name="T14" fmla="*/ 282 w 424"/>
                <a:gd name="T15" fmla="*/ 197 h 353"/>
                <a:gd name="T16" fmla="*/ 258 w 424"/>
                <a:gd name="T17" fmla="*/ 224 h 353"/>
                <a:gd name="T18" fmla="*/ 266 w 424"/>
                <a:gd name="T19" fmla="*/ 222 h 353"/>
                <a:gd name="T20" fmla="*/ 278 w 424"/>
                <a:gd name="T21" fmla="*/ 212 h 353"/>
                <a:gd name="T22" fmla="*/ 272 w 424"/>
                <a:gd name="T23" fmla="*/ 220 h 353"/>
                <a:gd name="T24" fmla="*/ 229 w 424"/>
                <a:gd name="T25" fmla="*/ 251 h 353"/>
                <a:gd name="T26" fmla="*/ 214 w 424"/>
                <a:gd name="T27" fmla="*/ 263 h 353"/>
                <a:gd name="T28" fmla="*/ 193 w 424"/>
                <a:gd name="T29" fmla="*/ 279 h 353"/>
                <a:gd name="T30" fmla="*/ 170 w 424"/>
                <a:gd name="T31" fmla="*/ 270 h 353"/>
                <a:gd name="T32" fmla="*/ 161 w 424"/>
                <a:gd name="T33" fmla="*/ 262 h 353"/>
                <a:gd name="T34" fmla="*/ 146 w 424"/>
                <a:gd name="T35" fmla="*/ 259 h 353"/>
                <a:gd name="T36" fmla="*/ 136 w 424"/>
                <a:gd name="T37" fmla="*/ 263 h 353"/>
                <a:gd name="T38" fmla="*/ 139 w 424"/>
                <a:gd name="T39" fmla="*/ 273 h 353"/>
                <a:gd name="T40" fmla="*/ 116 w 424"/>
                <a:gd name="T41" fmla="*/ 288 h 353"/>
                <a:gd name="T42" fmla="*/ 115 w 424"/>
                <a:gd name="T43" fmla="*/ 305 h 353"/>
                <a:gd name="T44" fmla="*/ 97 w 424"/>
                <a:gd name="T45" fmla="*/ 305 h 353"/>
                <a:gd name="T46" fmla="*/ 83 w 424"/>
                <a:gd name="T47" fmla="*/ 319 h 353"/>
                <a:gd name="T48" fmla="*/ 77 w 424"/>
                <a:gd name="T49" fmla="*/ 300 h 353"/>
                <a:gd name="T50" fmla="*/ 66 w 424"/>
                <a:gd name="T51" fmla="*/ 317 h 353"/>
                <a:gd name="T52" fmla="*/ 60 w 424"/>
                <a:gd name="T53" fmla="*/ 337 h 353"/>
                <a:gd name="T54" fmla="*/ 20 w 424"/>
                <a:gd name="T55" fmla="*/ 348 h 353"/>
                <a:gd name="T56" fmla="*/ 0 w 424"/>
                <a:gd name="T57" fmla="*/ 345 h 353"/>
                <a:gd name="T58" fmla="*/ 6 w 424"/>
                <a:gd name="T59" fmla="*/ 334 h 353"/>
                <a:gd name="T60" fmla="*/ 12 w 424"/>
                <a:gd name="T61" fmla="*/ 317 h 353"/>
                <a:gd name="T62" fmla="*/ 38 w 424"/>
                <a:gd name="T63" fmla="*/ 296 h 353"/>
                <a:gd name="T64" fmla="*/ 46 w 424"/>
                <a:gd name="T65" fmla="*/ 284 h 353"/>
                <a:gd name="T66" fmla="*/ 55 w 424"/>
                <a:gd name="T67" fmla="*/ 270 h 353"/>
                <a:gd name="T68" fmla="*/ 52 w 424"/>
                <a:gd name="T69" fmla="*/ 245 h 353"/>
                <a:gd name="T70" fmla="*/ 48 w 424"/>
                <a:gd name="T71" fmla="*/ 228 h 353"/>
                <a:gd name="T72" fmla="*/ 38 w 424"/>
                <a:gd name="T73" fmla="*/ 202 h 353"/>
                <a:gd name="T74" fmla="*/ 43 w 424"/>
                <a:gd name="T75" fmla="*/ 187 h 353"/>
                <a:gd name="T76" fmla="*/ 53 w 424"/>
                <a:gd name="T77" fmla="*/ 190 h 353"/>
                <a:gd name="T78" fmla="*/ 78 w 424"/>
                <a:gd name="T79" fmla="*/ 200 h 353"/>
                <a:gd name="T80" fmla="*/ 92 w 424"/>
                <a:gd name="T81" fmla="*/ 200 h 353"/>
                <a:gd name="T82" fmla="*/ 84 w 424"/>
                <a:gd name="T83" fmla="*/ 190 h 353"/>
                <a:gd name="T84" fmla="*/ 72 w 424"/>
                <a:gd name="T85" fmla="*/ 167 h 353"/>
                <a:gd name="T86" fmla="*/ 67 w 424"/>
                <a:gd name="T87" fmla="*/ 152 h 353"/>
                <a:gd name="T88" fmla="*/ 70 w 424"/>
                <a:gd name="T89" fmla="*/ 125 h 353"/>
                <a:gd name="T90" fmla="*/ 87 w 424"/>
                <a:gd name="T91" fmla="*/ 107 h 353"/>
                <a:gd name="T92" fmla="*/ 112 w 424"/>
                <a:gd name="T93" fmla="*/ 104 h 353"/>
                <a:gd name="T94" fmla="*/ 130 w 424"/>
                <a:gd name="T95" fmla="*/ 91 h 353"/>
                <a:gd name="T96" fmla="*/ 135 w 424"/>
                <a:gd name="T97" fmla="*/ 78 h 353"/>
                <a:gd name="T98" fmla="*/ 150 w 424"/>
                <a:gd name="T99" fmla="*/ 54 h 353"/>
                <a:gd name="T100" fmla="*/ 151 w 424"/>
                <a:gd name="T101" fmla="*/ 36 h 353"/>
                <a:gd name="T102" fmla="*/ 181 w 424"/>
                <a:gd name="T103" fmla="*/ 9 h 353"/>
                <a:gd name="T104" fmla="*/ 211 w 424"/>
                <a:gd name="T105" fmla="*/ 17 h 353"/>
                <a:gd name="T106" fmla="*/ 246 w 424"/>
                <a:gd name="T107" fmla="*/ 10 h 353"/>
                <a:gd name="T108" fmla="*/ 254 w 424"/>
                <a:gd name="T109" fmla="*/ 32 h 353"/>
                <a:gd name="T110" fmla="*/ 294 w 424"/>
                <a:gd name="T111" fmla="*/ 35 h 353"/>
                <a:gd name="T112" fmla="*/ 309 w 424"/>
                <a:gd name="T113" fmla="*/ 42 h 353"/>
                <a:gd name="T114" fmla="*/ 319 w 424"/>
                <a:gd name="T115" fmla="*/ 10 h 353"/>
                <a:gd name="T116" fmla="*/ 341 w 424"/>
                <a:gd name="T117" fmla="*/ 11 h 353"/>
                <a:gd name="T118" fmla="*/ 379 w 424"/>
                <a:gd name="T119" fmla="*/ 32 h 353"/>
                <a:gd name="T120" fmla="*/ 396 w 424"/>
                <a:gd name="T121" fmla="*/ 46 h 353"/>
                <a:gd name="T122" fmla="*/ 420 w 424"/>
                <a:gd name="T123" fmla="*/ 6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4" h="353">
                  <a:moveTo>
                    <a:pt x="421" y="65"/>
                  </a:moveTo>
                  <a:lnTo>
                    <a:pt x="423" y="69"/>
                  </a:lnTo>
                  <a:lnTo>
                    <a:pt x="424" y="70"/>
                  </a:lnTo>
                  <a:lnTo>
                    <a:pt x="423" y="70"/>
                  </a:lnTo>
                  <a:lnTo>
                    <a:pt x="419" y="72"/>
                  </a:lnTo>
                  <a:lnTo>
                    <a:pt x="414" y="74"/>
                  </a:lnTo>
                  <a:lnTo>
                    <a:pt x="411" y="74"/>
                  </a:lnTo>
                  <a:lnTo>
                    <a:pt x="408" y="74"/>
                  </a:lnTo>
                  <a:lnTo>
                    <a:pt x="408" y="74"/>
                  </a:lnTo>
                  <a:lnTo>
                    <a:pt x="407" y="74"/>
                  </a:lnTo>
                  <a:lnTo>
                    <a:pt x="405" y="74"/>
                  </a:lnTo>
                  <a:lnTo>
                    <a:pt x="404" y="74"/>
                  </a:lnTo>
                  <a:lnTo>
                    <a:pt x="398" y="78"/>
                  </a:lnTo>
                  <a:lnTo>
                    <a:pt x="395" y="80"/>
                  </a:lnTo>
                  <a:lnTo>
                    <a:pt x="385" y="91"/>
                  </a:lnTo>
                  <a:lnTo>
                    <a:pt x="381" y="96"/>
                  </a:lnTo>
                  <a:lnTo>
                    <a:pt x="379" y="102"/>
                  </a:lnTo>
                  <a:lnTo>
                    <a:pt x="379" y="109"/>
                  </a:lnTo>
                  <a:lnTo>
                    <a:pt x="387" y="126"/>
                  </a:lnTo>
                  <a:lnTo>
                    <a:pt x="388" y="130"/>
                  </a:lnTo>
                  <a:lnTo>
                    <a:pt x="387" y="131"/>
                  </a:lnTo>
                  <a:lnTo>
                    <a:pt x="386" y="131"/>
                  </a:lnTo>
                  <a:lnTo>
                    <a:pt x="385" y="131"/>
                  </a:lnTo>
                  <a:lnTo>
                    <a:pt x="382" y="131"/>
                  </a:lnTo>
                  <a:lnTo>
                    <a:pt x="383" y="133"/>
                  </a:lnTo>
                  <a:lnTo>
                    <a:pt x="384" y="133"/>
                  </a:lnTo>
                  <a:lnTo>
                    <a:pt x="388" y="133"/>
                  </a:lnTo>
                  <a:lnTo>
                    <a:pt x="389" y="133"/>
                  </a:lnTo>
                  <a:lnTo>
                    <a:pt x="389" y="133"/>
                  </a:lnTo>
                  <a:lnTo>
                    <a:pt x="390" y="135"/>
                  </a:lnTo>
                  <a:lnTo>
                    <a:pt x="391" y="135"/>
                  </a:lnTo>
                  <a:lnTo>
                    <a:pt x="391" y="136"/>
                  </a:lnTo>
                  <a:lnTo>
                    <a:pt x="390" y="136"/>
                  </a:lnTo>
                  <a:lnTo>
                    <a:pt x="390" y="137"/>
                  </a:lnTo>
                  <a:lnTo>
                    <a:pt x="389" y="136"/>
                  </a:lnTo>
                  <a:lnTo>
                    <a:pt x="388" y="136"/>
                  </a:lnTo>
                  <a:lnTo>
                    <a:pt x="387" y="137"/>
                  </a:lnTo>
                  <a:lnTo>
                    <a:pt x="386" y="138"/>
                  </a:lnTo>
                  <a:lnTo>
                    <a:pt x="387" y="138"/>
                  </a:lnTo>
                  <a:lnTo>
                    <a:pt x="388" y="138"/>
                  </a:lnTo>
                  <a:lnTo>
                    <a:pt x="388" y="138"/>
                  </a:lnTo>
                  <a:lnTo>
                    <a:pt x="389" y="139"/>
                  </a:lnTo>
                  <a:lnTo>
                    <a:pt x="389" y="139"/>
                  </a:lnTo>
                  <a:lnTo>
                    <a:pt x="389" y="139"/>
                  </a:lnTo>
                  <a:lnTo>
                    <a:pt x="390" y="139"/>
                  </a:lnTo>
                  <a:lnTo>
                    <a:pt x="390" y="139"/>
                  </a:lnTo>
                  <a:lnTo>
                    <a:pt x="392" y="139"/>
                  </a:lnTo>
                  <a:lnTo>
                    <a:pt x="393" y="138"/>
                  </a:lnTo>
                  <a:lnTo>
                    <a:pt x="394" y="138"/>
                  </a:lnTo>
                  <a:lnTo>
                    <a:pt x="392" y="139"/>
                  </a:lnTo>
                  <a:lnTo>
                    <a:pt x="391" y="141"/>
                  </a:lnTo>
                  <a:lnTo>
                    <a:pt x="389" y="142"/>
                  </a:lnTo>
                  <a:lnTo>
                    <a:pt x="385" y="143"/>
                  </a:lnTo>
                  <a:lnTo>
                    <a:pt x="375" y="151"/>
                  </a:lnTo>
                  <a:lnTo>
                    <a:pt x="373" y="153"/>
                  </a:lnTo>
                  <a:lnTo>
                    <a:pt x="372" y="155"/>
                  </a:lnTo>
                  <a:lnTo>
                    <a:pt x="371" y="157"/>
                  </a:lnTo>
                  <a:lnTo>
                    <a:pt x="371" y="162"/>
                  </a:lnTo>
                  <a:lnTo>
                    <a:pt x="372" y="161"/>
                  </a:lnTo>
                  <a:lnTo>
                    <a:pt x="373" y="160"/>
                  </a:lnTo>
                  <a:lnTo>
                    <a:pt x="374" y="160"/>
                  </a:lnTo>
                  <a:lnTo>
                    <a:pt x="376" y="160"/>
                  </a:lnTo>
                  <a:lnTo>
                    <a:pt x="376" y="160"/>
                  </a:lnTo>
                  <a:lnTo>
                    <a:pt x="376" y="158"/>
                  </a:lnTo>
                  <a:lnTo>
                    <a:pt x="376" y="157"/>
                  </a:lnTo>
                  <a:lnTo>
                    <a:pt x="377" y="158"/>
                  </a:lnTo>
                  <a:lnTo>
                    <a:pt x="376" y="161"/>
                  </a:lnTo>
                  <a:lnTo>
                    <a:pt x="374" y="164"/>
                  </a:lnTo>
                  <a:lnTo>
                    <a:pt x="373" y="165"/>
                  </a:lnTo>
                  <a:lnTo>
                    <a:pt x="372" y="165"/>
                  </a:lnTo>
                  <a:lnTo>
                    <a:pt x="371" y="166"/>
                  </a:lnTo>
                  <a:lnTo>
                    <a:pt x="370" y="167"/>
                  </a:lnTo>
                  <a:lnTo>
                    <a:pt x="369" y="167"/>
                  </a:lnTo>
                  <a:lnTo>
                    <a:pt x="370" y="168"/>
                  </a:lnTo>
                  <a:lnTo>
                    <a:pt x="371" y="168"/>
                  </a:lnTo>
                  <a:lnTo>
                    <a:pt x="373" y="166"/>
                  </a:lnTo>
                  <a:lnTo>
                    <a:pt x="371" y="168"/>
                  </a:lnTo>
                  <a:lnTo>
                    <a:pt x="365" y="172"/>
                  </a:lnTo>
                  <a:lnTo>
                    <a:pt x="362" y="173"/>
                  </a:lnTo>
                  <a:lnTo>
                    <a:pt x="358" y="174"/>
                  </a:lnTo>
                  <a:lnTo>
                    <a:pt x="356" y="174"/>
                  </a:lnTo>
                  <a:lnTo>
                    <a:pt x="355" y="176"/>
                  </a:lnTo>
                  <a:lnTo>
                    <a:pt x="355" y="176"/>
                  </a:lnTo>
                  <a:lnTo>
                    <a:pt x="354" y="180"/>
                  </a:lnTo>
                  <a:lnTo>
                    <a:pt x="353" y="181"/>
                  </a:lnTo>
                  <a:lnTo>
                    <a:pt x="353" y="182"/>
                  </a:lnTo>
                  <a:lnTo>
                    <a:pt x="350" y="186"/>
                  </a:lnTo>
                  <a:lnTo>
                    <a:pt x="348" y="188"/>
                  </a:lnTo>
                  <a:lnTo>
                    <a:pt x="348" y="189"/>
                  </a:lnTo>
                  <a:lnTo>
                    <a:pt x="349" y="189"/>
                  </a:lnTo>
                  <a:lnTo>
                    <a:pt x="350" y="189"/>
                  </a:lnTo>
                  <a:lnTo>
                    <a:pt x="350" y="189"/>
                  </a:lnTo>
                  <a:lnTo>
                    <a:pt x="348" y="190"/>
                  </a:lnTo>
                  <a:lnTo>
                    <a:pt x="345" y="189"/>
                  </a:lnTo>
                  <a:lnTo>
                    <a:pt x="340" y="184"/>
                  </a:lnTo>
                  <a:lnTo>
                    <a:pt x="337" y="184"/>
                  </a:lnTo>
                  <a:lnTo>
                    <a:pt x="335" y="184"/>
                  </a:lnTo>
                  <a:lnTo>
                    <a:pt x="335" y="183"/>
                  </a:lnTo>
                  <a:lnTo>
                    <a:pt x="334" y="183"/>
                  </a:lnTo>
                  <a:lnTo>
                    <a:pt x="333" y="182"/>
                  </a:lnTo>
                  <a:lnTo>
                    <a:pt x="333" y="181"/>
                  </a:lnTo>
                  <a:lnTo>
                    <a:pt x="332" y="179"/>
                  </a:lnTo>
                  <a:lnTo>
                    <a:pt x="332" y="178"/>
                  </a:lnTo>
                  <a:lnTo>
                    <a:pt x="331" y="178"/>
                  </a:lnTo>
                  <a:lnTo>
                    <a:pt x="331" y="180"/>
                  </a:lnTo>
                  <a:lnTo>
                    <a:pt x="331" y="183"/>
                  </a:lnTo>
                  <a:lnTo>
                    <a:pt x="332" y="183"/>
                  </a:lnTo>
                  <a:lnTo>
                    <a:pt x="333" y="184"/>
                  </a:lnTo>
                  <a:lnTo>
                    <a:pt x="334" y="184"/>
                  </a:lnTo>
                  <a:lnTo>
                    <a:pt x="336" y="186"/>
                  </a:lnTo>
                  <a:lnTo>
                    <a:pt x="337" y="187"/>
                  </a:lnTo>
                  <a:lnTo>
                    <a:pt x="339" y="187"/>
                  </a:lnTo>
                  <a:lnTo>
                    <a:pt x="340" y="187"/>
                  </a:lnTo>
                  <a:lnTo>
                    <a:pt x="341" y="187"/>
                  </a:lnTo>
                  <a:lnTo>
                    <a:pt x="341" y="187"/>
                  </a:lnTo>
                  <a:lnTo>
                    <a:pt x="341" y="188"/>
                  </a:lnTo>
                  <a:lnTo>
                    <a:pt x="341" y="188"/>
                  </a:lnTo>
                  <a:lnTo>
                    <a:pt x="341" y="189"/>
                  </a:lnTo>
                  <a:lnTo>
                    <a:pt x="342" y="189"/>
                  </a:lnTo>
                  <a:lnTo>
                    <a:pt x="342" y="189"/>
                  </a:lnTo>
                  <a:lnTo>
                    <a:pt x="342" y="190"/>
                  </a:lnTo>
                  <a:lnTo>
                    <a:pt x="343" y="190"/>
                  </a:lnTo>
                  <a:lnTo>
                    <a:pt x="343" y="190"/>
                  </a:lnTo>
                  <a:lnTo>
                    <a:pt x="345" y="191"/>
                  </a:lnTo>
                  <a:lnTo>
                    <a:pt x="346" y="192"/>
                  </a:lnTo>
                  <a:lnTo>
                    <a:pt x="347" y="192"/>
                  </a:lnTo>
                  <a:lnTo>
                    <a:pt x="339" y="196"/>
                  </a:lnTo>
                  <a:lnTo>
                    <a:pt x="329" y="200"/>
                  </a:lnTo>
                  <a:lnTo>
                    <a:pt x="327" y="201"/>
                  </a:lnTo>
                  <a:lnTo>
                    <a:pt x="326" y="201"/>
                  </a:lnTo>
                  <a:lnTo>
                    <a:pt x="326" y="200"/>
                  </a:lnTo>
                  <a:lnTo>
                    <a:pt x="325" y="200"/>
                  </a:lnTo>
                  <a:lnTo>
                    <a:pt x="324" y="200"/>
                  </a:lnTo>
                  <a:lnTo>
                    <a:pt x="323" y="200"/>
                  </a:lnTo>
                  <a:lnTo>
                    <a:pt x="323" y="201"/>
                  </a:lnTo>
                  <a:lnTo>
                    <a:pt x="322" y="201"/>
                  </a:lnTo>
                  <a:lnTo>
                    <a:pt x="313" y="204"/>
                  </a:lnTo>
                  <a:lnTo>
                    <a:pt x="310" y="204"/>
                  </a:lnTo>
                  <a:lnTo>
                    <a:pt x="307" y="206"/>
                  </a:lnTo>
                  <a:lnTo>
                    <a:pt x="306" y="206"/>
                  </a:lnTo>
                  <a:lnTo>
                    <a:pt x="305" y="206"/>
                  </a:lnTo>
                  <a:lnTo>
                    <a:pt x="303" y="206"/>
                  </a:lnTo>
                  <a:lnTo>
                    <a:pt x="302" y="207"/>
                  </a:lnTo>
                  <a:lnTo>
                    <a:pt x="301" y="207"/>
                  </a:lnTo>
                  <a:lnTo>
                    <a:pt x="299" y="208"/>
                  </a:lnTo>
                  <a:lnTo>
                    <a:pt x="295" y="210"/>
                  </a:lnTo>
                  <a:lnTo>
                    <a:pt x="295" y="210"/>
                  </a:lnTo>
                  <a:lnTo>
                    <a:pt x="295" y="209"/>
                  </a:lnTo>
                  <a:lnTo>
                    <a:pt x="295" y="209"/>
                  </a:lnTo>
                  <a:lnTo>
                    <a:pt x="294" y="209"/>
                  </a:lnTo>
                  <a:lnTo>
                    <a:pt x="289" y="212"/>
                  </a:lnTo>
                  <a:lnTo>
                    <a:pt x="285" y="214"/>
                  </a:lnTo>
                  <a:lnTo>
                    <a:pt x="283" y="214"/>
                  </a:lnTo>
                  <a:lnTo>
                    <a:pt x="282" y="214"/>
                  </a:lnTo>
                  <a:lnTo>
                    <a:pt x="282" y="213"/>
                  </a:lnTo>
                  <a:lnTo>
                    <a:pt x="282" y="212"/>
                  </a:lnTo>
                  <a:lnTo>
                    <a:pt x="282" y="212"/>
                  </a:lnTo>
                  <a:lnTo>
                    <a:pt x="281" y="212"/>
                  </a:lnTo>
                  <a:lnTo>
                    <a:pt x="281" y="212"/>
                  </a:lnTo>
                  <a:lnTo>
                    <a:pt x="281" y="212"/>
                  </a:lnTo>
                  <a:lnTo>
                    <a:pt x="281" y="211"/>
                  </a:lnTo>
                  <a:lnTo>
                    <a:pt x="281" y="211"/>
                  </a:lnTo>
                  <a:lnTo>
                    <a:pt x="281" y="211"/>
                  </a:lnTo>
                  <a:lnTo>
                    <a:pt x="282" y="211"/>
                  </a:lnTo>
                  <a:lnTo>
                    <a:pt x="282" y="210"/>
                  </a:lnTo>
                  <a:lnTo>
                    <a:pt x="284" y="210"/>
                  </a:lnTo>
                  <a:lnTo>
                    <a:pt x="287" y="209"/>
                  </a:lnTo>
                  <a:lnTo>
                    <a:pt x="288" y="209"/>
                  </a:lnTo>
                  <a:lnTo>
                    <a:pt x="288" y="209"/>
                  </a:lnTo>
                  <a:lnTo>
                    <a:pt x="287" y="210"/>
                  </a:lnTo>
                  <a:lnTo>
                    <a:pt x="287" y="210"/>
                  </a:lnTo>
                  <a:lnTo>
                    <a:pt x="290" y="209"/>
                  </a:lnTo>
                  <a:lnTo>
                    <a:pt x="291" y="208"/>
                  </a:lnTo>
                  <a:lnTo>
                    <a:pt x="291" y="207"/>
                  </a:lnTo>
                  <a:lnTo>
                    <a:pt x="290" y="207"/>
                  </a:lnTo>
                  <a:lnTo>
                    <a:pt x="290" y="206"/>
                  </a:lnTo>
                  <a:lnTo>
                    <a:pt x="291" y="206"/>
                  </a:lnTo>
                  <a:lnTo>
                    <a:pt x="291" y="205"/>
                  </a:lnTo>
                  <a:lnTo>
                    <a:pt x="291" y="198"/>
                  </a:lnTo>
                  <a:lnTo>
                    <a:pt x="290" y="198"/>
                  </a:lnTo>
                  <a:lnTo>
                    <a:pt x="287" y="197"/>
                  </a:lnTo>
                  <a:lnTo>
                    <a:pt x="284" y="197"/>
                  </a:lnTo>
                  <a:lnTo>
                    <a:pt x="284" y="196"/>
                  </a:lnTo>
                  <a:lnTo>
                    <a:pt x="282" y="197"/>
                  </a:lnTo>
                  <a:lnTo>
                    <a:pt x="280" y="198"/>
                  </a:lnTo>
                  <a:lnTo>
                    <a:pt x="277" y="201"/>
                  </a:lnTo>
                  <a:lnTo>
                    <a:pt x="273" y="205"/>
                  </a:lnTo>
                  <a:lnTo>
                    <a:pt x="272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0" y="206"/>
                  </a:lnTo>
                  <a:lnTo>
                    <a:pt x="268" y="207"/>
                  </a:lnTo>
                  <a:lnTo>
                    <a:pt x="266" y="209"/>
                  </a:lnTo>
                  <a:lnTo>
                    <a:pt x="265" y="211"/>
                  </a:lnTo>
                  <a:lnTo>
                    <a:pt x="265" y="212"/>
                  </a:lnTo>
                  <a:lnTo>
                    <a:pt x="264" y="213"/>
                  </a:lnTo>
                  <a:lnTo>
                    <a:pt x="263" y="216"/>
                  </a:lnTo>
                  <a:lnTo>
                    <a:pt x="263" y="217"/>
                  </a:lnTo>
                  <a:lnTo>
                    <a:pt x="262" y="218"/>
                  </a:lnTo>
                  <a:lnTo>
                    <a:pt x="261" y="219"/>
                  </a:lnTo>
                  <a:lnTo>
                    <a:pt x="261" y="220"/>
                  </a:lnTo>
                  <a:lnTo>
                    <a:pt x="262" y="221"/>
                  </a:lnTo>
                  <a:lnTo>
                    <a:pt x="262" y="222"/>
                  </a:lnTo>
                  <a:lnTo>
                    <a:pt x="261" y="222"/>
                  </a:lnTo>
                  <a:lnTo>
                    <a:pt x="260" y="222"/>
                  </a:lnTo>
                  <a:lnTo>
                    <a:pt x="259" y="223"/>
                  </a:lnTo>
                  <a:lnTo>
                    <a:pt x="258" y="224"/>
                  </a:lnTo>
                  <a:lnTo>
                    <a:pt x="258" y="225"/>
                  </a:lnTo>
                  <a:lnTo>
                    <a:pt x="259" y="226"/>
                  </a:lnTo>
                  <a:lnTo>
                    <a:pt x="259" y="226"/>
                  </a:lnTo>
                  <a:lnTo>
                    <a:pt x="260" y="225"/>
                  </a:lnTo>
                  <a:lnTo>
                    <a:pt x="260" y="225"/>
                  </a:lnTo>
                  <a:lnTo>
                    <a:pt x="260" y="226"/>
                  </a:lnTo>
                  <a:lnTo>
                    <a:pt x="260" y="227"/>
                  </a:lnTo>
                  <a:lnTo>
                    <a:pt x="260" y="228"/>
                  </a:lnTo>
                  <a:lnTo>
                    <a:pt x="261" y="228"/>
                  </a:lnTo>
                  <a:lnTo>
                    <a:pt x="261" y="227"/>
                  </a:lnTo>
                  <a:lnTo>
                    <a:pt x="261" y="226"/>
                  </a:lnTo>
                  <a:lnTo>
                    <a:pt x="262" y="226"/>
                  </a:lnTo>
                  <a:lnTo>
                    <a:pt x="262" y="226"/>
                  </a:lnTo>
                  <a:lnTo>
                    <a:pt x="263" y="226"/>
                  </a:lnTo>
                  <a:lnTo>
                    <a:pt x="263" y="226"/>
                  </a:lnTo>
                  <a:lnTo>
                    <a:pt x="264" y="226"/>
                  </a:lnTo>
                  <a:lnTo>
                    <a:pt x="265" y="225"/>
                  </a:lnTo>
                  <a:lnTo>
                    <a:pt x="265" y="224"/>
                  </a:lnTo>
                  <a:lnTo>
                    <a:pt x="265" y="223"/>
                  </a:lnTo>
                  <a:lnTo>
                    <a:pt x="265" y="222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6" y="222"/>
                  </a:lnTo>
                  <a:lnTo>
                    <a:pt x="267" y="222"/>
                  </a:lnTo>
                  <a:lnTo>
                    <a:pt x="265" y="221"/>
                  </a:lnTo>
                  <a:lnTo>
                    <a:pt x="265" y="221"/>
                  </a:lnTo>
                  <a:lnTo>
                    <a:pt x="265" y="220"/>
                  </a:lnTo>
                  <a:lnTo>
                    <a:pt x="266" y="220"/>
                  </a:lnTo>
                  <a:lnTo>
                    <a:pt x="266" y="219"/>
                  </a:lnTo>
                  <a:lnTo>
                    <a:pt x="267" y="219"/>
                  </a:lnTo>
                  <a:lnTo>
                    <a:pt x="268" y="218"/>
                  </a:lnTo>
                  <a:lnTo>
                    <a:pt x="268" y="218"/>
                  </a:lnTo>
                  <a:lnTo>
                    <a:pt x="268" y="218"/>
                  </a:lnTo>
                  <a:lnTo>
                    <a:pt x="268" y="217"/>
                  </a:lnTo>
                  <a:lnTo>
                    <a:pt x="267" y="217"/>
                  </a:lnTo>
                  <a:lnTo>
                    <a:pt x="267" y="216"/>
                  </a:lnTo>
                  <a:lnTo>
                    <a:pt x="268" y="216"/>
                  </a:lnTo>
                  <a:lnTo>
                    <a:pt x="268" y="215"/>
                  </a:lnTo>
                  <a:lnTo>
                    <a:pt x="268" y="215"/>
                  </a:lnTo>
                  <a:lnTo>
                    <a:pt x="269" y="215"/>
                  </a:lnTo>
                  <a:lnTo>
                    <a:pt x="272" y="216"/>
                  </a:lnTo>
                  <a:lnTo>
                    <a:pt x="275" y="213"/>
                  </a:lnTo>
                  <a:lnTo>
                    <a:pt x="276" y="213"/>
                  </a:lnTo>
                  <a:lnTo>
                    <a:pt x="277" y="213"/>
                  </a:lnTo>
                  <a:lnTo>
                    <a:pt x="278" y="213"/>
                  </a:lnTo>
                  <a:lnTo>
                    <a:pt x="278" y="212"/>
                  </a:lnTo>
                  <a:lnTo>
                    <a:pt x="279" y="213"/>
                  </a:lnTo>
                  <a:lnTo>
                    <a:pt x="279" y="213"/>
                  </a:lnTo>
                  <a:lnTo>
                    <a:pt x="279" y="214"/>
                  </a:lnTo>
                  <a:lnTo>
                    <a:pt x="279" y="215"/>
                  </a:lnTo>
                  <a:lnTo>
                    <a:pt x="279" y="215"/>
                  </a:lnTo>
                  <a:lnTo>
                    <a:pt x="278" y="216"/>
                  </a:lnTo>
                  <a:lnTo>
                    <a:pt x="278" y="216"/>
                  </a:lnTo>
                  <a:lnTo>
                    <a:pt x="278" y="216"/>
                  </a:lnTo>
                  <a:lnTo>
                    <a:pt x="278" y="217"/>
                  </a:lnTo>
                  <a:lnTo>
                    <a:pt x="278" y="218"/>
                  </a:lnTo>
                  <a:lnTo>
                    <a:pt x="277" y="218"/>
                  </a:lnTo>
                  <a:lnTo>
                    <a:pt x="276" y="219"/>
                  </a:lnTo>
                  <a:lnTo>
                    <a:pt x="275" y="219"/>
                  </a:lnTo>
                  <a:lnTo>
                    <a:pt x="274" y="218"/>
                  </a:lnTo>
                  <a:lnTo>
                    <a:pt x="274" y="218"/>
                  </a:lnTo>
                  <a:lnTo>
                    <a:pt x="273" y="217"/>
                  </a:lnTo>
                  <a:lnTo>
                    <a:pt x="273" y="218"/>
                  </a:lnTo>
                  <a:lnTo>
                    <a:pt x="272" y="219"/>
                  </a:lnTo>
                  <a:lnTo>
                    <a:pt x="272" y="219"/>
                  </a:lnTo>
                  <a:lnTo>
                    <a:pt x="272" y="219"/>
                  </a:lnTo>
                  <a:lnTo>
                    <a:pt x="271" y="219"/>
                  </a:lnTo>
                  <a:lnTo>
                    <a:pt x="272" y="220"/>
                  </a:lnTo>
                  <a:lnTo>
                    <a:pt x="272" y="220"/>
                  </a:lnTo>
                  <a:lnTo>
                    <a:pt x="272" y="221"/>
                  </a:lnTo>
                  <a:lnTo>
                    <a:pt x="274" y="221"/>
                  </a:lnTo>
                  <a:lnTo>
                    <a:pt x="291" y="212"/>
                  </a:lnTo>
                  <a:lnTo>
                    <a:pt x="289" y="214"/>
                  </a:lnTo>
                  <a:lnTo>
                    <a:pt x="284" y="216"/>
                  </a:lnTo>
                  <a:lnTo>
                    <a:pt x="278" y="219"/>
                  </a:lnTo>
                  <a:lnTo>
                    <a:pt x="275" y="221"/>
                  </a:lnTo>
                  <a:lnTo>
                    <a:pt x="271" y="223"/>
                  </a:lnTo>
                  <a:lnTo>
                    <a:pt x="268" y="225"/>
                  </a:lnTo>
                  <a:lnTo>
                    <a:pt x="263" y="228"/>
                  </a:lnTo>
                  <a:lnTo>
                    <a:pt x="256" y="235"/>
                  </a:lnTo>
                  <a:lnTo>
                    <a:pt x="251" y="239"/>
                  </a:lnTo>
                  <a:lnTo>
                    <a:pt x="242" y="247"/>
                  </a:lnTo>
                  <a:lnTo>
                    <a:pt x="237" y="254"/>
                  </a:lnTo>
                  <a:lnTo>
                    <a:pt x="236" y="255"/>
                  </a:lnTo>
                  <a:lnTo>
                    <a:pt x="235" y="253"/>
                  </a:lnTo>
                  <a:lnTo>
                    <a:pt x="235" y="252"/>
                  </a:lnTo>
                  <a:lnTo>
                    <a:pt x="234" y="252"/>
                  </a:lnTo>
                  <a:lnTo>
                    <a:pt x="234" y="251"/>
                  </a:lnTo>
                  <a:lnTo>
                    <a:pt x="233" y="251"/>
                  </a:lnTo>
                  <a:lnTo>
                    <a:pt x="231" y="251"/>
                  </a:lnTo>
                  <a:lnTo>
                    <a:pt x="230" y="251"/>
                  </a:lnTo>
                  <a:lnTo>
                    <a:pt x="229" y="251"/>
                  </a:lnTo>
                  <a:lnTo>
                    <a:pt x="229" y="252"/>
                  </a:lnTo>
                  <a:lnTo>
                    <a:pt x="229" y="252"/>
                  </a:lnTo>
                  <a:lnTo>
                    <a:pt x="229" y="252"/>
                  </a:lnTo>
                  <a:lnTo>
                    <a:pt x="229" y="253"/>
                  </a:lnTo>
                  <a:lnTo>
                    <a:pt x="229" y="254"/>
                  </a:lnTo>
                  <a:lnTo>
                    <a:pt x="229" y="255"/>
                  </a:lnTo>
                  <a:lnTo>
                    <a:pt x="229" y="255"/>
                  </a:lnTo>
                  <a:lnTo>
                    <a:pt x="228" y="256"/>
                  </a:lnTo>
                  <a:lnTo>
                    <a:pt x="227" y="256"/>
                  </a:lnTo>
                  <a:lnTo>
                    <a:pt x="227" y="256"/>
                  </a:lnTo>
                  <a:lnTo>
                    <a:pt x="227" y="256"/>
                  </a:lnTo>
                  <a:lnTo>
                    <a:pt x="226" y="255"/>
                  </a:lnTo>
                  <a:lnTo>
                    <a:pt x="221" y="258"/>
                  </a:lnTo>
                  <a:lnTo>
                    <a:pt x="220" y="259"/>
                  </a:lnTo>
                  <a:lnTo>
                    <a:pt x="218" y="261"/>
                  </a:lnTo>
                  <a:lnTo>
                    <a:pt x="217" y="261"/>
                  </a:lnTo>
                  <a:lnTo>
                    <a:pt x="216" y="261"/>
                  </a:lnTo>
                  <a:lnTo>
                    <a:pt x="216" y="261"/>
                  </a:lnTo>
                  <a:lnTo>
                    <a:pt x="214" y="261"/>
                  </a:lnTo>
                  <a:lnTo>
                    <a:pt x="214" y="261"/>
                  </a:lnTo>
                  <a:lnTo>
                    <a:pt x="214" y="261"/>
                  </a:lnTo>
                  <a:lnTo>
                    <a:pt x="214" y="262"/>
                  </a:lnTo>
                  <a:lnTo>
                    <a:pt x="214" y="263"/>
                  </a:lnTo>
                  <a:lnTo>
                    <a:pt x="214" y="263"/>
                  </a:lnTo>
                  <a:lnTo>
                    <a:pt x="214" y="264"/>
                  </a:lnTo>
                  <a:lnTo>
                    <a:pt x="214" y="264"/>
                  </a:lnTo>
                  <a:lnTo>
                    <a:pt x="214" y="265"/>
                  </a:lnTo>
                  <a:lnTo>
                    <a:pt x="214" y="266"/>
                  </a:lnTo>
                  <a:lnTo>
                    <a:pt x="214" y="266"/>
                  </a:lnTo>
                  <a:lnTo>
                    <a:pt x="214" y="266"/>
                  </a:lnTo>
                  <a:lnTo>
                    <a:pt x="214" y="267"/>
                  </a:lnTo>
                  <a:lnTo>
                    <a:pt x="214" y="267"/>
                  </a:lnTo>
                  <a:lnTo>
                    <a:pt x="211" y="270"/>
                  </a:lnTo>
                  <a:lnTo>
                    <a:pt x="211" y="270"/>
                  </a:lnTo>
                  <a:lnTo>
                    <a:pt x="210" y="270"/>
                  </a:lnTo>
                  <a:lnTo>
                    <a:pt x="209" y="270"/>
                  </a:lnTo>
                  <a:lnTo>
                    <a:pt x="208" y="270"/>
                  </a:lnTo>
                  <a:lnTo>
                    <a:pt x="208" y="271"/>
                  </a:lnTo>
                  <a:lnTo>
                    <a:pt x="208" y="273"/>
                  </a:lnTo>
                  <a:lnTo>
                    <a:pt x="207" y="274"/>
                  </a:lnTo>
                  <a:lnTo>
                    <a:pt x="206" y="276"/>
                  </a:lnTo>
                  <a:lnTo>
                    <a:pt x="205" y="277"/>
                  </a:lnTo>
                  <a:lnTo>
                    <a:pt x="204" y="277"/>
                  </a:lnTo>
                  <a:lnTo>
                    <a:pt x="199" y="277"/>
                  </a:lnTo>
                  <a:lnTo>
                    <a:pt x="194" y="279"/>
                  </a:lnTo>
                  <a:lnTo>
                    <a:pt x="193" y="279"/>
                  </a:lnTo>
                  <a:lnTo>
                    <a:pt x="192" y="279"/>
                  </a:lnTo>
                  <a:lnTo>
                    <a:pt x="191" y="278"/>
                  </a:lnTo>
                  <a:lnTo>
                    <a:pt x="191" y="278"/>
                  </a:lnTo>
                  <a:lnTo>
                    <a:pt x="188" y="278"/>
                  </a:lnTo>
                  <a:lnTo>
                    <a:pt x="188" y="277"/>
                  </a:lnTo>
                  <a:lnTo>
                    <a:pt x="187" y="277"/>
                  </a:lnTo>
                  <a:lnTo>
                    <a:pt x="186" y="277"/>
                  </a:lnTo>
                  <a:lnTo>
                    <a:pt x="185" y="276"/>
                  </a:lnTo>
                  <a:lnTo>
                    <a:pt x="181" y="277"/>
                  </a:lnTo>
                  <a:lnTo>
                    <a:pt x="178" y="277"/>
                  </a:lnTo>
                  <a:lnTo>
                    <a:pt x="175" y="277"/>
                  </a:lnTo>
                  <a:lnTo>
                    <a:pt x="174" y="277"/>
                  </a:lnTo>
                  <a:lnTo>
                    <a:pt x="174" y="277"/>
                  </a:lnTo>
                  <a:lnTo>
                    <a:pt x="174" y="277"/>
                  </a:lnTo>
                  <a:lnTo>
                    <a:pt x="173" y="276"/>
                  </a:lnTo>
                  <a:lnTo>
                    <a:pt x="173" y="276"/>
                  </a:lnTo>
                  <a:lnTo>
                    <a:pt x="172" y="275"/>
                  </a:lnTo>
                  <a:lnTo>
                    <a:pt x="172" y="275"/>
                  </a:lnTo>
                  <a:lnTo>
                    <a:pt x="172" y="274"/>
                  </a:lnTo>
                  <a:lnTo>
                    <a:pt x="171" y="274"/>
                  </a:lnTo>
                  <a:lnTo>
                    <a:pt x="171" y="273"/>
                  </a:lnTo>
                  <a:lnTo>
                    <a:pt x="171" y="273"/>
                  </a:lnTo>
                  <a:lnTo>
                    <a:pt x="170" y="270"/>
                  </a:lnTo>
                  <a:lnTo>
                    <a:pt x="169" y="269"/>
                  </a:lnTo>
                  <a:lnTo>
                    <a:pt x="169" y="269"/>
                  </a:lnTo>
                  <a:lnTo>
                    <a:pt x="169" y="266"/>
                  </a:lnTo>
                  <a:lnTo>
                    <a:pt x="168" y="263"/>
                  </a:lnTo>
                  <a:lnTo>
                    <a:pt x="166" y="263"/>
                  </a:lnTo>
                  <a:lnTo>
                    <a:pt x="165" y="262"/>
                  </a:lnTo>
                  <a:lnTo>
                    <a:pt x="165" y="263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64" y="265"/>
                  </a:lnTo>
                  <a:lnTo>
                    <a:pt x="164" y="266"/>
                  </a:lnTo>
                  <a:lnTo>
                    <a:pt x="164" y="266"/>
                  </a:lnTo>
                  <a:lnTo>
                    <a:pt x="164" y="267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63" y="268"/>
                  </a:lnTo>
                  <a:lnTo>
                    <a:pt x="163" y="268"/>
                  </a:lnTo>
                  <a:lnTo>
                    <a:pt x="162" y="267"/>
                  </a:lnTo>
                  <a:lnTo>
                    <a:pt x="161" y="263"/>
                  </a:lnTo>
                  <a:lnTo>
                    <a:pt x="161" y="262"/>
                  </a:lnTo>
                  <a:lnTo>
                    <a:pt x="159" y="261"/>
                  </a:lnTo>
                  <a:lnTo>
                    <a:pt x="157" y="257"/>
                  </a:lnTo>
                  <a:lnTo>
                    <a:pt x="156" y="257"/>
                  </a:lnTo>
                  <a:lnTo>
                    <a:pt x="155" y="255"/>
                  </a:lnTo>
                  <a:lnTo>
                    <a:pt x="154" y="254"/>
                  </a:lnTo>
                  <a:lnTo>
                    <a:pt x="154" y="253"/>
                  </a:lnTo>
                  <a:lnTo>
                    <a:pt x="153" y="254"/>
                  </a:lnTo>
                  <a:lnTo>
                    <a:pt x="153" y="254"/>
                  </a:lnTo>
                  <a:lnTo>
                    <a:pt x="153" y="255"/>
                  </a:lnTo>
                  <a:lnTo>
                    <a:pt x="153" y="256"/>
                  </a:lnTo>
                  <a:lnTo>
                    <a:pt x="152" y="257"/>
                  </a:lnTo>
                  <a:lnTo>
                    <a:pt x="152" y="258"/>
                  </a:lnTo>
                  <a:lnTo>
                    <a:pt x="150" y="258"/>
                  </a:lnTo>
                  <a:lnTo>
                    <a:pt x="150" y="259"/>
                  </a:lnTo>
                  <a:lnTo>
                    <a:pt x="149" y="259"/>
                  </a:lnTo>
                  <a:lnTo>
                    <a:pt x="149" y="261"/>
                  </a:lnTo>
                  <a:lnTo>
                    <a:pt x="148" y="262"/>
                  </a:lnTo>
                  <a:lnTo>
                    <a:pt x="148" y="262"/>
                  </a:lnTo>
                  <a:lnTo>
                    <a:pt x="147" y="263"/>
                  </a:lnTo>
                  <a:lnTo>
                    <a:pt x="147" y="263"/>
                  </a:lnTo>
                  <a:lnTo>
                    <a:pt x="146" y="262"/>
                  </a:lnTo>
                  <a:lnTo>
                    <a:pt x="146" y="260"/>
                  </a:lnTo>
                  <a:lnTo>
                    <a:pt x="146" y="259"/>
                  </a:lnTo>
                  <a:lnTo>
                    <a:pt x="145" y="258"/>
                  </a:lnTo>
                  <a:lnTo>
                    <a:pt x="145" y="258"/>
                  </a:lnTo>
                  <a:lnTo>
                    <a:pt x="144" y="258"/>
                  </a:lnTo>
                  <a:lnTo>
                    <a:pt x="144" y="258"/>
                  </a:lnTo>
                  <a:lnTo>
                    <a:pt x="143" y="258"/>
                  </a:lnTo>
                  <a:lnTo>
                    <a:pt x="144" y="261"/>
                  </a:lnTo>
                  <a:lnTo>
                    <a:pt x="144" y="262"/>
                  </a:lnTo>
                  <a:lnTo>
                    <a:pt x="144" y="262"/>
                  </a:lnTo>
                  <a:lnTo>
                    <a:pt x="143" y="263"/>
                  </a:lnTo>
                  <a:lnTo>
                    <a:pt x="143" y="263"/>
                  </a:lnTo>
                  <a:lnTo>
                    <a:pt x="143" y="263"/>
                  </a:lnTo>
                  <a:lnTo>
                    <a:pt x="143" y="264"/>
                  </a:lnTo>
                  <a:lnTo>
                    <a:pt x="143" y="264"/>
                  </a:lnTo>
                  <a:lnTo>
                    <a:pt x="143" y="265"/>
                  </a:lnTo>
                  <a:lnTo>
                    <a:pt x="143" y="266"/>
                  </a:lnTo>
                  <a:lnTo>
                    <a:pt x="142" y="266"/>
                  </a:lnTo>
                  <a:lnTo>
                    <a:pt x="141" y="266"/>
                  </a:lnTo>
                  <a:lnTo>
                    <a:pt x="140" y="264"/>
                  </a:lnTo>
                  <a:lnTo>
                    <a:pt x="139" y="264"/>
                  </a:lnTo>
                  <a:lnTo>
                    <a:pt x="137" y="264"/>
                  </a:lnTo>
                  <a:lnTo>
                    <a:pt x="136" y="263"/>
                  </a:lnTo>
                  <a:lnTo>
                    <a:pt x="136" y="263"/>
                  </a:lnTo>
                  <a:lnTo>
                    <a:pt x="136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3" y="263"/>
                  </a:lnTo>
                  <a:lnTo>
                    <a:pt x="133" y="264"/>
                  </a:lnTo>
                  <a:lnTo>
                    <a:pt x="133" y="264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67"/>
                  </a:lnTo>
                  <a:lnTo>
                    <a:pt x="134" y="268"/>
                  </a:lnTo>
                  <a:lnTo>
                    <a:pt x="135" y="268"/>
                  </a:lnTo>
                  <a:lnTo>
                    <a:pt x="136" y="270"/>
                  </a:lnTo>
                  <a:lnTo>
                    <a:pt x="136" y="270"/>
                  </a:lnTo>
                  <a:lnTo>
                    <a:pt x="136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7" y="271"/>
                  </a:lnTo>
                  <a:lnTo>
                    <a:pt x="138" y="271"/>
                  </a:lnTo>
                  <a:lnTo>
                    <a:pt x="138" y="272"/>
                  </a:lnTo>
                  <a:lnTo>
                    <a:pt x="138" y="272"/>
                  </a:lnTo>
                  <a:lnTo>
                    <a:pt x="139" y="272"/>
                  </a:lnTo>
                  <a:lnTo>
                    <a:pt x="139" y="273"/>
                  </a:lnTo>
                  <a:lnTo>
                    <a:pt x="139" y="273"/>
                  </a:lnTo>
                  <a:lnTo>
                    <a:pt x="139" y="273"/>
                  </a:lnTo>
                  <a:lnTo>
                    <a:pt x="139" y="274"/>
                  </a:lnTo>
                  <a:lnTo>
                    <a:pt x="138" y="275"/>
                  </a:lnTo>
                  <a:lnTo>
                    <a:pt x="137" y="275"/>
                  </a:lnTo>
                  <a:lnTo>
                    <a:pt x="136" y="276"/>
                  </a:lnTo>
                  <a:lnTo>
                    <a:pt x="135" y="276"/>
                  </a:lnTo>
                  <a:lnTo>
                    <a:pt x="132" y="278"/>
                  </a:lnTo>
                  <a:lnTo>
                    <a:pt x="131" y="280"/>
                  </a:lnTo>
                  <a:lnTo>
                    <a:pt x="130" y="280"/>
                  </a:lnTo>
                  <a:lnTo>
                    <a:pt x="126" y="282"/>
                  </a:lnTo>
                  <a:lnTo>
                    <a:pt x="125" y="282"/>
                  </a:lnTo>
                  <a:lnTo>
                    <a:pt x="124" y="281"/>
                  </a:lnTo>
                  <a:lnTo>
                    <a:pt x="124" y="281"/>
                  </a:lnTo>
                  <a:lnTo>
                    <a:pt x="123" y="280"/>
                  </a:lnTo>
                  <a:lnTo>
                    <a:pt x="122" y="280"/>
                  </a:lnTo>
                  <a:lnTo>
                    <a:pt x="121" y="280"/>
                  </a:lnTo>
                  <a:lnTo>
                    <a:pt x="120" y="281"/>
                  </a:lnTo>
                  <a:lnTo>
                    <a:pt x="119" y="282"/>
                  </a:lnTo>
                  <a:lnTo>
                    <a:pt x="119" y="283"/>
                  </a:lnTo>
                  <a:lnTo>
                    <a:pt x="117" y="286"/>
                  </a:lnTo>
                  <a:lnTo>
                    <a:pt x="116" y="287"/>
                  </a:lnTo>
                  <a:lnTo>
                    <a:pt x="116" y="288"/>
                  </a:lnTo>
                  <a:lnTo>
                    <a:pt x="114" y="290"/>
                  </a:lnTo>
                  <a:lnTo>
                    <a:pt x="113" y="290"/>
                  </a:lnTo>
                  <a:lnTo>
                    <a:pt x="113" y="290"/>
                  </a:lnTo>
                  <a:lnTo>
                    <a:pt x="113" y="291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4" y="295"/>
                  </a:lnTo>
                  <a:lnTo>
                    <a:pt x="115" y="296"/>
                  </a:lnTo>
                  <a:lnTo>
                    <a:pt x="115" y="297"/>
                  </a:lnTo>
                  <a:lnTo>
                    <a:pt x="116" y="297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7" y="298"/>
                  </a:lnTo>
                  <a:lnTo>
                    <a:pt x="114" y="302"/>
                  </a:lnTo>
                  <a:lnTo>
                    <a:pt x="114" y="303"/>
                  </a:lnTo>
                  <a:lnTo>
                    <a:pt x="114" y="304"/>
                  </a:lnTo>
                  <a:lnTo>
                    <a:pt x="114" y="304"/>
                  </a:lnTo>
                  <a:lnTo>
                    <a:pt x="114" y="305"/>
                  </a:lnTo>
                  <a:lnTo>
                    <a:pt x="115" y="305"/>
                  </a:lnTo>
                  <a:lnTo>
                    <a:pt x="115" y="306"/>
                  </a:lnTo>
                  <a:lnTo>
                    <a:pt x="114" y="308"/>
                  </a:lnTo>
                  <a:lnTo>
                    <a:pt x="114" y="309"/>
                  </a:lnTo>
                  <a:lnTo>
                    <a:pt x="113" y="309"/>
                  </a:lnTo>
                  <a:lnTo>
                    <a:pt x="112" y="309"/>
                  </a:lnTo>
                  <a:lnTo>
                    <a:pt x="111" y="309"/>
                  </a:lnTo>
                  <a:lnTo>
                    <a:pt x="111" y="309"/>
                  </a:lnTo>
                  <a:lnTo>
                    <a:pt x="108" y="310"/>
                  </a:lnTo>
                  <a:lnTo>
                    <a:pt x="108" y="310"/>
                  </a:lnTo>
                  <a:lnTo>
                    <a:pt x="105" y="310"/>
                  </a:lnTo>
                  <a:lnTo>
                    <a:pt x="104" y="310"/>
                  </a:lnTo>
                  <a:lnTo>
                    <a:pt x="104" y="310"/>
                  </a:lnTo>
                  <a:lnTo>
                    <a:pt x="104" y="310"/>
                  </a:lnTo>
                  <a:lnTo>
                    <a:pt x="104" y="309"/>
                  </a:lnTo>
                  <a:lnTo>
                    <a:pt x="104" y="308"/>
                  </a:lnTo>
                  <a:lnTo>
                    <a:pt x="104" y="307"/>
                  </a:lnTo>
                  <a:lnTo>
                    <a:pt x="103" y="307"/>
                  </a:lnTo>
                  <a:lnTo>
                    <a:pt x="102" y="307"/>
                  </a:lnTo>
                  <a:lnTo>
                    <a:pt x="101" y="306"/>
                  </a:lnTo>
                  <a:lnTo>
                    <a:pt x="100" y="306"/>
                  </a:lnTo>
                  <a:lnTo>
                    <a:pt x="100" y="305"/>
                  </a:lnTo>
                  <a:lnTo>
                    <a:pt x="99" y="305"/>
                  </a:lnTo>
                  <a:lnTo>
                    <a:pt x="97" y="305"/>
                  </a:lnTo>
                  <a:lnTo>
                    <a:pt x="97" y="306"/>
                  </a:lnTo>
                  <a:lnTo>
                    <a:pt x="96" y="306"/>
                  </a:lnTo>
                  <a:lnTo>
                    <a:pt x="96" y="307"/>
                  </a:lnTo>
                  <a:lnTo>
                    <a:pt x="97" y="309"/>
                  </a:lnTo>
                  <a:lnTo>
                    <a:pt x="97" y="310"/>
                  </a:lnTo>
                  <a:lnTo>
                    <a:pt x="97" y="310"/>
                  </a:lnTo>
                  <a:lnTo>
                    <a:pt x="96" y="312"/>
                  </a:lnTo>
                  <a:lnTo>
                    <a:pt x="95" y="312"/>
                  </a:lnTo>
                  <a:lnTo>
                    <a:pt x="93" y="313"/>
                  </a:lnTo>
                  <a:lnTo>
                    <a:pt x="91" y="314"/>
                  </a:lnTo>
                  <a:lnTo>
                    <a:pt x="90" y="315"/>
                  </a:lnTo>
                  <a:lnTo>
                    <a:pt x="89" y="316"/>
                  </a:lnTo>
                  <a:lnTo>
                    <a:pt x="88" y="316"/>
                  </a:lnTo>
                  <a:lnTo>
                    <a:pt x="88" y="317"/>
                  </a:lnTo>
                  <a:lnTo>
                    <a:pt x="88" y="319"/>
                  </a:lnTo>
                  <a:lnTo>
                    <a:pt x="87" y="319"/>
                  </a:lnTo>
                  <a:lnTo>
                    <a:pt x="87" y="320"/>
                  </a:lnTo>
                  <a:lnTo>
                    <a:pt x="86" y="320"/>
                  </a:lnTo>
                  <a:lnTo>
                    <a:pt x="85" y="319"/>
                  </a:lnTo>
                  <a:lnTo>
                    <a:pt x="85" y="319"/>
                  </a:lnTo>
                  <a:lnTo>
                    <a:pt x="84" y="319"/>
                  </a:lnTo>
                  <a:lnTo>
                    <a:pt x="83" y="319"/>
                  </a:lnTo>
                  <a:lnTo>
                    <a:pt x="83" y="319"/>
                  </a:lnTo>
                  <a:lnTo>
                    <a:pt x="82" y="318"/>
                  </a:lnTo>
                  <a:lnTo>
                    <a:pt x="82" y="318"/>
                  </a:lnTo>
                  <a:lnTo>
                    <a:pt x="82" y="317"/>
                  </a:lnTo>
                  <a:lnTo>
                    <a:pt x="82" y="316"/>
                  </a:lnTo>
                  <a:lnTo>
                    <a:pt x="84" y="314"/>
                  </a:lnTo>
                  <a:lnTo>
                    <a:pt x="84" y="313"/>
                  </a:lnTo>
                  <a:lnTo>
                    <a:pt x="84" y="313"/>
                  </a:lnTo>
                  <a:lnTo>
                    <a:pt x="84" y="312"/>
                  </a:lnTo>
                  <a:lnTo>
                    <a:pt x="83" y="312"/>
                  </a:lnTo>
                  <a:lnTo>
                    <a:pt x="83" y="311"/>
                  </a:lnTo>
                  <a:lnTo>
                    <a:pt x="82" y="311"/>
                  </a:lnTo>
                  <a:lnTo>
                    <a:pt x="79" y="308"/>
                  </a:lnTo>
                  <a:lnTo>
                    <a:pt x="78" y="307"/>
                  </a:lnTo>
                  <a:lnTo>
                    <a:pt x="78" y="306"/>
                  </a:lnTo>
                  <a:lnTo>
                    <a:pt x="78" y="305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2"/>
                  </a:lnTo>
                  <a:lnTo>
                    <a:pt x="77" y="302"/>
                  </a:lnTo>
                  <a:lnTo>
                    <a:pt x="77" y="302"/>
                  </a:lnTo>
                  <a:lnTo>
                    <a:pt x="77" y="301"/>
                  </a:lnTo>
                  <a:lnTo>
                    <a:pt x="77" y="300"/>
                  </a:lnTo>
                  <a:lnTo>
                    <a:pt x="77" y="300"/>
                  </a:lnTo>
                  <a:lnTo>
                    <a:pt x="77" y="299"/>
                  </a:lnTo>
                  <a:lnTo>
                    <a:pt x="77" y="299"/>
                  </a:lnTo>
                  <a:lnTo>
                    <a:pt x="76" y="299"/>
                  </a:lnTo>
                  <a:lnTo>
                    <a:pt x="75" y="299"/>
                  </a:lnTo>
                  <a:lnTo>
                    <a:pt x="75" y="299"/>
                  </a:lnTo>
                  <a:lnTo>
                    <a:pt x="73" y="299"/>
                  </a:lnTo>
                  <a:lnTo>
                    <a:pt x="72" y="299"/>
                  </a:lnTo>
                  <a:lnTo>
                    <a:pt x="72" y="299"/>
                  </a:lnTo>
                  <a:lnTo>
                    <a:pt x="71" y="302"/>
                  </a:lnTo>
                  <a:lnTo>
                    <a:pt x="71" y="302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8" y="308"/>
                  </a:lnTo>
                  <a:lnTo>
                    <a:pt x="68" y="309"/>
                  </a:lnTo>
                  <a:lnTo>
                    <a:pt x="68" y="310"/>
                  </a:lnTo>
                  <a:lnTo>
                    <a:pt x="66" y="313"/>
                  </a:lnTo>
                  <a:lnTo>
                    <a:pt x="66" y="313"/>
                  </a:lnTo>
                  <a:lnTo>
                    <a:pt x="66" y="313"/>
                  </a:lnTo>
                  <a:lnTo>
                    <a:pt x="67" y="315"/>
                  </a:lnTo>
                  <a:lnTo>
                    <a:pt x="67" y="315"/>
                  </a:lnTo>
                  <a:lnTo>
                    <a:pt x="67" y="316"/>
                  </a:lnTo>
                  <a:lnTo>
                    <a:pt x="66" y="317"/>
                  </a:lnTo>
                  <a:lnTo>
                    <a:pt x="64" y="321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3"/>
                  </a:lnTo>
                  <a:lnTo>
                    <a:pt x="65" y="324"/>
                  </a:lnTo>
                  <a:lnTo>
                    <a:pt x="66" y="325"/>
                  </a:lnTo>
                  <a:lnTo>
                    <a:pt x="67" y="326"/>
                  </a:lnTo>
                  <a:lnTo>
                    <a:pt x="67" y="327"/>
                  </a:lnTo>
                  <a:lnTo>
                    <a:pt x="67" y="327"/>
                  </a:lnTo>
                  <a:lnTo>
                    <a:pt x="66" y="328"/>
                  </a:lnTo>
                  <a:lnTo>
                    <a:pt x="65" y="328"/>
                  </a:lnTo>
                  <a:lnTo>
                    <a:pt x="65" y="329"/>
                  </a:lnTo>
                  <a:lnTo>
                    <a:pt x="65" y="330"/>
                  </a:lnTo>
                  <a:lnTo>
                    <a:pt x="65" y="331"/>
                  </a:lnTo>
                  <a:lnTo>
                    <a:pt x="66" y="332"/>
                  </a:lnTo>
                  <a:lnTo>
                    <a:pt x="65" y="333"/>
                  </a:lnTo>
                  <a:lnTo>
                    <a:pt x="65" y="334"/>
                  </a:lnTo>
                  <a:lnTo>
                    <a:pt x="64" y="334"/>
                  </a:lnTo>
                  <a:lnTo>
                    <a:pt x="62" y="334"/>
                  </a:lnTo>
                  <a:lnTo>
                    <a:pt x="61" y="334"/>
                  </a:lnTo>
                  <a:lnTo>
                    <a:pt x="61" y="335"/>
                  </a:lnTo>
                  <a:lnTo>
                    <a:pt x="60" y="335"/>
                  </a:lnTo>
                  <a:lnTo>
                    <a:pt x="60" y="337"/>
                  </a:lnTo>
                  <a:lnTo>
                    <a:pt x="59" y="337"/>
                  </a:lnTo>
                  <a:lnTo>
                    <a:pt x="59" y="338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57" y="337"/>
                  </a:lnTo>
                  <a:lnTo>
                    <a:pt x="56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3" y="336"/>
                  </a:lnTo>
                  <a:lnTo>
                    <a:pt x="52" y="335"/>
                  </a:lnTo>
                  <a:lnTo>
                    <a:pt x="51" y="334"/>
                  </a:lnTo>
                  <a:lnTo>
                    <a:pt x="48" y="333"/>
                  </a:lnTo>
                  <a:lnTo>
                    <a:pt x="45" y="334"/>
                  </a:lnTo>
                  <a:lnTo>
                    <a:pt x="42" y="336"/>
                  </a:lnTo>
                  <a:lnTo>
                    <a:pt x="39" y="337"/>
                  </a:lnTo>
                  <a:lnTo>
                    <a:pt x="37" y="337"/>
                  </a:lnTo>
                  <a:lnTo>
                    <a:pt x="30" y="342"/>
                  </a:lnTo>
                  <a:lnTo>
                    <a:pt x="25" y="344"/>
                  </a:lnTo>
                  <a:lnTo>
                    <a:pt x="24" y="345"/>
                  </a:lnTo>
                  <a:lnTo>
                    <a:pt x="23" y="345"/>
                  </a:lnTo>
                  <a:lnTo>
                    <a:pt x="22" y="346"/>
                  </a:lnTo>
                  <a:lnTo>
                    <a:pt x="22" y="347"/>
                  </a:lnTo>
                  <a:lnTo>
                    <a:pt x="20" y="348"/>
                  </a:lnTo>
                  <a:lnTo>
                    <a:pt x="18" y="348"/>
                  </a:lnTo>
                  <a:lnTo>
                    <a:pt x="17" y="348"/>
                  </a:lnTo>
                  <a:lnTo>
                    <a:pt x="16" y="350"/>
                  </a:lnTo>
                  <a:lnTo>
                    <a:pt x="14" y="351"/>
                  </a:lnTo>
                  <a:lnTo>
                    <a:pt x="13" y="352"/>
                  </a:lnTo>
                  <a:lnTo>
                    <a:pt x="11" y="351"/>
                  </a:lnTo>
                  <a:lnTo>
                    <a:pt x="9" y="350"/>
                  </a:lnTo>
                  <a:lnTo>
                    <a:pt x="8" y="350"/>
                  </a:lnTo>
                  <a:lnTo>
                    <a:pt x="7" y="350"/>
                  </a:lnTo>
                  <a:lnTo>
                    <a:pt x="7" y="351"/>
                  </a:lnTo>
                  <a:lnTo>
                    <a:pt x="7" y="352"/>
                  </a:lnTo>
                  <a:lnTo>
                    <a:pt x="6" y="352"/>
                  </a:lnTo>
                  <a:lnTo>
                    <a:pt x="6" y="353"/>
                  </a:lnTo>
                  <a:lnTo>
                    <a:pt x="5" y="353"/>
                  </a:lnTo>
                  <a:lnTo>
                    <a:pt x="4" y="353"/>
                  </a:lnTo>
                  <a:lnTo>
                    <a:pt x="4" y="352"/>
                  </a:lnTo>
                  <a:lnTo>
                    <a:pt x="0" y="351"/>
                  </a:lnTo>
                  <a:lnTo>
                    <a:pt x="0" y="350"/>
                  </a:lnTo>
                  <a:lnTo>
                    <a:pt x="0" y="349"/>
                  </a:lnTo>
                  <a:lnTo>
                    <a:pt x="0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1" y="345"/>
                  </a:lnTo>
                  <a:lnTo>
                    <a:pt x="1" y="345"/>
                  </a:lnTo>
                  <a:lnTo>
                    <a:pt x="1" y="345"/>
                  </a:lnTo>
                  <a:lnTo>
                    <a:pt x="2" y="346"/>
                  </a:lnTo>
                  <a:lnTo>
                    <a:pt x="2" y="346"/>
                  </a:lnTo>
                  <a:lnTo>
                    <a:pt x="3" y="346"/>
                  </a:lnTo>
                  <a:lnTo>
                    <a:pt x="3" y="346"/>
                  </a:lnTo>
                  <a:lnTo>
                    <a:pt x="3" y="346"/>
                  </a:lnTo>
                  <a:lnTo>
                    <a:pt x="3" y="345"/>
                  </a:lnTo>
                  <a:lnTo>
                    <a:pt x="4" y="345"/>
                  </a:lnTo>
                  <a:lnTo>
                    <a:pt x="4" y="344"/>
                  </a:lnTo>
                  <a:lnTo>
                    <a:pt x="4" y="343"/>
                  </a:lnTo>
                  <a:lnTo>
                    <a:pt x="4" y="342"/>
                  </a:lnTo>
                  <a:lnTo>
                    <a:pt x="4" y="342"/>
                  </a:lnTo>
                  <a:lnTo>
                    <a:pt x="5" y="341"/>
                  </a:lnTo>
                  <a:lnTo>
                    <a:pt x="5" y="340"/>
                  </a:lnTo>
                  <a:lnTo>
                    <a:pt x="6" y="340"/>
                  </a:lnTo>
                  <a:lnTo>
                    <a:pt x="6" y="339"/>
                  </a:lnTo>
                  <a:lnTo>
                    <a:pt x="6" y="337"/>
                  </a:lnTo>
                  <a:lnTo>
                    <a:pt x="6" y="335"/>
                  </a:lnTo>
                  <a:lnTo>
                    <a:pt x="6" y="334"/>
                  </a:lnTo>
                  <a:lnTo>
                    <a:pt x="6" y="334"/>
                  </a:lnTo>
                  <a:lnTo>
                    <a:pt x="6" y="333"/>
                  </a:lnTo>
                  <a:lnTo>
                    <a:pt x="6" y="332"/>
                  </a:lnTo>
                  <a:lnTo>
                    <a:pt x="7" y="332"/>
                  </a:lnTo>
                  <a:lnTo>
                    <a:pt x="7" y="331"/>
                  </a:lnTo>
                  <a:lnTo>
                    <a:pt x="7" y="331"/>
                  </a:lnTo>
                  <a:lnTo>
                    <a:pt x="8" y="331"/>
                  </a:lnTo>
                  <a:lnTo>
                    <a:pt x="8" y="328"/>
                  </a:lnTo>
                  <a:lnTo>
                    <a:pt x="9" y="327"/>
                  </a:lnTo>
                  <a:lnTo>
                    <a:pt x="9" y="326"/>
                  </a:lnTo>
                  <a:lnTo>
                    <a:pt x="9" y="325"/>
                  </a:lnTo>
                  <a:lnTo>
                    <a:pt x="9" y="325"/>
                  </a:lnTo>
                  <a:lnTo>
                    <a:pt x="8" y="324"/>
                  </a:lnTo>
                  <a:lnTo>
                    <a:pt x="8" y="323"/>
                  </a:lnTo>
                  <a:lnTo>
                    <a:pt x="8" y="323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9" y="320"/>
                  </a:lnTo>
                  <a:lnTo>
                    <a:pt x="10" y="318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2" y="317"/>
                  </a:lnTo>
                  <a:lnTo>
                    <a:pt x="12" y="317"/>
                  </a:lnTo>
                  <a:lnTo>
                    <a:pt x="14" y="317"/>
                  </a:lnTo>
                  <a:lnTo>
                    <a:pt x="17" y="315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9" y="313"/>
                  </a:lnTo>
                  <a:lnTo>
                    <a:pt x="19" y="313"/>
                  </a:lnTo>
                  <a:lnTo>
                    <a:pt x="20" y="312"/>
                  </a:lnTo>
                  <a:lnTo>
                    <a:pt x="20" y="312"/>
                  </a:lnTo>
                  <a:lnTo>
                    <a:pt x="22" y="312"/>
                  </a:lnTo>
                  <a:lnTo>
                    <a:pt x="23" y="312"/>
                  </a:lnTo>
                  <a:lnTo>
                    <a:pt x="23" y="311"/>
                  </a:lnTo>
                  <a:lnTo>
                    <a:pt x="24" y="310"/>
                  </a:lnTo>
                  <a:lnTo>
                    <a:pt x="26" y="306"/>
                  </a:lnTo>
                  <a:lnTo>
                    <a:pt x="27" y="305"/>
                  </a:lnTo>
                  <a:lnTo>
                    <a:pt x="29" y="304"/>
                  </a:lnTo>
                  <a:lnTo>
                    <a:pt x="31" y="302"/>
                  </a:lnTo>
                  <a:lnTo>
                    <a:pt x="33" y="299"/>
                  </a:lnTo>
                  <a:lnTo>
                    <a:pt x="35" y="298"/>
                  </a:lnTo>
                  <a:lnTo>
                    <a:pt x="36" y="297"/>
                  </a:lnTo>
                  <a:lnTo>
                    <a:pt x="37" y="296"/>
                  </a:lnTo>
                  <a:lnTo>
                    <a:pt x="38" y="296"/>
                  </a:lnTo>
                  <a:lnTo>
                    <a:pt x="38" y="296"/>
                  </a:lnTo>
                  <a:lnTo>
                    <a:pt x="38" y="295"/>
                  </a:lnTo>
                  <a:lnTo>
                    <a:pt x="38" y="294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36" y="292"/>
                  </a:lnTo>
                  <a:lnTo>
                    <a:pt x="36" y="292"/>
                  </a:lnTo>
                  <a:lnTo>
                    <a:pt x="35" y="291"/>
                  </a:lnTo>
                  <a:lnTo>
                    <a:pt x="35" y="291"/>
                  </a:lnTo>
                  <a:lnTo>
                    <a:pt x="35" y="290"/>
                  </a:lnTo>
                  <a:lnTo>
                    <a:pt x="36" y="290"/>
                  </a:lnTo>
                  <a:lnTo>
                    <a:pt x="36" y="289"/>
                  </a:lnTo>
                  <a:lnTo>
                    <a:pt x="37" y="289"/>
                  </a:lnTo>
                  <a:lnTo>
                    <a:pt x="38" y="289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7"/>
                  </a:lnTo>
                  <a:lnTo>
                    <a:pt x="40" y="286"/>
                  </a:lnTo>
                  <a:lnTo>
                    <a:pt x="40" y="286"/>
                  </a:lnTo>
                  <a:lnTo>
                    <a:pt x="41" y="285"/>
                  </a:lnTo>
                  <a:lnTo>
                    <a:pt x="42" y="285"/>
                  </a:lnTo>
                  <a:lnTo>
                    <a:pt x="42" y="285"/>
                  </a:lnTo>
                  <a:lnTo>
                    <a:pt x="45" y="284"/>
                  </a:lnTo>
                  <a:lnTo>
                    <a:pt x="46" y="284"/>
                  </a:lnTo>
                  <a:lnTo>
                    <a:pt x="47" y="284"/>
                  </a:lnTo>
                  <a:lnTo>
                    <a:pt x="47" y="283"/>
                  </a:lnTo>
                  <a:lnTo>
                    <a:pt x="48" y="281"/>
                  </a:lnTo>
                  <a:lnTo>
                    <a:pt x="49" y="280"/>
                  </a:lnTo>
                  <a:lnTo>
                    <a:pt x="49" y="280"/>
                  </a:lnTo>
                  <a:lnTo>
                    <a:pt x="49" y="280"/>
                  </a:lnTo>
                  <a:lnTo>
                    <a:pt x="49" y="280"/>
                  </a:lnTo>
                  <a:lnTo>
                    <a:pt x="50" y="281"/>
                  </a:lnTo>
                  <a:lnTo>
                    <a:pt x="51" y="281"/>
                  </a:lnTo>
                  <a:lnTo>
                    <a:pt x="52" y="282"/>
                  </a:lnTo>
                  <a:lnTo>
                    <a:pt x="52" y="280"/>
                  </a:lnTo>
                  <a:lnTo>
                    <a:pt x="52" y="279"/>
                  </a:lnTo>
                  <a:lnTo>
                    <a:pt x="53" y="279"/>
                  </a:lnTo>
                  <a:lnTo>
                    <a:pt x="53" y="279"/>
                  </a:lnTo>
                  <a:lnTo>
                    <a:pt x="53" y="275"/>
                  </a:lnTo>
                  <a:lnTo>
                    <a:pt x="53" y="273"/>
                  </a:lnTo>
                  <a:lnTo>
                    <a:pt x="53" y="273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5" y="270"/>
                  </a:lnTo>
                  <a:lnTo>
                    <a:pt x="57" y="270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8" y="268"/>
                  </a:lnTo>
                  <a:lnTo>
                    <a:pt x="58" y="263"/>
                  </a:lnTo>
                  <a:lnTo>
                    <a:pt x="58" y="263"/>
                  </a:lnTo>
                  <a:lnTo>
                    <a:pt x="58" y="262"/>
                  </a:lnTo>
                  <a:lnTo>
                    <a:pt x="58" y="261"/>
                  </a:lnTo>
                  <a:lnTo>
                    <a:pt x="56" y="260"/>
                  </a:lnTo>
                  <a:lnTo>
                    <a:pt x="56" y="259"/>
                  </a:lnTo>
                  <a:lnTo>
                    <a:pt x="56" y="257"/>
                  </a:lnTo>
                  <a:lnTo>
                    <a:pt x="56" y="256"/>
                  </a:lnTo>
                  <a:lnTo>
                    <a:pt x="55" y="255"/>
                  </a:lnTo>
                  <a:lnTo>
                    <a:pt x="53" y="255"/>
                  </a:lnTo>
                  <a:lnTo>
                    <a:pt x="53" y="254"/>
                  </a:lnTo>
                  <a:lnTo>
                    <a:pt x="53" y="253"/>
                  </a:lnTo>
                  <a:lnTo>
                    <a:pt x="54" y="252"/>
                  </a:lnTo>
                  <a:lnTo>
                    <a:pt x="54" y="251"/>
                  </a:lnTo>
                  <a:lnTo>
                    <a:pt x="53" y="250"/>
                  </a:lnTo>
                  <a:lnTo>
                    <a:pt x="53" y="248"/>
                  </a:lnTo>
                  <a:lnTo>
                    <a:pt x="52" y="247"/>
                  </a:lnTo>
                  <a:lnTo>
                    <a:pt x="52" y="247"/>
                  </a:lnTo>
                  <a:lnTo>
                    <a:pt x="52" y="245"/>
                  </a:lnTo>
                  <a:lnTo>
                    <a:pt x="52" y="244"/>
                  </a:lnTo>
                  <a:lnTo>
                    <a:pt x="53" y="243"/>
                  </a:lnTo>
                  <a:lnTo>
                    <a:pt x="54" y="241"/>
                  </a:lnTo>
                  <a:lnTo>
                    <a:pt x="54" y="240"/>
                  </a:lnTo>
                  <a:lnTo>
                    <a:pt x="54" y="239"/>
                  </a:lnTo>
                  <a:lnTo>
                    <a:pt x="53" y="238"/>
                  </a:lnTo>
                  <a:lnTo>
                    <a:pt x="52" y="238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4" y="234"/>
                  </a:lnTo>
                  <a:lnTo>
                    <a:pt x="54" y="233"/>
                  </a:lnTo>
                  <a:lnTo>
                    <a:pt x="53" y="232"/>
                  </a:lnTo>
                  <a:lnTo>
                    <a:pt x="52" y="232"/>
                  </a:lnTo>
                  <a:lnTo>
                    <a:pt x="52" y="231"/>
                  </a:lnTo>
                  <a:lnTo>
                    <a:pt x="50" y="231"/>
                  </a:lnTo>
                  <a:lnTo>
                    <a:pt x="50" y="231"/>
                  </a:lnTo>
                  <a:lnTo>
                    <a:pt x="49" y="231"/>
                  </a:lnTo>
                  <a:lnTo>
                    <a:pt x="49" y="230"/>
                  </a:lnTo>
                  <a:lnTo>
                    <a:pt x="48" y="228"/>
                  </a:lnTo>
                  <a:lnTo>
                    <a:pt x="48" y="227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5" y="226"/>
                  </a:lnTo>
                  <a:lnTo>
                    <a:pt x="44" y="226"/>
                  </a:lnTo>
                  <a:lnTo>
                    <a:pt x="44" y="225"/>
                  </a:lnTo>
                  <a:lnTo>
                    <a:pt x="44" y="219"/>
                  </a:lnTo>
                  <a:lnTo>
                    <a:pt x="45" y="217"/>
                  </a:lnTo>
                  <a:lnTo>
                    <a:pt x="45" y="216"/>
                  </a:lnTo>
                  <a:lnTo>
                    <a:pt x="45" y="215"/>
                  </a:lnTo>
                  <a:lnTo>
                    <a:pt x="44" y="213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5" y="207"/>
                  </a:lnTo>
                  <a:lnTo>
                    <a:pt x="45" y="206"/>
                  </a:lnTo>
                  <a:lnTo>
                    <a:pt x="44" y="206"/>
                  </a:lnTo>
                  <a:lnTo>
                    <a:pt x="43" y="205"/>
                  </a:lnTo>
                  <a:lnTo>
                    <a:pt x="43" y="205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39" y="204"/>
                  </a:lnTo>
                  <a:lnTo>
                    <a:pt x="39" y="204"/>
                  </a:lnTo>
                  <a:lnTo>
                    <a:pt x="38" y="202"/>
                  </a:lnTo>
                  <a:lnTo>
                    <a:pt x="38" y="201"/>
                  </a:lnTo>
                  <a:lnTo>
                    <a:pt x="37" y="200"/>
                  </a:lnTo>
                  <a:lnTo>
                    <a:pt x="31" y="197"/>
                  </a:lnTo>
                  <a:lnTo>
                    <a:pt x="30" y="196"/>
                  </a:lnTo>
                  <a:lnTo>
                    <a:pt x="30" y="196"/>
                  </a:lnTo>
                  <a:lnTo>
                    <a:pt x="29" y="195"/>
                  </a:lnTo>
                  <a:lnTo>
                    <a:pt x="29" y="194"/>
                  </a:lnTo>
                  <a:lnTo>
                    <a:pt x="29" y="193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4" y="186"/>
                  </a:lnTo>
                  <a:lnTo>
                    <a:pt x="35" y="185"/>
                  </a:lnTo>
                  <a:lnTo>
                    <a:pt x="37" y="182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9" y="181"/>
                  </a:lnTo>
                  <a:lnTo>
                    <a:pt x="39" y="182"/>
                  </a:lnTo>
                  <a:lnTo>
                    <a:pt x="43" y="186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4" y="188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5" y="187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6" y="185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8" y="185"/>
                  </a:lnTo>
                  <a:lnTo>
                    <a:pt x="48" y="185"/>
                  </a:lnTo>
                  <a:lnTo>
                    <a:pt x="48" y="185"/>
                  </a:lnTo>
                  <a:lnTo>
                    <a:pt x="49" y="186"/>
                  </a:lnTo>
                  <a:lnTo>
                    <a:pt x="51" y="187"/>
                  </a:lnTo>
                  <a:lnTo>
                    <a:pt x="52" y="188"/>
                  </a:lnTo>
                  <a:lnTo>
                    <a:pt x="52" y="189"/>
                  </a:lnTo>
                  <a:lnTo>
                    <a:pt x="53" y="189"/>
                  </a:lnTo>
                  <a:lnTo>
                    <a:pt x="53" y="189"/>
                  </a:lnTo>
                  <a:lnTo>
                    <a:pt x="53" y="190"/>
                  </a:lnTo>
                  <a:lnTo>
                    <a:pt x="53" y="190"/>
                  </a:lnTo>
                  <a:lnTo>
                    <a:pt x="53" y="190"/>
                  </a:lnTo>
                  <a:lnTo>
                    <a:pt x="53" y="191"/>
                  </a:lnTo>
                  <a:lnTo>
                    <a:pt x="54" y="191"/>
                  </a:lnTo>
                  <a:lnTo>
                    <a:pt x="55" y="191"/>
                  </a:lnTo>
                  <a:lnTo>
                    <a:pt x="56" y="191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58" y="192"/>
                  </a:lnTo>
                  <a:lnTo>
                    <a:pt x="62" y="201"/>
                  </a:lnTo>
                  <a:lnTo>
                    <a:pt x="63" y="202"/>
                  </a:lnTo>
                  <a:lnTo>
                    <a:pt x="63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5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7" y="198"/>
                  </a:lnTo>
                  <a:lnTo>
                    <a:pt x="68" y="197"/>
                  </a:lnTo>
                  <a:lnTo>
                    <a:pt x="69" y="197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8" y="200"/>
                  </a:lnTo>
                  <a:lnTo>
                    <a:pt x="79" y="200"/>
                  </a:lnTo>
                  <a:lnTo>
                    <a:pt x="81" y="200"/>
                  </a:lnTo>
                  <a:lnTo>
                    <a:pt x="82" y="200"/>
                  </a:lnTo>
                  <a:lnTo>
                    <a:pt x="82" y="201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2" y="205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3" y="206"/>
                  </a:lnTo>
                  <a:lnTo>
                    <a:pt x="84" y="206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8" y="203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1" y="201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1" y="199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6"/>
                  </a:lnTo>
                  <a:lnTo>
                    <a:pt x="91" y="193"/>
                  </a:lnTo>
                  <a:lnTo>
                    <a:pt x="91" y="192"/>
                  </a:lnTo>
                  <a:lnTo>
                    <a:pt x="91" y="191"/>
                  </a:lnTo>
                  <a:lnTo>
                    <a:pt x="91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6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84" y="189"/>
                  </a:lnTo>
                  <a:lnTo>
                    <a:pt x="83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1" y="187"/>
                  </a:lnTo>
                  <a:lnTo>
                    <a:pt x="81" y="187"/>
                  </a:lnTo>
                  <a:lnTo>
                    <a:pt x="80" y="187"/>
                  </a:lnTo>
                  <a:lnTo>
                    <a:pt x="78" y="187"/>
                  </a:lnTo>
                  <a:lnTo>
                    <a:pt x="77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5" y="186"/>
                  </a:lnTo>
                  <a:lnTo>
                    <a:pt x="74" y="186"/>
                  </a:lnTo>
                  <a:lnTo>
                    <a:pt x="71" y="184"/>
                  </a:lnTo>
                  <a:lnTo>
                    <a:pt x="71" y="183"/>
                  </a:lnTo>
                  <a:lnTo>
                    <a:pt x="71" y="182"/>
                  </a:lnTo>
                  <a:lnTo>
                    <a:pt x="72" y="177"/>
                  </a:lnTo>
                  <a:lnTo>
                    <a:pt x="72" y="176"/>
                  </a:lnTo>
                  <a:lnTo>
                    <a:pt x="72" y="174"/>
                  </a:lnTo>
                  <a:lnTo>
                    <a:pt x="72" y="171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71" y="166"/>
                  </a:lnTo>
                  <a:lnTo>
                    <a:pt x="71" y="165"/>
                  </a:lnTo>
                  <a:lnTo>
                    <a:pt x="71" y="165"/>
                  </a:lnTo>
                  <a:lnTo>
                    <a:pt x="71" y="164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0" y="155"/>
                  </a:lnTo>
                  <a:lnTo>
                    <a:pt x="70" y="156"/>
                  </a:lnTo>
                  <a:lnTo>
                    <a:pt x="69" y="156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68" y="152"/>
                  </a:lnTo>
                  <a:lnTo>
                    <a:pt x="68" y="152"/>
                  </a:lnTo>
                  <a:lnTo>
                    <a:pt x="68" y="152"/>
                  </a:lnTo>
                  <a:lnTo>
                    <a:pt x="68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6" y="150"/>
                  </a:lnTo>
                  <a:lnTo>
                    <a:pt x="66" y="149"/>
                  </a:lnTo>
                  <a:lnTo>
                    <a:pt x="66" y="148"/>
                  </a:lnTo>
                  <a:lnTo>
                    <a:pt x="67" y="143"/>
                  </a:lnTo>
                  <a:lnTo>
                    <a:pt x="67" y="142"/>
                  </a:lnTo>
                  <a:lnTo>
                    <a:pt x="68" y="141"/>
                  </a:lnTo>
                  <a:lnTo>
                    <a:pt x="68" y="140"/>
                  </a:lnTo>
                  <a:lnTo>
                    <a:pt x="68" y="139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66" y="135"/>
                  </a:lnTo>
                  <a:lnTo>
                    <a:pt x="66" y="135"/>
                  </a:lnTo>
                  <a:lnTo>
                    <a:pt x="66" y="134"/>
                  </a:lnTo>
                  <a:lnTo>
                    <a:pt x="66" y="126"/>
                  </a:lnTo>
                  <a:lnTo>
                    <a:pt x="66" y="125"/>
                  </a:lnTo>
                  <a:lnTo>
                    <a:pt x="66" y="125"/>
                  </a:lnTo>
                  <a:lnTo>
                    <a:pt x="66" y="125"/>
                  </a:lnTo>
                  <a:lnTo>
                    <a:pt x="66" y="124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9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70" y="126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72" y="127"/>
                  </a:lnTo>
                  <a:lnTo>
                    <a:pt x="74" y="127"/>
                  </a:lnTo>
                  <a:lnTo>
                    <a:pt x="74" y="126"/>
                  </a:lnTo>
                  <a:lnTo>
                    <a:pt x="75" y="125"/>
                  </a:lnTo>
                  <a:lnTo>
                    <a:pt x="76" y="123"/>
                  </a:lnTo>
                  <a:lnTo>
                    <a:pt x="77" y="122"/>
                  </a:lnTo>
                  <a:lnTo>
                    <a:pt x="78" y="121"/>
                  </a:lnTo>
                  <a:lnTo>
                    <a:pt x="78" y="120"/>
                  </a:lnTo>
                  <a:lnTo>
                    <a:pt x="79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1" y="119"/>
                  </a:lnTo>
                  <a:lnTo>
                    <a:pt x="84" y="113"/>
                  </a:lnTo>
                  <a:lnTo>
                    <a:pt x="86" y="109"/>
                  </a:lnTo>
                  <a:lnTo>
                    <a:pt x="87" y="107"/>
                  </a:lnTo>
                  <a:lnTo>
                    <a:pt x="87" y="106"/>
                  </a:lnTo>
                  <a:lnTo>
                    <a:pt x="87" y="105"/>
                  </a:lnTo>
                  <a:lnTo>
                    <a:pt x="87" y="105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94" y="103"/>
                  </a:lnTo>
                  <a:lnTo>
                    <a:pt x="95" y="104"/>
                  </a:lnTo>
                  <a:lnTo>
                    <a:pt x="95" y="104"/>
                  </a:lnTo>
                  <a:lnTo>
                    <a:pt x="96" y="104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9" y="104"/>
                  </a:lnTo>
                  <a:lnTo>
                    <a:pt x="101" y="103"/>
                  </a:lnTo>
                  <a:lnTo>
                    <a:pt x="102" y="103"/>
                  </a:lnTo>
                  <a:lnTo>
                    <a:pt x="109" y="102"/>
                  </a:lnTo>
                  <a:lnTo>
                    <a:pt x="110" y="102"/>
                  </a:lnTo>
                  <a:lnTo>
                    <a:pt x="111" y="103"/>
                  </a:lnTo>
                  <a:lnTo>
                    <a:pt x="111" y="103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3" y="104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5" y="105"/>
                  </a:lnTo>
                  <a:lnTo>
                    <a:pt x="116" y="106"/>
                  </a:lnTo>
                  <a:lnTo>
                    <a:pt x="117" y="107"/>
                  </a:lnTo>
                  <a:lnTo>
                    <a:pt x="117" y="107"/>
                  </a:lnTo>
                  <a:lnTo>
                    <a:pt x="121" y="107"/>
                  </a:lnTo>
                  <a:lnTo>
                    <a:pt x="122" y="106"/>
                  </a:lnTo>
                  <a:lnTo>
                    <a:pt x="123" y="106"/>
                  </a:lnTo>
                  <a:lnTo>
                    <a:pt x="124" y="105"/>
                  </a:lnTo>
                  <a:lnTo>
                    <a:pt x="124" y="104"/>
                  </a:lnTo>
                  <a:lnTo>
                    <a:pt x="126" y="103"/>
                  </a:lnTo>
                  <a:lnTo>
                    <a:pt x="127" y="97"/>
                  </a:lnTo>
                  <a:lnTo>
                    <a:pt x="128" y="96"/>
                  </a:lnTo>
                  <a:lnTo>
                    <a:pt x="130" y="94"/>
                  </a:lnTo>
                  <a:lnTo>
                    <a:pt x="130" y="93"/>
                  </a:lnTo>
                  <a:lnTo>
                    <a:pt x="130" y="93"/>
                  </a:lnTo>
                  <a:lnTo>
                    <a:pt x="130" y="93"/>
                  </a:lnTo>
                  <a:lnTo>
                    <a:pt x="130" y="92"/>
                  </a:lnTo>
                  <a:lnTo>
                    <a:pt x="130" y="92"/>
                  </a:lnTo>
                  <a:lnTo>
                    <a:pt x="130" y="91"/>
                  </a:lnTo>
                  <a:lnTo>
                    <a:pt x="130" y="91"/>
                  </a:lnTo>
                  <a:lnTo>
                    <a:pt x="130" y="90"/>
                  </a:lnTo>
                  <a:lnTo>
                    <a:pt x="130" y="89"/>
                  </a:lnTo>
                  <a:lnTo>
                    <a:pt x="131" y="89"/>
                  </a:lnTo>
                  <a:lnTo>
                    <a:pt x="132" y="89"/>
                  </a:lnTo>
                  <a:lnTo>
                    <a:pt x="133" y="89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7" y="90"/>
                  </a:lnTo>
                  <a:lnTo>
                    <a:pt x="137" y="90"/>
                  </a:lnTo>
                  <a:lnTo>
                    <a:pt x="138" y="90"/>
                  </a:lnTo>
                  <a:lnTo>
                    <a:pt x="139" y="90"/>
                  </a:lnTo>
                  <a:lnTo>
                    <a:pt x="139" y="89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8" y="86"/>
                  </a:lnTo>
                  <a:lnTo>
                    <a:pt x="138" y="85"/>
                  </a:lnTo>
                  <a:lnTo>
                    <a:pt x="136" y="83"/>
                  </a:lnTo>
                  <a:lnTo>
                    <a:pt x="135" y="83"/>
                  </a:lnTo>
                  <a:lnTo>
                    <a:pt x="135" y="82"/>
                  </a:lnTo>
                  <a:lnTo>
                    <a:pt x="135" y="81"/>
                  </a:lnTo>
                  <a:lnTo>
                    <a:pt x="135" y="79"/>
                  </a:lnTo>
                  <a:lnTo>
                    <a:pt x="135" y="78"/>
                  </a:lnTo>
                  <a:lnTo>
                    <a:pt x="135" y="77"/>
                  </a:lnTo>
                  <a:lnTo>
                    <a:pt x="136" y="75"/>
                  </a:lnTo>
                  <a:lnTo>
                    <a:pt x="136" y="74"/>
                  </a:lnTo>
                  <a:lnTo>
                    <a:pt x="136" y="73"/>
                  </a:lnTo>
                  <a:lnTo>
                    <a:pt x="143" y="62"/>
                  </a:lnTo>
                  <a:lnTo>
                    <a:pt x="144" y="60"/>
                  </a:lnTo>
                  <a:lnTo>
                    <a:pt x="144" y="59"/>
                  </a:lnTo>
                  <a:lnTo>
                    <a:pt x="144" y="57"/>
                  </a:lnTo>
                  <a:lnTo>
                    <a:pt x="144" y="56"/>
                  </a:lnTo>
                  <a:lnTo>
                    <a:pt x="145" y="55"/>
                  </a:lnTo>
                  <a:lnTo>
                    <a:pt x="146" y="55"/>
                  </a:lnTo>
                  <a:lnTo>
                    <a:pt x="146" y="56"/>
                  </a:lnTo>
                  <a:lnTo>
                    <a:pt x="147" y="56"/>
                  </a:lnTo>
                  <a:lnTo>
                    <a:pt x="147" y="57"/>
                  </a:lnTo>
                  <a:lnTo>
                    <a:pt x="148" y="57"/>
                  </a:lnTo>
                  <a:lnTo>
                    <a:pt x="148" y="56"/>
                  </a:lnTo>
                  <a:lnTo>
                    <a:pt x="148" y="55"/>
                  </a:lnTo>
                  <a:lnTo>
                    <a:pt x="148" y="54"/>
                  </a:lnTo>
                  <a:lnTo>
                    <a:pt x="148" y="54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1" y="52"/>
                  </a:lnTo>
                  <a:lnTo>
                    <a:pt x="151" y="51"/>
                  </a:lnTo>
                  <a:lnTo>
                    <a:pt x="150" y="51"/>
                  </a:lnTo>
                  <a:lnTo>
                    <a:pt x="151" y="50"/>
                  </a:lnTo>
                  <a:lnTo>
                    <a:pt x="151" y="48"/>
                  </a:lnTo>
                  <a:lnTo>
                    <a:pt x="152" y="48"/>
                  </a:lnTo>
                  <a:lnTo>
                    <a:pt x="151" y="47"/>
                  </a:lnTo>
                  <a:lnTo>
                    <a:pt x="151" y="46"/>
                  </a:lnTo>
                  <a:lnTo>
                    <a:pt x="150" y="46"/>
                  </a:lnTo>
                  <a:lnTo>
                    <a:pt x="149" y="45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3"/>
                  </a:lnTo>
                  <a:lnTo>
                    <a:pt x="148" y="40"/>
                  </a:lnTo>
                  <a:lnTo>
                    <a:pt x="148" y="39"/>
                  </a:lnTo>
                  <a:lnTo>
                    <a:pt x="149" y="39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51" y="38"/>
                  </a:lnTo>
                  <a:lnTo>
                    <a:pt x="152" y="37"/>
                  </a:lnTo>
                  <a:lnTo>
                    <a:pt x="152" y="36"/>
                  </a:lnTo>
                  <a:lnTo>
                    <a:pt x="151" y="36"/>
                  </a:lnTo>
                  <a:lnTo>
                    <a:pt x="151" y="35"/>
                  </a:lnTo>
                  <a:lnTo>
                    <a:pt x="151" y="35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0" y="33"/>
                  </a:lnTo>
                  <a:lnTo>
                    <a:pt x="150" y="32"/>
                  </a:lnTo>
                  <a:lnTo>
                    <a:pt x="154" y="27"/>
                  </a:lnTo>
                  <a:lnTo>
                    <a:pt x="155" y="26"/>
                  </a:lnTo>
                  <a:lnTo>
                    <a:pt x="156" y="25"/>
                  </a:lnTo>
                  <a:lnTo>
                    <a:pt x="158" y="24"/>
                  </a:lnTo>
                  <a:lnTo>
                    <a:pt x="162" y="23"/>
                  </a:lnTo>
                  <a:lnTo>
                    <a:pt x="163" y="22"/>
                  </a:lnTo>
                  <a:lnTo>
                    <a:pt x="169" y="17"/>
                  </a:lnTo>
                  <a:lnTo>
                    <a:pt x="170" y="16"/>
                  </a:lnTo>
                  <a:lnTo>
                    <a:pt x="173" y="15"/>
                  </a:lnTo>
                  <a:lnTo>
                    <a:pt x="176" y="15"/>
                  </a:lnTo>
                  <a:lnTo>
                    <a:pt x="177" y="15"/>
                  </a:lnTo>
                  <a:lnTo>
                    <a:pt x="178" y="14"/>
                  </a:lnTo>
                  <a:lnTo>
                    <a:pt x="178" y="13"/>
                  </a:lnTo>
                  <a:lnTo>
                    <a:pt x="180" y="11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81" y="9"/>
                  </a:lnTo>
                  <a:lnTo>
                    <a:pt x="181" y="9"/>
                  </a:lnTo>
                  <a:lnTo>
                    <a:pt x="181" y="8"/>
                  </a:lnTo>
                  <a:lnTo>
                    <a:pt x="181" y="7"/>
                  </a:lnTo>
                  <a:lnTo>
                    <a:pt x="181" y="6"/>
                  </a:lnTo>
                  <a:lnTo>
                    <a:pt x="179" y="3"/>
                  </a:lnTo>
                  <a:lnTo>
                    <a:pt x="179" y="3"/>
                  </a:lnTo>
                  <a:lnTo>
                    <a:pt x="179" y="1"/>
                  </a:lnTo>
                  <a:lnTo>
                    <a:pt x="182" y="2"/>
                  </a:lnTo>
                  <a:lnTo>
                    <a:pt x="184" y="3"/>
                  </a:lnTo>
                  <a:lnTo>
                    <a:pt x="186" y="4"/>
                  </a:lnTo>
                  <a:lnTo>
                    <a:pt x="190" y="10"/>
                  </a:lnTo>
                  <a:lnTo>
                    <a:pt x="191" y="11"/>
                  </a:lnTo>
                  <a:lnTo>
                    <a:pt x="191" y="12"/>
                  </a:lnTo>
                  <a:lnTo>
                    <a:pt x="192" y="13"/>
                  </a:lnTo>
                  <a:lnTo>
                    <a:pt x="194" y="15"/>
                  </a:lnTo>
                  <a:lnTo>
                    <a:pt x="194" y="15"/>
                  </a:lnTo>
                  <a:lnTo>
                    <a:pt x="195" y="15"/>
                  </a:lnTo>
                  <a:lnTo>
                    <a:pt x="197" y="15"/>
                  </a:lnTo>
                  <a:lnTo>
                    <a:pt x="197" y="15"/>
                  </a:lnTo>
                  <a:lnTo>
                    <a:pt x="202" y="17"/>
                  </a:lnTo>
                  <a:lnTo>
                    <a:pt x="203" y="17"/>
                  </a:lnTo>
                  <a:lnTo>
                    <a:pt x="210" y="17"/>
                  </a:lnTo>
                  <a:lnTo>
                    <a:pt x="211" y="17"/>
                  </a:lnTo>
                  <a:lnTo>
                    <a:pt x="215" y="15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3"/>
                  </a:lnTo>
                  <a:lnTo>
                    <a:pt x="217" y="13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1"/>
                  </a:lnTo>
                  <a:lnTo>
                    <a:pt x="217" y="10"/>
                  </a:lnTo>
                  <a:lnTo>
                    <a:pt x="217" y="10"/>
                  </a:lnTo>
                  <a:lnTo>
                    <a:pt x="218" y="10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4" y="9"/>
                  </a:lnTo>
                  <a:lnTo>
                    <a:pt x="234" y="9"/>
                  </a:lnTo>
                  <a:lnTo>
                    <a:pt x="235" y="9"/>
                  </a:lnTo>
                  <a:lnTo>
                    <a:pt x="236" y="8"/>
                  </a:lnTo>
                  <a:lnTo>
                    <a:pt x="237" y="8"/>
                  </a:lnTo>
                  <a:lnTo>
                    <a:pt x="238" y="8"/>
                  </a:lnTo>
                  <a:lnTo>
                    <a:pt x="243" y="9"/>
                  </a:lnTo>
                  <a:lnTo>
                    <a:pt x="245" y="10"/>
                  </a:lnTo>
                  <a:lnTo>
                    <a:pt x="245" y="10"/>
                  </a:lnTo>
                  <a:lnTo>
                    <a:pt x="246" y="10"/>
                  </a:lnTo>
                  <a:lnTo>
                    <a:pt x="247" y="9"/>
                  </a:lnTo>
                  <a:lnTo>
                    <a:pt x="247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0" y="8"/>
                  </a:lnTo>
                  <a:lnTo>
                    <a:pt x="254" y="6"/>
                  </a:lnTo>
                  <a:lnTo>
                    <a:pt x="256" y="4"/>
                  </a:lnTo>
                  <a:lnTo>
                    <a:pt x="257" y="8"/>
                  </a:lnTo>
                  <a:lnTo>
                    <a:pt x="258" y="12"/>
                  </a:lnTo>
                  <a:lnTo>
                    <a:pt x="258" y="15"/>
                  </a:lnTo>
                  <a:lnTo>
                    <a:pt x="258" y="17"/>
                  </a:lnTo>
                  <a:lnTo>
                    <a:pt x="258" y="19"/>
                  </a:lnTo>
                  <a:lnTo>
                    <a:pt x="258" y="20"/>
                  </a:lnTo>
                  <a:lnTo>
                    <a:pt x="257" y="20"/>
                  </a:lnTo>
                  <a:lnTo>
                    <a:pt x="254" y="25"/>
                  </a:lnTo>
                  <a:lnTo>
                    <a:pt x="252" y="30"/>
                  </a:lnTo>
                  <a:lnTo>
                    <a:pt x="251" y="31"/>
                  </a:lnTo>
                  <a:lnTo>
                    <a:pt x="250" y="32"/>
                  </a:lnTo>
                  <a:lnTo>
                    <a:pt x="250" y="33"/>
                  </a:lnTo>
                  <a:lnTo>
                    <a:pt x="250" y="33"/>
                  </a:lnTo>
                  <a:lnTo>
                    <a:pt x="250" y="34"/>
                  </a:lnTo>
                  <a:lnTo>
                    <a:pt x="251" y="33"/>
                  </a:lnTo>
                  <a:lnTo>
                    <a:pt x="254" y="32"/>
                  </a:lnTo>
                  <a:lnTo>
                    <a:pt x="255" y="32"/>
                  </a:lnTo>
                  <a:lnTo>
                    <a:pt x="255" y="32"/>
                  </a:lnTo>
                  <a:lnTo>
                    <a:pt x="257" y="32"/>
                  </a:lnTo>
                  <a:lnTo>
                    <a:pt x="258" y="33"/>
                  </a:lnTo>
                  <a:lnTo>
                    <a:pt x="259" y="33"/>
                  </a:lnTo>
                  <a:lnTo>
                    <a:pt x="264" y="37"/>
                  </a:lnTo>
                  <a:lnTo>
                    <a:pt x="266" y="39"/>
                  </a:lnTo>
                  <a:lnTo>
                    <a:pt x="266" y="39"/>
                  </a:lnTo>
                  <a:lnTo>
                    <a:pt x="266" y="39"/>
                  </a:lnTo>
                  <a:lnTo>
                    <a:pt x="267" y="39"/>
                  </a:lnTo>
                  <a:lnTo>
                    <a:pt x="267" y="39"/>
                  </a:lnTo>
                  <a:lnTo>
                    <a:pt x="271" y="35"/>
                  </a:lnTo>
                  <a:lnTo>
                    <a:pt x="274" y="32"/>
                  </a:lnTo>
                  <a:lnTo>
                    <a:pt x="275" y="32"/>
                  </a:lnTo>
                  <a:lnTo>
                    <a:pt x="278" y="30"/>
                  </a:lnTo>
                  <a:lnTo>
                    <a:pt x="279" y="30"/>
                  </a:lnTo>
                  <a:lnTo>
                    <a:pt x="280" y="29"/>
                  </a:lnTo>
                  <a:lnTo>
                    <a:pt x="281" y="29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3" y="30"/>
                  </a:lnTo>
                  <a:lnTo>
                    <a:pt x="289" y="33"/>
                  </a:lnTo>
                  <a:lnTo>
                    <a:pt x="294" y="35"/>
                  </a:lnTo>
                  <a:lnTo>
                    <a:pt x="297" y="35"/>
                  </a:lnTo>
                  <a:lnTo>
                    <a:pt x="298" y="36"/>
                  </a:lnTo>
                  <a:lnTo>
                    <a:pt x="299" y="36"/>
                  </a:lnTo>
                  <a:lnTo>
                    <a:pt x="300" y="35"/>
                  </a:lnTo>
                  <a:lnTo>
                    <a:pt x="301" y="35"/>
                  </a:lnTo>
                  <a:lnTo>
                    <a:pt x="302" y="34"/>
                  </a:lnTo>
                  <a:lnTo>
                    <a:pt x="303" y="34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5" y="32"/>
                  </a:lnTo>
                  <a:lnTo>
                    <a:pt x="306" y="32"/>
                  </a:lnTo>
                  <a:lnTo>
                    <a:pt x="307" y="32"/>
                  </a:lnTo>
                  <a:lnTo>
                    <a:pt x="307" y="33"/>
                  </a:lnTo>
                  <a:lnTo>
                    <a:pt x="307" y="33"/>
                  </a:lnTo>
                  <a:lnTo>
                    <a:pt x="307" y="34"/>
                  </a:lnTo>
                  <a:lnTo>
                    <a:pt x="305" y="35"/>
                  </a:lnTo>
                  <a:lnTo>
                    <a:pt x="305" y="36"/>
                  </a:lnTo>
                  <a:lnTo>
                    <a:pt x="305" y="37"/>
                  </a:lnTo>
                  <a:lnTo>
                    <a:pt x="305" y="38"/>
                  </a:lnTo>
                  <a:lnTo>
                    <a:pt x="305" y="38"/>
                  </a:lnTo>
                  <a:lnTo>
                    <a:pt x="305" y="40"/>
                  </a:lnTo>
                  <a:lnTo>
                    <a:pt x="306" y="41"/>
                  </a:lnTo>
                  <a:lnTo>
                    <a:pt x="309" y="42"/>
                  </a:lnTo>
                  <a:lnTo>
                    <a:pt x="312" y="42"/>
                  </a:lnTo>
                  <a:lnTo>
                    <a:pt x="314" y="41"/>
                  </a:lnTo>
                  <a:lnTo>
                    <a:pt x="315" y="40"/>
                  </a:lnTo>
                  <a:lnTo>
                    <a:pt x="318" y="35"/>
                  </a:lnTo>
                  <a:lnTo>
                    <a:pt x="319" y="34"/>
                  </a:lnTo>
                  <a:lnTo>
                    <a:pt x="319" y="33"/>
                  </a:lnTo>
                  <a:lnTo>
                    <a:pt x="319" y="33"/>
                  </a:lnTo>
                  <a:lnTo>
                    <a:pt x="319" y="33"/>
                  </a:lnTo>
                  <a:lnTo>
                    <a:pt x="319" y="31"/>
                  </a:lnTo>
                  <a:lnTo>
                    <a:pt x="319" y="30"/>
                  </a:lnTo>
                  <a:lnTo>
                    <a:pt x="320" y="29"/>
                  </a:lnTo>
                  <a:lnTo>
                    <a:pt x="320" y="28"/>
                  </a:lnTo>
                  <a:lnTo>
                    <a:pt x="320" y="26"/>
                  </a:lnTo>
                  <a:lnTo>
                    <a:pt x="319" y="25"/>
                  </a:lnTo>
                  <a:lnTo>
                    <a:pt x="318" y="23"/>
                  </a:lnTo>
                  <a:lnTo>
                    <a:pt x="318" y="22"/>
                  </a:lnTo>
                  <a:lnTo>
                    <a:pt x="319" y="21"/>
                  </a:lnTo>
                  <a:lnTo>
                    <a:pt x="320" y="19"/>
                  </a:lnTo>
                  <a:lnTo>
                    <a:pt x="320" y="18"/>
                  </a:lnTo>
                  <a:lnTo>
                    <a:pt x="320" y="17"/>
                  </a:lnTo>
                  <a:lnTo>
                    <a:pt x="320" y="12"/>
                  </a:lnTo>
                  <a:lnTo>
                    <a:pt x="320" y="11"/>
                  </a:lnTo>
                  <a:lnTo>
                    <a:pt x="319" y="10"/>
                  </a:lnTo>
                  <a:lnTo>
                    <a:pt x="317" y="8"/>
                  </a:lnTo>
                  <a:lnTo>
                    <a:pt x="317" y="7"/>
                  </a:lnTo>
                  <a:lnTo>
                    <a:pt x="316" y="6"/>
                  </a:lnTo>
                  <a:lnTo>
                    <a:pt x="316" y="5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7" y="4"/>
                  </a:lnTo>
                  <a:lnTo>
                    <a:pt x="318" y="3"/>
                  </a:lnTo>
                  <a:lnTo>
                    <a:pt x="319" y="3"/>
                  </a:lnTo>
                  <a:lnTo>
                    <a:pt x="320" y="3"/>
                  </a:lnTo>
                  <a:lnTo>
                    <a:pt x="320" y="3"/>
                  </a:lnTo>
                  <a:lnTo>
                    <a:pt x="321" y="3"/>
                  </a:lnTo>
                  <a:lnTo>
                    <a:pt x="321" y="3"/>
                  </a:lnTo>
                  <a:lnTo>
                    <a:pt x="322" y="1"/>
                  </a:lnTo>
                  <a:lnTo>
                    <a:pt x="323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5" y="0"/>
                  </a:lnTo>
                  <a:lnTo>
                    <a:pt x="325" y="1"/>
                  </a:lnTo>
                  <a:lnTo>
                    <a:pt x="328" y="4"/>
                  </a:lnTo>
                  <a:lnTo>
                    <a:pt x="339" y="10"/>
                  </a:lnTo>
                  <a:lnTo>
                    <a:pt x="341" y="11"/>
                  </a:lnTo>
                  <a:lnTo>
                    <a:pt x="342" y="12"/>
                  </a:lnTo>
                  <a:lnTo>
                    <a:pt x="343" y="14"/>
                  </a:lnTo>
                  <a:lnTo>
                    <a:pt x="344" y="15"/>
                  </a:lnTo>
                  <a:lnTo>
                    <a:pt x="345" y="16"/>
                  </a:lnTo>
                  <a:lnTo>
                    <a:pt x="346" y="17"/>
                  </a:lnTo>
                  <a:lnTo>
                    <a:pt x="347" y="17"/>
                  </a:lnTo>
                  <a:lnTo>
                    <a:pt x="349" y="18"/>
                  </a:lnTo>
                  <a:lnTo>
                    <a:pt x="350" y="17"/>
                  </a:lnTo>
                  <a:lnTo>
                    <a:pt x="351" y="17"/>
                  </a:lnTo>
                  <a:lnTo>
                    <a:pt x="353" y="17"/>
                  </a:lnTo>
                  <a:lnTo>
                    <a:pt x="355" y="16"/>
                  </a:lnTo>
                  <a:lnTo>
                    <a:pt x="355" y="17"/>
                  </a:lnTo>
                  <a:lnTo>
                    <a:pt x="356" y="17"/>
                  </a:lnTo>
                  <a:lnTo>
                    <a:pt x="363" y="21"/>
                  </a:lnTo>
                  <a:lnTo>
                    <a:pt x="366" y="24"/>
                  </a:lnTo>
                  <a:lnTo>
                    <a:pt x="369" y="25"/>
                  </a:lnTo>
                  <a:lnTo>
                    <a:pt x="370" y="28"/>
                  </a:lnTo>
                  <a:lnTo>
                    <a:pt x="371" y="28"/>
                  </a:lnTo>
                  <a:lnTo>
                    <a:pt x="372" y="28"/>
                  </a:lnTo>
                  <a:lnTo>
                    <a:pt x="373" y="28"/>
                  </a:lnTo>
                  <a:lnTo>
                    <a:pt x="374" y="29"/>
                  </a:lnTo>
                  <a:lnTo>
                    <a:pt x="375" y="30"/>
                  </a:lnTo>
                  <a:lnTo>
                    <a:pt x="379" y="32"/>
                  </a:lnTo>
                  <a:lnTo>
                    <a:pt x="380" y="32"/>
                  </a:lnTo>
                  <a:lnTo>
                    <a:pt x="381" y="32"/>
                  </a:lnTo>
                  <a:lnTo>
                    <a:pt x="382" y="32"/>
                  </a:lnTo>
                  <a:lnTo>
                    <a:pt x="383" y="33"/>
                  </a:lnTo>
                  <a:lnTo>
                    <a:pt x="387" y="34"/>
                  </a:lnTo>
                  <a:lnTo>
                    <a:pt x="388" y="35"/>
                  </a:lnTo>
                  <a:lnTo>
                    <a:pt x="389" y="36"/>
                  </a:lnTo>
                  <a:lnTo>
                    <a:pt x="390" y="37"/>
                  </a:lnTo>
                  <a:lnTo>
                    <a:pt x="391" y="38"/>
                  </a:lnTo>
                  <a:lnTo>
                    <a:pt x="391" y="38"/>
                  </a:lnTo>
                  <a:lnTo>
                    <a:pt x="391" y="39"/>
                  </a:lnTo>
                  <a:lnTo>
                    <a:pt x="391" y="41"/>
                  </a:lnTo>
                  <a:lnTo>
                    <a:pt x="391" y="41"/>
                  </a:lnTo>
                  <a:lnTo>
                    <a:pt x="391" y="41"/>
                  </a:lnTo>
                  <a:lnTo>
                    <a:pt x="390" y="44"/>
                  </a:lnTo>
                  <a:lnTo>
                    <a:pt x="390" y="45"/>
                  </a:lnTo>
                  <a:lnTo>
                    <a:pt x="391" y="46"/>
                  </a:lnTo>
                  <a:lnTo>
                    <a:pt x="393" y="48"/>
                  </a:lnTo>
                  <a:lnTo>
                    <a:pt x="394" y="49"/>
                  </a:lnTo>
                  <a:lnTo>
                    <a:pt x="395" y="48"/>
                  </a:lnTo>
                  <a:lnTo>
                    <a:pt x="395" y="47"/>
                  </a:lnTo>
                  <a:lnTo>
                    <a:pt x="395" y="47"/>
                  </a:lnTo>
                  <a:lnTo>
                    <a:pt x="396" y="46"/>
                  </a:lnTo>
                  <a:lnTo>
                    <a:pt x="396" y="46"/>
                  </a:lnTo>
                  <a:lnTo>
                    <a:pt x="397" y="46"/>
                  </a:lnTo>
                  <a:lnTo>
                    <a:pt x="397" y="45"/>
                  </a:lnTo>
                  <a:lnTo>
                    <a:pt x="398" y="44"/>
                  </a:lnTo>
                  <a:lnTo>
                    <a:pt x="398" y="44"/>
                  </a:lnTo>
                  <a:lnTo>
                    <a:pt x="399" y="43"/>
                  </a:lnTo>
                  <a:lnTo>
                    <a:pt x="400" y="43"/>
                  </a:lnTo>
                  <a:lnTo>
                    <a:pt x="401" y="44"/>
                  </a:lnTo>
                  <a:lnTo>
                    <a:pt x="404" y="45"/>
                  </a:lnTo>
                  <a:lnTo>
                    <a:pt x="405" y="46"/>
                  </a:lnTo>
                  <a:lnTo>
                    <a:pt x="405" y="47"/>
                  </a:lnTo>
                  <a:lnTo>
                    <a:pt x="406" y="50"/>
                  </a:lnTo>
                  <a:lnTo>
                    <a:pt x="406" y="51"/>
                  </a:lnTo>
                  <a:lnTo>
                    <a:pt x="407" y="52"/>
                  </a:lnTo>
                  <a:lnTo>
                    <a:pt x="407" y="54"/>
                  </a:lnTo>
                  <a:lnTo>
                    <a:pt x="408" y="55"/>
                  </a:lnTo>
                  <a:lnTo>
                    <a:pt x="410" y="55"/>
                  </a:lnTo>
                  <a:lnTo>
                    <a:pt x="419" y="57"/>
                  </a:lnTo>
                  <a:lnTo>
                    <a:pt x="420" y="58"/>
                  </a:lnTo>
                  <a:lnTo>
                    <a:pt x="420" y="59"/>
                  </a:lnTo>
                  <a:lnTo>
                    <a:pt x="420" y="60"/>
                  </a:lnTo>
                  <a:lnTo>
                    <a:pt x="420" y="62"/>
                  </a:lnTo>
                  <a:lnTo>
                    <a:pt x="420" y="63"/>
                  </a:lnTo>
                  <a:lnTo>
                    <a:pt x="420" y="64"/>
                  </a:lnTo>
                  <a:lnTo>
                    <a:pt x="421" y="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816024" y="5895312"/>
              <a:ext cx="4741" cy="11854"/>
            </a:xfrm>
            <a:custGeom>
              <a:avLst/>
              <a:gdLst>
                <a:gd name="T0" fmla="*/ 1 w 2"/>
                <a:gd name="T1" fmla="*/ 2 h 5"/>
                <a:gd name="T2" fmla="*/ 1 w 2"/>
                <a:gd name="T3" fmla="*/ 1 h 5"/>
                <a:gd name="T4" fmla="*/ 2 w 2"/>
                <a:gd name="T5" fmla="*/ 0 h 5"/>
                <a:gd name="T6" fmla="*/ 2 w 2"/>
                <a:gd name="T7" fmla="*/ 1 h 5"/>
                <a:gd name="T8" fmla="*/ 1 w 2"/>
                <a:gd name="T9" fmla="*/ 3 h 5"/>
                <a:gd name="T10" fmla="*/ 0 w 2"/>
                <a:gd name="T11" fmla="*/ 5 h 5"/>
                <a:gd name="T12" fmla="*/ 0 w 2"/>
                <a:gd name="T13" fmla="*/ 4 h 5"/>
                <a:gd name="T14" fmla="*/ 1 w 2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1" y="2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057819" y="6032805"/>
              <a:ext cx="2371" cy="711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1 h 3"/>
                <a:gd name="T6" fmla="*/ 1 w 1"/>
                <a:gd name="T7" fmla="*/ 1 h 3"/>
                <a:gd name="T8" fmla="*/ 1 w 1"/>
                <a:gd name="T9" fmla="*/ 2 h 3"/>
                <a:gd name="T10" fmla="*/ 0 w 1"/>
                <a:gd name="T11" fmla="*/ 3 h 3"/>
                <a:gd name="T12" fmla="*/ 0 w 1"/>
                <a:gd name="T13" fmla="*/ 3 h 3"/>
                <a:gd name="T14" fmla="*/ 0 w 1"/>
                <a:gd name="T15" fmla="*/ 2 h 3"/>
                <a:gd name="T16" fmla="*/ 0 w 1"/>
                <a:gd name="T17" fmla="*/ 1 h 3"/>
                <a:gd name="T18" fmla="*/ 0 w 1"/>
                <a:gd name="T19" fmla="*/ 1 h 3"/>
                <a:gd name="T20" fmla="*/ 1 w 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877659" y="5911907"/>
              <a:ext cx="0" cy="2371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891881" y="5949836"/>
              <a:ext cx="4741" cy="237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0 w 2"/>
                <a:gd name="T13" fmla="*/ 1 h 1"/>
                <a:gd name="T14" fmla="*/ 0 w 2"/>
                <a:gd name="T15" fmla="*/ 1 h 1"/>
                <a:gd name="T16" fmla="*/ 0 w 2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903733" y="5753080"/>
              <a:ext cx="2371" cy="237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060189" y="6023323"/>
              <a:ext cx="2371" cy="237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910846" y="5855015"/>
              <a:ext cx="237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915586" y="5828938"/>
              <a:ext cx="4741" cy="14223"/>
            </a:xfrm>
            <a:custGeom>
              <a:avLst/>
              <a:gdLst>
                <a:gd name="T0" fmla="*/ 0 w 2"/>
                <a:gd name="T1" fmla="*/ 3 h 6"/>
                <a:gd name="T2" fmla="*/ 1 w 2"/>
                <a:gd name="T3" fmla="*/ 0 h 6"/>
                <a:gd name="T4" fmla="*/ 2 w 2"/>
                <a:gd name="T5" fmla="*/ 0 h 6"/>
                <a:gd name="T6" fmla="*/ 2 w 2"/>
                <a:gd name="T7" fmla="*/ 0 h 6"/>
                <a:gd name="T8" fmla="*/ 2 w 2"/>
                <a:gd name="T9" fmla="*/ 0 h 6"/>
                <a:gd name="T10" fmla="*/ 2 w 2"/>
                <a:gd name="T11" fmla="*/ 0 h 6"/>
                <a:gd name="T12" fmla="*/ 1 w 2"/>
                <a:gd name="T13" fmla="*/ 1 h 6"/>
                <a:gd name="T14" fmla="*/ 1 w 2"/>
                <a:gd name="T15" fmla="*/ 2 h 6"/>
                <a:gd name="T16" fmla="*/ 1 w 2"/>
                <a:gd name="T17" fmla="*/ 3 h 6"/>
                <a:gd name="T18" fmla="*/ 0 w 2"/>
                <a:gd name="T19" fmla="*/ 6 h 6"/>
                <a:gd name="T20" fmla="*/ 0 w 2"/>
                <a:gd name="T21" fmla="*/ 4 h 6"/>
                <a:gd name="T22" fmla="*/ 0 w 2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6">
                  <a:moveTo>
                    <a:pt x="0" y="3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958256" y="6345717"/>
              <a:ext cx="9482" cy="9482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4 w 4"/>
                <a:gd name="T7" fmla="*/ 0 h 4"/>
                <a:gd name="T8" fmla="*/ 4 w 4"/>
                <a:gd name="T9" fmla="*/ 0 h 4"/>
                <a:gd name="T10" fmla="*/ 2 w 4"/>
                <a:gd name="T11" fmla="*/ 3 h 4"/>
                <a:gd name="T12" fmla="*/ 2 w 4"/>
                <a:gd name="T13" fmla="*/ 4 h 4"/>
                <a:gd name="T14" fmla="*/ 1 w 4"/>
                <a:gd name="T15" fmla="*/ 4 h 4"/>
                <a:gd name="T16" fmla="*/ 0 w 4"/>
                <a:gd name="T17" fmla="*/ 4 h 4"/>
                <a:gd name="T18" fmla="*/ 0 w 4"/>
                <a:gd name="T19" fmla="*/ 4 h 4"/>
                <a:gd name="T20" fmla="*/ 0 w 4"/>
                <a:gd name="T21" fmla="*/ 3 h 4"/>
                <a:gd name="T22" fmla="*/ 0 w 4"/>
                <a:gd name="T23" fmla="*/ 3 h 4"/>
                <a:gd name="T24" fmla="*/ 0 w 4"/>
                <a:gd name="T25" fmla="*/ 3 h 4"/>
                <a:gd name="T26" fmla="*/ 0 w 4"/>
                <a:gd name="T27" fmla="*/ 4 h 4"/>
                <a:gd name="T28" fmla="*/ 1 w 4"/>
                <a:gd name="T29" fmla="*/ 3 h 4"/>
                <a:gd name="T30" fmla="*/ 2 w 4"/>
                <a:gd name="T31" fmla="*/ 2 h 4"/>
                <a:gd name="T32" fmla="*/ 3 w 4"/>
                <a:gd name="T33" fmla="*/ 1 h 4"/>
                <a:gd name="T34" fmla="*/ 3 w 4"/>
                <a:gd name="T3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934551" y="4238304"/>
              <a:ext cx="47411" cy="54523"/>
            </a:xfrm>
            <a:custGeom>
              <a:avLst/>
              <a:gdLst>
                <a:gd name="T0" fmla="*/ 20 w 20"/>
                <a:gd name="T1" fmla="*/ 13 h 23"/>
                <a:gd name="T2" fmla="*/ 20 w 20"/>
                <a:gd name="T3" fmla="*/ 19 h 23"/>
                <a:gd name="T4" fmla="*/ 19 w 20"/>
                <a:gd name="T5" fmla="*/ 22 h 23"/>
                <a:gd name="T6" fmla="*/ 18 w 20"/>
                <a:gd name="T7" fmla="*/ 23 h 23"/>
                <a:gd name="T8" fmla="*/ 17 w 20"/>
                <a:gd name="T9" fmla="*/ 23 h 23"/>
                <a:gd name="T10" fmla="*/ 16 w 20"/>
                <a:gd name="T11" fmla="*/ 22 h 23"/>
                <a:gd name="T12" fmla="*/ 15 w 20"/>
                <a:gd name="T13" fmla="*/ 21 h 23"/>
                <a:gd name="T14" fmla="*/ 14 w 20"/>
                <a:gd name="T15" fmla="*/ 21 h 23"/>
                <a:gd name="T16" fmla="*/ 12 w 20"/>
                <a:gd name="T17" fmla="*/ 22 h 23"/>
                <a:gd name="T18" fmla="*/ 12 w 20"/>
                <a:gd name="T19" fmla="*/ 22 h 23"/>
                <a:gd name="T20" fmla="*/ 11 w 20"/>
                <a:gd name="T21" fmla="*/ 21 h 23"/>
                <a:gd name="T22" fmla="*/ 10 w 20"/>
                <a:gd name="T23" fmla="*/ 21 h 23"/>
                <a:gd name="T24" fmla="*/ 8 w 20"/>
                <a:gd name="T25" fmla="*/ 22 h 23"/>
                <a:gd name="T26" fmla="*/ 8 w 20"/>
                <a:gd name="T27" fmla="*/ 22 h 23"/>
                <a:gd name="T28" fmla="*/ 7 w 20"/>
                <a:gd name="T29" fmla="*/ 20 h 23"/>
                <a:gd name="T30" fmla="*/ 4 w 20"/>
                <a:gd name="T31" fmla="*/ 16 h 23"/>
                <a:gd name="T32" fmla="*/ 4 w 20"/>
                <a:gd name="T33" fmla="*/ 12 h 23"/>
                <a:gd name="T34" fmla="*/ 3 w 20"/>
                <a:gd name="T35" fmla="*/ 11 h 23"/>
                <a:gd name="T36" fmla="*/ 2 w 20"/>
                <a:gd name="T37" fmla="*/ 10 h 23"/>
                <a:gd name="T38" fmla="*/ 1 w 20"/>
                <a:gd name="T39" fmla="*/ 9 h 23"/>
                <a:gd name="T40" fmla="*/ 0 w 20"/>
                <a:gd name="T41" fmla="*/ 8 h 23"/>
                <a:gd name="T42" fmla="*/ 0 w 20"/>
                <a:gd name="T43" fmla="*/ 7 h 23"/>
                <a:gd name="T44" fmla="*/ 1 w 20"/>
                <a:gd name="T45" fmla="*/ 6 h 23"/>
                <a:gd name="T46" fmla="*/ 2 w 20"/>
                <a:gd name="T47" fmla="*/ 6 h 23"/>
                <a:gd name="T48" fmla="*/ 4 w 20"/>
                <a:gd name="T49" fmla="*/ 7 h 23"/>
                <a:gd name="T50" fmla="*/ 4 w 20"/>
                <a:gd name="T51" fmla="*/ 6 h 23"/>
                <a:gd name="T52" fmla="*/ 5 w 20"/>
                <a:gd name="T53" fmla="*/ 3 h 23"/>
                <a:gd name="T54" fmla="*/ 6 w 20"/>
                <a:gd name="T55" fmla="*/ 3 h 23"/>
                <a:gd name="T56" fmla="*/ 7 w 20"/>
                <a:gd name="T57" fmla="*/ 4 h 23"/>
                <a:gd name="T58" fmla="*/ 9 w 20"/>
                <a:gd name="T59" fmla="*/ 3 h 23"/>
                <a:gd name="T60" fmla="*/ 12 w 20"/>
                <a:gd name="T61" fmla="*/ 0 h 23"/>
                <a:gd name="T62" fmla="*/ 13 w 20"/>
                <a:gd name="T63" fmla="*/ 0 h 23"/>
                <a:gd name="T64" fmla="*/ 13 w 20"/>
                <a:gd name="T65" fmla="*/ 2 h 23"/>
                <a:gd name="T66" fmla="*/ 13 w 20"/>
                <a:gd name="T67" fmla="*/ 3 h 23"/>
                <a:gd name="T68" fmla="*/ 14 w 20"/>
                <a:gd name="T69" fmla="*/ 4 h 23"/>
                <a:gd name="T70" fmla="*/ 15 w 20"/>
                <a:gd name="T71" fmla="*/ 4 h 23"/>
                <a:gd name="T72" fmla="*/ 16 w 20"/>
                <a:gd name="T73" fmla="*/ 4 h 23"/>
                <a:gd name="T74" fmla="*/ 17 w 20"/>
                <a:gd name="T75" fmla="*/ 4 h 23"/>
                <a:gd name="T76" fmla="*/ 16 w 20"/>
                <a:gd name="T77" fmla="*/ 6 h 23"/>
                <a:gd name="T78" fmla="*/ 11 w 20"/>
                <a:gd name="T79" fmla="*/ 9 h 23"/>
                <a:gd name="T80" fmla="*/ 11 w 20"/>
                <a:gd name="T81" fmla="*/ 10 h 23"/>
                <a:gd name="T82" fmla="*/ 10 w 20"/>
                <a:gd name="T83" fmla="*/ 10 h 23"/>
                <a:gd name="T84" fmla="*/ 10 w 20"/>
                <a:gd name="T85" fmla="*/ 11 h 23"/>
                <a:gd name="T86" fmla="*/ 11 w 20"/>
                <a:gd name="T87" fmla="*/ 14 h 23"/>
                <a:gd name="T88" fmla="*/ 12 w 20"/>
                <a:gd name="T89" fmla="*/ 15 h 23"/>
                <a:gd name="T90" fmla="*/ 15 w 20"/>
                <a:gd name="T91" fmla="*/ 14 h 23"/>
                <a:gd name="T92" fmla="*/ 15 w 20"/>
                <a:gd name="T93" fmla="*/ 14 h 23"/>
                <a:gd name="T94" fmla="*/ 15 w 20"/>
                <a:gd name="T95" fmla="*/ 13 h 23"/>
                <a:gd name="T96" fmla="*/ 16 w 20"/>
                <a:gd name="T97" fmla="*/ 12 h 23"/>
                <a:gd name="T98" fmla="*/ 19 w 20"/>
                <a:gd name="T9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" h="23">
                  <a:moveTo>
                    <a:pt x="20" y="13"/>
                  </a:moveTo>
                  <a:lnTo>
                    <a:pt x="20" y="13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133676" y="4567809"/>
              <a:ext cx="739610" cy="1197126"/>
            </a:xfrm>
            <a:custGeom>
              <a:avLst/>
              <a:gdLst>
                <a:gd name="T0" fmla="*/ 43 w 312"/>
                <a:gd name="T1" fmla="*/ 378 h 505"/>
                <a:gd name="T2" fmla="*/ 41 w 312"/>
                <a:gd name="T3" fmla="*/ 353 h 505"/>
                <a:gd name="T4" fmla="*/ 23 w 312"/>
                <a:gd name="T5" fmla="*/ 307 h 505"/>
                <a:gd name="T6" fmla="*/ 17 w 312"/>
                <a:gd name="T7" fmla="*/ 291 h 505"/>
                <a:gd name="T8" fmla="*/ 0 w 312"/>
                <a:gd name="T9" fmla="*/ 271 h 505"/>
                <a:gd name="T10" fmla="*/ 4 w 312"/>
                <a:gd name="T11" fmla="*/ 261 h 505"/>
                <a:gd name="T12" fmla="*/ 11 w 312"/>
                <a:gd name="T13" fmla="*/ 237 h 505"/>
                <a:gd name="T14" fmla="*/ 5 w 312"/>
                <a:gd name="T15" fmla="*/ 208 h 505"/>
                <a:gd name="T16" fmla="*/ 16 w 312"/>
                <a:gd name="T17" fmla="*/ 200 h 505"/>
                <a:gd name="T18" fmla="*/ 26 w 312"/>
                <a:gd name="T19" fmla="*/ 170 h 505"/>
                <a:gd name="T20" fmla="*/ 18 w 312"/>
                <a:gd name="T21" fmla="*/ 152 h 505"/>
                <a:gd name="T22" fmla="*/ 9 w 312"/>
                <a:gd name="T23" fmla="*/ 146 h 505"/>
                <a:gd name="T24" fmla="*/ 23 w 312"/>
                <a:gd name="T25" fmla="*/ 135 h 505"/>
                <a:gd name="T26" fmla="*/ 40 w 312"/>
                <a:gd name="T27" fmla="*/ 135 h 505"/>
                <a:gd name="T28" fmla="*/ 52 w 312"/>
                <a:gd name="T29" fmla="*/ 119 h 505"/>
                <a:gd name="T30" fmla="*/ 80 w 312"/>
                <a:gd name="T31" fmla="*/ 114 h 505"/>
                <a:gd name="T32" fmla="*/ 108 w 312"/>
                <a:gd name="T33" fmla="*/ 106 h 505"/>
                <a:gd name="T34" fmla="*/ 103 w 312"/>
                <a:gd name="T35" fmla="*/ 78 h 505"/>
                <a:gd name="T36" fmla="*/ 128 w 312"/>
                <a:gd name="T37" fmla="*/ 84 h 505"/>
                <a:gd name="T38" fmla="*/ 157 w 312"/>
                <a:gd name="T39" fmla="*/ 77 h 505"/>
                <a:gd name="T40" fmla="*/ 166 w 312"/>
                <a:gd name="T41" fmla="*/ 54 h 505"/>
                <a:gd name="T42" fmla="*/ 190 w 312"/>
                <a:gd name="T43" fmla="*/ 42 h 505"/>
                <a:gd name="T44" fmla="*/ 217 w 312"/>
                <a:gd name="T45" fmla="*/ 11 h 505"/>
                <a:gd name="T46" fmla="*/ 238 w 312"/>
                <a:gd name="T47" fmla="*/ 11 h 505"/>
                <a:gd name="T48" fmla="*/ 240 w 312"/>
                <a:gd name="T49" fmla="*/ 45 h 505"/>
                <a:gd name="T50" fmla="*/ 244 w 312"/>
                <a:gd name="T51" fmla="*/ 67 h 505"/>
                <a:gd name="T52" fmla="*/ 232 w 312"/>
                <a:gd name="T53" fmla="*/ 97 h 505"/>
                <a:gd name="T54" fmla="*/ 234 w 312"/>
                <a:gd name="T55" fmla="*/ 134 h 505"/>
                <a:gd name="T56" fmla="*/ 237 w 312"/>
                <a:gd name="T57" fmla="*/ 162 h 505"/>
                <a:gd name="T58" fmla="*/ 205 w 312"/>
                <a:gd name="T59" fmla="*/ 200 h 505"/>
                <a:gd name="T60" fmla="*/ 201 w 312"/>
                <a:gd name="T61" fmla="*/ 220 h 505"/>
                <a:gd name="T62" fmla="*/ 205 w 312"/>
                <a:gd name="T63" fmla="*/ 255 h 505"/>
                <a:gd name="T64" fmla="*/ 188 w 312"/>
                <a:gd name="T65" fmla="*/ 259 h 505"/>
                <a:gd name="T66" fmla="*/ 190 w 312"/>
                <a:gd name="T67" fmla="*/ 293 h 505"/>
                <a:gd name="T68" fmla="*/ 193 w 312"/>
                <a:gd name="T69" fmla="*/ 305 h 505"/>
                <a:gd name="T70" fmla="*/ 220 w 312"/>
                <a:gd name="T71" fmla="*/ 305 h 505"/>
                <a:gd name="T72" fmla="*/ 232 w 312"/>
                <a:gd name="T73" fmla="*/ 308 h 505"/>
                <a:gd name="T74" fmla="*/ 225 w 312"/>
                <a:gd name="T75" fmla="*/ 325 h 505"/>
                <a:gd name="T76" fmla="*/ 223 w 312"/>
                <a:gd name="T77" fmla="*/ 329 h 505"/>
                <a:gd name="T78" fmla="*/ 199 w 312"/>
                <a:gd name="T79" fmla="*/ 317 h 505"/>
                <a:gd name="T80" fmla="*/ 203 w 312"/>
                <a:gd name="T81" fmla="*/ 337 h 505"/>
                <a:gd name="T82" fmla="*/ 207 w 312"/>
                <a:gd name="T83" fmla="*/ 347 h 505"/>
                <a:gd name="T84" fmla="*/ 213 w 312"/>
                <a:gd name="T85" fmla="*/ 336 h 505"/>
                <a:gd name="T86" fmla="*/ 233 w 312"/>
                <a:gd name="T87" fmla="*/ 348 h 505"/>
                <a:gd name="T88" fmla="*/ 250 w 312"/>
                <a:gd name="T89" fmla="*/ 344 h 505"/>
                <a:gd name="T90" fmla="*/ 266 w 312"/>
                <a:gd name="T91" fmla="*/ 334 h 505"/>
                <a:gd name="T92" fmla="*/ 279 w 312"/>
                <a:gd name="T93" fmla="*/ 344 h 505"/>
                <a:gd name="T94" fmla="*/ 290 w 312"/>
                <a:gd name="T95" fmla="*/ 360 h 505"/>
                <a:gd name="T96" fmla="*/ 296 w 312"/>
                <a:gd name="T97" fmla="*/ 376 h 505"/>
                <a:gd name="T98" fmla="*/ 312 w 312"/>
                <a:gd name="T99" fmla="*/ 386 h 505"/>
                <a:gd name="T100" fmla="*/ 305 w 312"/>
                <a:gd name="T101" fmla="*/ 412 h 505"/>
                <a:gd name="T102" fmla="*/ 289 w 312"/>
                <a:gd name="T103" fmla="*/ 416 h 505"/>
                <a:gd name="T104" fmla="*/ 255 w 312"/>
                <a:gd name="T105" fmla="*/ 422 h 505"/>
                <a:gd name="T106" fmla="*/ 245 w 312"/>
                <a:gd name="T107" fmla="*/ 447 h 505"/>
                <a:gd name="T108" fmla="*/ 254 w 312"/>
                <a:gd name="T109" fmla="*/ 473 h 505"/>
                <a:gd name="T110" fmla="*/ 212 w 312"/>
                <a:gd name="T111" fmla="*/ 492 h 505"/>
                <a:gd name="T112" fmla="*/ 168 w 312"/>
                <a:gd name="T113" fmla="*/ 498 h 505"/>
                <a:gd name="T114" fmla="*/ 147 w 312"/>
                <a:gd name="T115" fmla="*/ 490 h 505"/>
                <a:gd name="T116" fmla="*/ 117 w 312"/>
                <a:gd name="T117" fmla="*/ 473 h 505"/>
                <a:gd name="T118" fmla="*/ 90 w 312"/>
                <a:gd name="T119" fmla="*/ 455 h 505"/>
                <a:gd name="T120" fmla="*/ 82 w 312"/>
                <a:gd name="T121" fmla="*/ 440 h 505"/>
                <a:gd name="T122" fmla="*/ 68 w 312"/>
                <a:gd name="T123" fmla="*/ 42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505">
                  <a:moveTo>
                    <a:pt x="56" y="420"/>
                  </a:moveTo>
                  <a:lnTo>
                    <a:pt x="53" y="421"/>
                  </a:lnTo>
                  <a:lnTo>
                    <a:pt x="53" y="419"/>
                  </a:lnTo>
                  <a:lnTo>
                    <a:pt x="53" y="418"/>
                  </a:lnTo>
                  <a:lnTo>
                    <a:pt x="52" y="418"/>
                  </a:lnTo>
                  <a:lnTo>
                    <a:pt x="52" y="417"/>
                  </a:lnTo>
                  <a:lnTo>
                    <a:pt x="51" y="417"/>
                  </a:lnTo>
                  <a:lnTo>
                    <a:pt x="51" y="415"/>
                  </a:lnTo>
                  <a:lnTo>
                    <a:pt x="53" y="417"/>
                  </a:lnTo>
                  <a:lnTo>
                    <a:pt x="53" y="417"/>
                  </a:lnTo>
                  <a:lnTo>
                    <a:pt x="54" y="416"/>
                  </a:lnTo>
                  <a:lnTo>
                    <a:pt x="55" y="415"/>
                  </a:lnTo>
                  <a:lnTo>
                    <a:pt x="56" y="414"/>
                  </a:lnTo>
                  <a:lnTo>
                    <a:pt x="56" y="414"/>
                  </a:lnTo>
                  <a:lnTo>
                    <a:pt x="57" y="414"/>
                  </a:lnTo>
                  <a:lnTo>
                    <a:pt x="59" y="414"/>
                  </a:lnTo>
                  <a:lnTo>
                    <a:pt x="59" y="412"/>
                  </a:lnTo>
                  <a:lnTo>
                    <a:pt x="56" y="413"/>
                  </a:lnTo>
                  <a:lnTo>
                    <a:pt x="53" y="414"/>
                  </a:lnTo>
                  <a:lnTo>
                    <a:pt x="50" y="414"/>
                  </a:lnTo>
                  <a:lnTo>
                    <a:pt x="47" y="399"/>
                  </a:lnTo>
                  <a:lnTo>
                    <a:pt x="48" y="397"/>
                  </a:lnTo>
                  <a:lnTo>
                    <a:pt x="47" y="396"/>
                  </a:lnTo>
                  <a:lnTo>
                    <a:pt x="47" y="396"/>
                  </a:lnTo>
                  <a:lnTo>
                    <a:pt x="47" y="395"/>
                  </a:lnTo>
                  <a:lnTo>
                    <a:pt x="47" y="393"/>
                  </a:lnTo>
                  <a:lnTo>
                    <a:pt x="46" y="392"/>
                  </a:lnTo>
                  <a:lnTo>
                    <a:pt x="46" y="392"/>
                  </a:lnTo>
                  <a:lnTo>
                    <a:pt x="46" y="391"/>
                  </a:lnTo>
                  <a:lnTo>
                    <a:pt x="45" y="387"/>
                  </a:lnTo>
                  <a:lnTo>
                    <a:pt x="45" y="384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2" y="376"/>
                  </a:lnTo>
                  <a:lnTo>
                    <a:pt x="42" y="375"/>
                  </a:lnTo>
                  <a:lnTo>
                    <a:pt x="42" y="375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69"/>
                  </a:lnTo>
                  <a:lnTo>
                    <a:pt x="42" y="371"/>
                  </a:lnTo>
                  <a:lnTo>
                    <a:pt x="42" y="373"/>
                  </a:lnTo>
                  <a:lnTo>
                    <a:pt x="43" y="373"/>
                  </a:lnTo>
                  <a:lnTo>
                    <a:pt x="43" y="373"/>
                  </a:lnTo>
                  <a:lnTo>
                    <a:pt x="43" y="371"/>
                  </a:lnTo>
                  <a:lnTo>
                    <a:pt x="43" y="369"/>
                  </a:lnTo>
                  <a:lnTo>
                    <a:pt x="41" y="364"/>
                  </a:lnTo>
                  <a:lnTo>
                    <a:pt x="41" y="363"/>
                  </a:lnTo>
                  <a:lnTo>
                    <a:pt x="40" y="359"/>
                  </a:lnTo>
                  <a:lnTo>
                    <a:pt x="40" y="358"/>
                  </a:lnTo>
                  <a:lnTo>
                    <a:pt x="40" y="357"/>
                  </a:lnTo>
                  <a:lnTo>
                    <a:pt x="40" y="357"/>
                  </a:lnTo>
                  <a:lnTo>
                    <a:pt x="40" y="357"/>
                  </a:lnTo>
                  <a:lnTo>
                    <a:pt x="40" y="357"/>
                  </a:lnTo>
                  <a:lnTo>
                    <a:pt x="40" y="357"/>
                  </a:lnTo>
                  <a:lnTo>
                    <a:pt x="41" y="357"/>
                  </a:lnTo>
                  <a:lnTo>
                    <a:pt x="41" y="356"/>
                  </a:lnTo>
                  <a:lnTo>
                    <a:pt x="41" y="356"/>
                  </a:lnTo>
                  <a:lnTo>
                    <a:pt x="41" y="356"/>
                  </a:lnTo>
                  <a:lnTo>
                    <a:pt x="42" y="356"/>
                  </a:lnTo>
                  <a:lnTo>
                    <a:pt x="43" y="356"/>
                  </a:lnTo>
                  <a:lnTo>
                    <a:pt x="44" y="356"/>
                  </a:lnTo>
                  <a:lnTo>
                    <a:pt x="45" y="355"/>
                  </a:lnTo>
                  <a:lnTo>
                    <a:pt x="44" y="355"/>
                  </a:lnTo>
                  <a:lnTo>
                    <a:pt x="43" y="355"/>
                  </a:lnTo>
                  <a:lnTo>
                    <a:pt x="43" y="354"/>
                  </a:lnTo>
                  <a:lnTo>
                    <a:pt x="41" y="353"/>
                  </a:lnTo>
                  <a:lnTo>
                    <a:pt x="41" y="353"/>
                  </a:lnTo>
                  <a:lnTo>
                    <a:pt x="43" y="352"/>
                  </a:lnTo>
                  <a:lnTo>
                    <a:pt x="41" y="351"/>
                  </a:lnTo>
                  <a:lnTo>
                    <a:pt x="41" y="352"/>
                  </a:lnTo>
                  <a:lnTo>
                    <a:pt x="40" y="355"/>
                  </a:lnTo>
                  <a:lnTo>
                    <a:pt x="39" y="353"/>
                  </a:lnTo>
                  <a:lnTo>
                    <a:pt x="37" y="346"/>
                  </a:lnTo>
                  <a:lnTo>
                    <a:pt x="36" y="342"/>
                  </a:lnTo>
                  <a:lnTo>
                    <a:pt x="35" y="339"/>
                  </a:lnTo>
                  <a:lnTo>
                    <a:pt x="34" y="337"/>
                  </a:lnTo>
                  <a:lnTo>
                    <a:pt x="32" y="334"/>
                  </a:lnTo>
                  <a:lnTo>
                    <a:pt x="31" y="332"/>
                  </a:lnTo>
                  <a:lnTo>
                    <a:pt x="29" y="329"/>
                  </a:lnTo>
                  <a:lnTo>
                    <a:pt x="28" y="327"/>
                  </a:lnTo>
                  <a:lnTo>
                    <a:pt x="28" y="327"/>
                  </a:lnTo>
                  <a:lnTo>
                    <a:pt x="28" y="325"/>
                  </a:lnTo>
                  <a:lnTo>
                    <a:pt x="28" y="324"/>
                  </a:lnTo>
                  <a:lnTo>
                    <a:pt x="28" y="324"/>
                  </a:lnTo>
                  <a:lnTo>
                    <a:pt x="27" y="322"/>
                  </a:lnTo>
                  <a:lnTo>
                    <a:pt x="27" y="322"/>
                  </a:lnTo>
                  <a:lnTo>
                    <a:pt x="27" y="318"/>
                  </a:lnTo>
                  <a:lnTo>
                    <a:pt x="26" y="316"/>
                  </a:lnTo>
                  <a:lnTo>
                    <a:pt x="24" y="313"/>
                  </a:lnTo>
                  <a:lnTo>
                    <a:pt x="23" y="312"/>
                  </a:lnTo>
                  <a:lnTo>
                    <a:pt x="24" y="310"/>
                  </a:lnTo>
                  <a:lnTo>
                    <a:pt x="25" y="311"/>
                  </a:lnTo>
                  <a:lnTo>
                    <a:pt x="26" y="311"/>
                  </a:lnTo>
                  <a:lnTo>
                    <a:pt x="28" y="311"/>
                  </a:lnTo>
                  <a:lnTo>
                    <a:pt x="29" y="311"/>
                  </a:lnTo>
                  <a:lnTo>
                    <a:pt x="28" y="311"/>
                  </a:lnTo>
                  <a:lnTo>
                    <a:pt x="24" y="309"/>
                  </a:lnTo>
                  <a:lnTo>
                    <a:pt x="23" y="309"/>
                  </a:lnTo>
                  <a:lnTo>
                    <a:pt x="23" y="307"/>
                  </a:lnTo>
                  <a:lnTo>
                    <a:pt x="23" y="304"/>
                  </a:lnTo>
                  <a:lnTo>
                    <a:pt x="22" y="303"/>
                  </a:lnTo>
                  <a:lnTo>
                    <a:pt x="21" y="302"/>
                  </a:lnTo>
                  <a:lnTo>
                    <a:pt x="21" y="301"/>
                  </a:lnTo>
                  <a:lnTo>
                    <a:pt x="21" y="299"/>
                  </a:lnTo>
                  <a:lnTo>
                    <a:pt x="21" y="299"/>
                  </a:lnTo>
                  <a:lnTo>
                    <a:pt x="21" y="298"/>
                  </a:lnTo>
                  <a:lnTo>
                    <a:pt x="20" y="298"/>
                  </a:lnTo>
                  <a:lnTo>
                    <a:pt x="20" y="295"/>
                  </a:lnTo>
                  <a:lnTo>
                    <a:pt x="18" y="292"/>
                  </a:lnTo>
                  <a:lnTo>
                    <a:pt x="18" y="290"/>
                  </a:lnTo>
                  <a:lnTo>
                    <a:pt x="19" y="292"/>
                  </a:lnTo>
                  <a:lnTo>
                    <a:pt x="20" y="294"/>
                  </a:lnTo>
                  <a:lnTo>
                    <a:pt x="21" y="295"/>
                  </a:lnTo>
                  <a:lnTo>
                    <a:pt x="22" y="295"/>
                  </a:lnTo>
                  <a:lnTo>
                    <a:pt x="21" y="295"/>
                  </a:lnTo>
                  <a:lnTo>
                    <a:pt x="21" y="294"/>
                  </a:lnTo>
                  <a:lnTo>
                    <a:pt x="23" y="295"/>
                  </a:lnTo>
                  <a:lnTo>
                    <a:pt x="20" y="291"/>
                  </a:lnTo>
                  <a:lnTo>
                    <a:pt x="20" y="290"/>
                  </a:lnTo>
                  <a:lnTo>
                    <a:pt x="20" y="290"/>
                  </a:lnTo>
                  <a:lnTo>
                    <a:pt x="20" y="290"/>
                  </a:lnTo>
                  <a:lnTo>
                    <a:pt x="20" y="289"/>
                  </a:lnTo>
                  <a:lnTo>
                    <a:pt x="19" y="289"/>
                  </a:lnTo>
                  <a:lnTo>
                    <a:pt x="19" y="289"/>
                  </a:lnTo>
                  <a:lnTo>
                    <a:pt x="18" y="289"/>
                  </a:lnTo>
                  <a:lnTo>
                    <a:pt x="18" y="289"/>
                  </a:lnTo>
                  <a:lnTo>
                    <a:pt x="18" y="288"/>
                  </a:lnTo>
                  <a:lnTo>
                    <a:pt x="18" y="287"/>
                  </a:lnTo>
                  <a:lnTo>
                    <a:pt x="17" y="288"/>
                  </a:lnTo>
                  <a:lnTo>
                    <a:pt x="17" y="289"/>
                  </a:lnTo>
                  <a:lnTo>
                    <a:pt x="17" y="290"/>
                  </a:lnTo>
                  <a:lnTo>
                    <a:pt x="17" y="291"/>
                  </a:lnTo>
                  <a:lnTo>
                    <a:pt x="16" y="292"/>
                  </a:lnTo>
                  <a:lnTo>
                    <a:pt x="15" y="291"/>
                  </a:lnTo>
                  <a:lnTo>
                    <a:pt x="14" y="291"/>
                  </a:lnTo>
                  <a:lnTo>
                    <a:pt x="15" y="290"/>
                  </a:lnTo>
                  <a:lnTo>
                    <a:pt x="14" y="288"/>
                  </a:lnTo>
                  <a:lnTo>
                    <a:pt x="14" y="286"/>
                  </a:lnTo>
                  <a:lnTo>
                    <a:pt x="15" y="285"/>
                  </a:lnTo>
                  <a:lnTo>
                    <a:pt x="17" y="285"/>
                  </a:lnTo>
                  <a:lnTo>
                    <a:pt x="17" y="284"/>
                  </a:lnTo>
                  <a:lnTo>
                    <a:pt x="16" y="284"/>
                  </a:lnTo>
                  <a:lnTo>
                    <a:pt x="15" y="284"/>
                  </a:lnTo>
                  <a:lnTo>
                    <a:pt x="14" y="285"/>
                  </a:lnTo>
                  <a:lnTo>
                    <a:pt x="14" y="285"/>
                  </a:lnTo>
                  <a:lnTo>
                    <a:pt x="13" y="285"/>
                  </a:lnTo>
                  <a:lnTo>
                    <a:pt x="12" y="284"/>
                  </a:lnTo>
                  <a:lnTo>
                    <a:pt x="12" y="283"/>
                  </a:lnTo>
                  <a:lnTo>
                    <a:pt x="13" y="282"/>
                  </a:lnTo>
                  <a:lnTo>
                    <a:pt x="12" y="281"/>
                  </a:lnTo>
                  <a:lnTo>
                    <a:pt x="12" y="278"/>
                  </a:lnTo>
                  <a:lnTo>
                    <a:pt x="11" y="276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8" y="276"/>
                  </a:lnTo>
                  <a:lnTo>
                    <a:pt x="7" y="277"/>
                  </a:lnTo>
                  <a:lnTo>
                    <a:pt x="6" y="275"/>
                  </a:lnTo>
                  <a:lnTo>
                    <a:pt x="6" y="274"/>
                  </a:lnTo>
                  <a:lnTo>
                    <a:pt x="5" y="274"/>
                  </a:lnTo>
                  <a:lnTo>
                    <a:pt x="5" y="274"/>
                  </a:lnTo>
                  <a:lnTo>
                    <a:pt x="4" y="274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1" y="272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1" y="270"/>
                  </a:lnTo>
                  <a:lnTo>
                    <a:pt x="2" y="270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2" y="268"/>
                  </a:lnTo>
                  <a:lnTo>
                    <a:pt x="3" y="268"/>
                  </a:lnTo>
                  <a:lnTo>
                    <a:pt x="4" y="268"/>
                  </a:lnTo>
                  <a:lnTo>
                    <a:pt x="5" y="269"/>
                  </a:lnTo>
                  <a:lnTo>
                    <a:pt x="5" y="267"/>
                  </a:lnTo>
                  <a:lnTo>
                    <a:pt x="6" y="266"/>
                  </a:lnTo>
                  <a:lnTo>
                    <a:pt x="7" y="266"/>
                  </a:lnTo>
                  <a:lnTo>
                    <a:pt x="8" y="266"/>
                  </a:lnTo>
                  <a:lnTo>
                    <a:pt x="9" y="266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0" y="265"/>
                  </a:lnTo>
                  <a:lnTo>
                    <a:pt x="10" y="264"/>
                  </a:lnTo>
                  <a:lnTo>
                    <a:pt x="9" y="264"/>
                  </a:lnTo>
                  <a:lnTo>
                    <a:pt x="8" y="264"/>
                  </a:lnTo>
                  <a:lnTo>
                    <a:pt x="8" y="263"/>
                  </a:lnTo>
                  <a:lnTo>
                    <a:pt x="7" y="264"/>
                  </a:lnTo>
                  <a:lnTo>
                    <a:pt x="5" y="265"/>
                  </a:lnTo>
                  <a:lnTo>
                    <a:pt x="5" y="265"/>
                  </a:lnTo>
                  <a:lnTo>
                    <a:pt x="4" y="266"/>
                  </a:lnTo>
                  <a:lnTo>
                    <a:pt x="3" y="267"/>
                  </a:lnTo>
                  <a:lnTo>
                    <a:pt x="2" y="267"/>
                  </a:lnTo>
                  <a:lnTo>
                    <a:pt x="1" y="267"/>
                  </a:lnTo>
                  <a:lnTo>
                    <a:pt x="1" y="266"/>
                  </a:lnTo>
                  <a:lnTo>
                    <a:pt x="0" y="264"/>
                  </a:lnTo>
                  <a:lnTo>
                    <a:pt x="2" y="263"/>
                  </a:lnTo>
                  <a:lnTo>
                    <a:pt x="4" y="261"/>
                  </a:lnTo>
                  <a:lnTo>
                    <a:pt x="4" y="261"/>
                  </a:lnTo>
                  <a:lnTo>
                    <a:pt x="5" y="261"/>
                  </a:lnTo>
                  <a:lnTo>
                    <a:pt x="6" y="261"/>
                  </a:lnTo>
                  <a:lnTo>
                    <a:pt x="7" y="261"/>
                  </a:lnTo>
                  <a:lnTo>
                    <a:pt x="8" y="261"/>
                  </a:lnTo>
                  <a:lnTo>
                    <a:pt x="9" y="260"/>
                  </a:lnTo>
                  <a:lnTo>
                    <a:pt x="10" y="259"/>
                  </a:lnTo>
                  <a:lnTo>
                    <a:pt x="11" y="258"/>
                  </a:lnTo>
                  <a:lnTo>
                    <a:pt x="11" y="258"/>
                  </a:lnTo>
                  <a:lnTo>
                    <a:pt x="11" y="257"/>
                  </a:lnTo>
                  <a:lnTo>
                    <a:pt x="11" y="256"/>
                  </a:lnTo>
                  <a:lnTo>
                    <a:pt x="12" y="255"/>
                  </a:lnTo>
                  <a:lnTo>
                    <a:pt x="12" y="254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12" y="252"/>
                  </a:lnTo>
                  <a:lnTo>
                    <a:pt x="12" y="250"/>
                  </a:lnTo>
                  <a:lnTo>
                    <a:pt x="12" y="249"/>
                  </a:lnTo>
                  <a:lnTo>
                    <a:pt x="12" y="248"/>
                  </a:lnTo>
                  <a:lnTo>
                    <a:pt x="12" y="247"/>
                  </a:lnTo>
                  <a:lnTo>
                    <a:pt x="12" y="247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4" y="242"/>
                  </a:lnTo>
                  <a:lnTo>
                    <a:pt x="14" y="241"/>
                  </a:lnTo>
                  <a:lnTo>
                    <a:pt x="14" y="241"/>
                  </a:lnTo>
                  <a:lnTo>
                    <a:pt x="13" y="241"/>
                  </a:lnTo>
                  <a:lnTo>
                    <a:pt x="13" y="240"/>
                  </a:lnTo>
                  <a:lnTo>
                    <a:pt x="11" y="239"/>
                  </a:lnTo>
                  <a:lnTo>
                    <a:pt x="11" y="239"/>
                  </a:lnTo>
                  <a:lnTo>
                    <a:pt x="10" y="238"/>
                  </a:lnTo>
                  <a:lnTo>
                    <a:pt x="10" y="237"/>
                  </a:lnTo>
                  <a:lnTo>
                    <a:pt x="11" y="237"/>
                  </a:lnTo>
                  <a:lnTo>
                    <a:pt x="11" y="237"/>
                  </a:lnTo>
                  <a:lnTo>
                    <a:pt x="11" y="237"/>
                  </a:lnTo>
                  <a:lnTo>
                    <a:pt x="13" y="236"/>
                  </a:lnTo>
                  <a:lnTo>
                    <a:pt x="14" y="236"/>
                  </a:lnTo>
                  <a:lnTo>
                    <a:pt x="14" y="235"/>
                  </a:lnTo>
                  <a:lnTo>
                    <a:pt x="15" y="235"/>
                  </a:lnTo>
                  <a:lnTo>
                    <a:pt x="15" y="234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0"/>
                  </a:lnTo>
                  <a:lnTo>
                    <a:pt x="12" y="228"/>
                  </a:lnTo>
                  <a:lnTo>
                    <a:pt x="12" y="227"/>
                  </a:lnTo>
                  <a:lnTo>
                    <a:pt x="11" y="227"/>
                  </a:lnTo>
                  <a:lnTo>
                    <a:pt x="11" y="226"/>
                  </a:lnTo>
                  <a:lnTo>
                    <a:pt x="12" y="225"/>
                  </a:lnTo>
                  <a:lnTo>
                    <a:pt x="12" y="225"/>
                  </a:lnTo>
                  <a:lnTo>
                    <a:pt x="11" y="224"/>
                  </a:lnTo>
                  <a:lnTo>
                    <a:pt x="11" y="224"/>
                  </a:lnTo>
                  <a:lnTo>
                    <a:pt x="11" y="223"/>
                  </a:lnTo>
                  <a:lnTo>
                    <a:pt x="10" y="222"/>
                  </a:lnTo>
                  <a:lnTo>
                    <a:pt x="10" y="221"/>
                  </a:lnTo>
                  <a:lnTo>
                    <a:pt x="11" y="219"/>
                  </a:lnTo>
                  <a:lnTo>
                    <a:pt x="11" y="219"/>
                  </a:lnTo>
                  <a:lnTo>
                    <a:pt x="11" y="217"/>
                  </a:lnTo>
                  <a:lnTo>
                    <a:pt x="11" y="216"/>
                  </a:lnTo>
                  <a:lnTo>
                    <a:pt x="11" y="212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09"/>
                  </a:lnTo>
                  <a:lnTo>
                    <a:pt x="7" y="208"/>
                  </a:lnTo>
                  <a:lnTo>
                    <a:pt x="6" y="208"/>
                  </a:lnTo>
                  <a:lnTo>
                    <a:pt x="5" y="208"/>
                  </a:lnTo>
                  <a:lnTo>
                    <a:pt x="5" y="208"/>
                  </a:lnTo>
                  <a:lnTo>
                    <a:pt x="4" y="208"/>
                  </a:lnTo>
                  <a:lnTo>
                    <a:pt x="4" y="208"/>
                  </a:lnTo>
                  <a:lnTo>
                    <a:pt x="3" y="209"/>
                  </a:lnTo>
                  <a:lnTo>
                    <a:pt x="2" y="209"/>
                  </a:lnTo>
                  <a:lnTo>
                    <a:pt x="2" y="209"/>
                  </a:lnTo>
                  <a:lnTo>
                    <a:pt x="1" y="208"/>
                  </a:lnTo>
                  <a:lnTo>
                    <a:pt x="1" y="207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206"/>
                  </a:lnTo>
                  <a:lnTo>
                    <a:pt x="1" y="205"/>
                  </a:lnTo>
                  <a:lnTo>
                    <a:pt x="2" y="205"/>
                  </a:lnTo>
                  <a:lnTo>
                    <a:pt x="2" y="203"/>
                  </a:lnTo>
                  <a:lnTo>
                    <a:pt x="3" y="202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8" y="200"/>
                  </a:lnTo>
                  <a:lnTo>
                    <a:pt x="9" y="200"/>
                  </a:lnTo>
                  <a:lnTo>
                    <a:pt x="8" y="201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11" y="202"/>
                  </a:lnTo>
                  <a:lnTo>
                    <a:pt x="13" y="202"/>
                  </a:lnTo>
                  <a:lnTo>
                    <a:pt x="14" y="202"/>
                  </a:lnTo>
                  <a:lnTo>
                    <a:pt x="15" y="201"/>
                  </a:lnTo>
                  <a:lnTo>
                    <a:pt x="16" y="200"/>
                  </a:lnTo>
                  <a:lnTo>
                    <a:pt x="17" y="199"/>
                  </a:lnTo>
                  <a:lnTo>
                    <a:pt x="18" y="197"/>
                  </a:lnTo>
                  <a:lnTo>
                    <a:pt x="19" y="195"/>
                  </a:lnTo>
                  <a:lnTo>
                    <a:pt x="20" y="194"/>
                  </a:lnTo>
                  <a:lnTo>
                    <a:pt x="20" y="193"/>
                  </a:lnTo>
                  <a:lnTo>
                    <a:pt x="19" y="193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1"/>
                  </a:lnTo>
                  <a:lnTo>
                    <a:pt x="20" y="189"/>
                  </a:lnTo>
                  <a:lnTo>
                    <a:pt x="21" y="186"/>
                  </a:lnTo>
                  <a:lnTo>
                    <a:pt x="23" y="184"/>
                  </a:lnTo>
                  <a:lnTo>
                    <a:pt x="23" y="183"/>
                  </a:lnTo>
                  <a:lnTo>
                    <a:pt x="23" y="182"/>
                  </a:lnTo>
                  <a:lnTo>
                    <a:pt x="24" y="180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3" y="179"/>
                  </a:lnTo>
                  <a:lnTo>
                    <a:pt x="23" y="178"/>
                  </a:lnTo>
                  <a:lnTo>
                    <a:pt x="23" y="178"/>
                  </a:lnTo>
                  <a:lnTo>
                    <a:pt x="21" y="178"/>
                  </a:lnTo>
                  <a:lnTo>
                    <a:pt x="21" y="177"/>
                  </a:lnTo>
                  <a:lnTo>
                    <a:pt x="20" y="177"/>
                  </a:lnTo>
                  <a:lnTo>
                    <a:pt x="20" y="177"/>
                  </a:lnTo>
                  <a:lnTo>
                    <a:pt x="21" y="176"/>
                  </a:lnTo>
                  <a:lnTo>
                    <a:pt x="21" y="175"/>
                  </a:lnTo>
                  <a:lnTo>
                    <a:pt x="22" y="175"/>
                  </a:lnTo>
                  <a:lnTo>
                    <a:pt x="23" y="175"/>
                  </a:lnTo>
                  <a:lnTo>
                    <a:pt x="25" y="174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26" y="172"/>
                  </a:lnTo>
                  <a:lnTo>
                    <a:pt x="26" y="170"/>
                  </a:lnTo>
                  <a:lnTo>
                    <a:pt x="27" y="167"/>
                  </a:lnTo>
                  <a:lnTo>
                    <a:pt x="27" y="166"/>
                  </a:lnTo>
                  <a:lnTo>
                    <a:pt x="27" y="165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5" y="163"/>
                  </a:lnTo>
                  <a:lnTo>
                    <a:pt x="25" y="163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6" y="161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5" y="157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5" y="154"/>
                  </a:lnTo>
                  <a:lnTo>
                    <a:pt x="15" y="154"/>
                  </a:lnTo>
                  <a:lnTo>
                    <a:pt x="15" y="154"/>
                  </a:lnTo>
                  <a:lnTo>
                    <a:pt x="16" y="153"/>
                  </a:lnTo>
                  <a:lnTo>
                    <a:pt x="17" y="153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7" y="151"/>
                  </a:lnTo>
                  <a:lnTo>
                    <a:pt x="17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6" y="148"/>
                  </a:lnTo>
                  <a:lnTo>
                    <a:pt x="15" y="148"/>
                  </a:lnTo>
                  <a:lnTo>
                    <a:pt x="15" y="148"/>
                  </a:lnTo>
                  <a:lnTo>
                    <a:pt x="15" y="148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8"/>
                  </a:lnTo>
                  <a:lnTo>
                    <a:pt x="13" y="147"/>
                  </a:lnTo>
                  <a:lnTo>
                    <a:pt x="13" y="147"/>
                  </a:lnTo>
                  <a:lnTo>
                    <a:pt x="13" y="147"/>
                  </a:lnTo>
                  <a:lnTo>
                    <a:pt x="13" y="147"/>
                  </a:lnTo>
                  <a:lnTo>
                    <a:pt x="12" y="146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1" y="145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9" y="145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5" y="141"/>
                  </a:lnTo>
                  <a:lnTo>
                    <a:pt x="15" y="140"/>
                  </a:lnTo>
                  <a:lnTo>
                    <a:pt x="15" y="140"/>
                  </a:lnTo>
                  <a:lnTo>
                    <a:pt x="16" y="140"/>
                  </a:lnTo>
                  <a:lnTo>
                    <a:pt x="16" y="141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9" y="141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3" y="138"/>
                  </a:lnTo>
                  <a:lnTo>
                    <a:pt x="23" y="137"/>
                  </a:lnTo>
                  <a:lnTo>
                    <a:pt x="23" y="135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9" y="135"/>
                  </a:lnTo>
                  <a:lnTo>
                    <a:pt x="30" y="135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39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1"/>
                  </a:lnTo>
                  <a:lnTo>
                    <a:pt x="31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3" y="141"/>
                  </a:lnTo>
                  <a:lnTo>
                    <a:pt x="33" y="141"/>
                  </a:lnTo>
                  <a:lnTo>
                    <a:pt x="34" y="141"/>
                  </a:lnTo>
                  <a:lnTo>
                    <a:pt x="34" y="140"/>
                  </a:lnTo>
                  <a:lnTo>
                    <a:pt x="36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8" y="137"/>
                  </a:lnTo>
                  <a:lnTo>
                    <a:pt x="39" y="137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39" y="134"/>
                  </a:lnTo>
                  <a:lnTo>
                    <a:pt x="40" y="133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41" y="132"/>
                  </a:lnTo>
                  <a:lnTo>
                    <a:pt x="41" y="129"/>
                  </a:lnTo>
                  <a:lnTo>
                    <a:pt x="41" y="129"/>
                  </a:lnTo>
                  <a:lnTo>
                    <a:pt x="42" y="129"/>
                  </a:lnTo>
                  <a:lnTo>
                    <a:pt x="43" y="129"/>
                  </a:lnTo>
                  <a:lnTo>
                    <a:pt x="43" y="129"/>
                  </a:lnTo>
                  <a:lnTo>
                    <a:pt x="44" y="129"/>
                  </a:lnTo>
                  <a:lnTo>
                    <a:pt x="44" y="128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6" y="126"/>
                  </a:lnTo>
                  <a:lnTo>
                    <a:pt x="48" y="126"/>
                  </a:lnTo>
                  <a:lnTo>
                    <a:pt x="49" y="125"/>
                  </a:lnTo>
                  <a:lnTo>
                    <a:pt x="49" y="125"/>
                  </a:lnTo>
                  <a:lnTo>
                    <a:pt x="50" y="125"/>
                  </a:lnTo>
                  <a:lnTo>
                    <a:pt x="51" y="125"/>
                  </a:lnTo>
                  <a:lnTo>
                    <a:pt x="52" y="126"/>
                  </a:lnTo>
                  <a:lnTo>
                    <a:pt x="53" y="126"/>
                  </a:lnTo>
                  <a:lnTo>
                    <a:pt x="53" y="126"/>
                  </a:lnTo>
                  <a:lnTo>
                    <a:pt x="54" y="125"/>
                  </a:lnTo>
                  <a:lnTo>
                    <a:pt x="54" y="125"/>
                  </a:lnTo>
                  <a:lnTo>
                    <a:pt x="54" y="125"/>
                  </a:lnTo>
                  <a:lnTo>
                    <a:pt x="54" y="124"/>
                  </a:lnTo>
                  <a:lnTo>
                    <a:pt x="53" y="121"/>
                  </a:lnTo>
                  <a:lnTo>
                    <a:pt x="53" y="121"/>
                  </a:lnTo>
                  <a:lnTo>
                    <a:pt x="53" y="120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8"/>
                  </a:lnTo>
                  <a:lnTo>
                    <a:pt x="53" y="118"/>
                  </a:lnTo>
                  <a:lnTo>
                    <a:pt x="53" y="118"/>
                  </a:lnTo>
                  <a:lnTo>
                    <a:pt x="56" y="117"/>
                  </a:lnTo>
                  <a:lnTo>
                    <a:pt x="57" y="116"/>
                  </a:lnTo>
                  <a:lnTo>
                    <a:pt x="58" y="116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2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63" y="112"/>
                  </a:lnTo>
                  <a:lnTo>
                    <a:pt x="66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8" y="113"/>
                  </a:lnTo>
                  <a:lnTo>
                    <a:pt x="69" y="114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1" y="116"/>
                  </a:lnTo>
                  <a:lnTo>
                    <a:pt x="72" y="116"/>
                  </a:lnTo>
                  <a:lnTo>
                    <a:pt x="73" y="117"/>
                  </a:lnTo>
                  <a:lnTo>
                    <a:pt x="73" y="118"/>
                  </a:lnTo>
                  <a:lnTo>
                    <a:pt x="74" y="118"/>
                  </a:lnTo>
                  <a:lnTo>
                    <a:pt x="75" y="118"/>
                  </a:lnTo>
                  <a:lnTo>
                    <a:pt x="77" y="117"/>
                  </a:lnTo>
                  <a:lnTo>
                    <a:pt x="80" y="115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2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5" y="111"/>
                  </a:lnTo>
                  <a:lnTo>
                    <a:pt x="86" y="110"/>
                  </a:lnTo>
                  <a:lnTo>
                    <a:pt x="87" y="110"/>
                  </a:lnTo>
                  <a:lnTo>
                    <a:pt x="88" y="109"/>
                  </a:lnTo>
                  <a:lnTo>
                    <a:pt x="89" y="109"/>
                  </a:lnTo>
                  <a:lnTo>
                    <a:pt x="93" y="109"/>
                  </a:lnTo>
                  <a:lnTo>
                    <a:pt x="94" y="109"/>
                  </a:lnTo>
                  <a:lnTo>
                    <a:pt x="94" y="109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5" y="111"/>
                  </a:lnTo>
                  <a:lnTo>
                    <a:pt x="96" y="110"/>
                  </a:lnTo>
                  <a:lnTo>
                    <a:pt x="99" y="110"/>
                  </a:lnTo>
                  <a:lnTo>
                    <a:pt x="99" y="109"/>
                  </a:lnTo>
                  <a:lnTo>
                    <a:pt x="100" y="109"/>
                  </a:lnTo>
                  <a:lnTo>
                    <a:pt x="101" y="108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4" y="109"/>
                  </a:lnTo>
                  <a:lnTo>
                    <a:pt x="105" y="109"/>
                  </a:lnTo>
                  <a:lnTo>
                    <a:pt x="106" y="110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8" y="109"/>
                  </a:lnTo>
                  <a:lnTo>
                    <a:pt x="108" y="108"/>
                  </a:lnTo>
                  <a:lnTo>
                    <a:pt x="108" y="107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8" y="101"/>
                  </a:lnTo>
                  <a:lnTo>
                    <a:pt x="108" y="100"/>
                  </a:lnTo>
                  <a:lnTo>
                    <a:pt x="107" y="99"/>
                  </a:lnTo>
                  <a:lnTo>
                    <a:pt x="107" y="98"/>
                  </a:lnTo>
                  <a:lnTo>
                    <a:pt x="106" y="98"/>
                  </a:lnTo>
                  <a:lnTo>
                    <a:pt x="106" y="97"/>
                  </a:lnTo>
                  <a:lnTo>
                    <a:pt x="105" y="96"/>
                  </a:lnTo>
                  <a:lnTo>
                    <a:pt x="105" y="95"/>
                  </a:lnTo>
                  <a:lnTo>
                    <a:pt x="106" y="94"/>
                  </a:lnTo>
                  <a:lnTo>
                    <a:pt x="106" y="93"/>
                  </a:lnTo>
                  <a:lnTo>
                    <a:pt x="107" y="92"/>
                  </a:lnTo>
                  <a:lnTo>
                    <a:pt x="107" y="92"/>
                  </a:lnTo>
                  <a:lnTo>
                    <a:pt x="107" y="91"/>
                  </a:lnTo>
                  <a:lnTo>
                    <a:pt x="107" y="90"/>
                  </a:lnTo>
                  <a:lnTo>
                    <a:pt x="106" y="89"/>
                  </a:lnTo>
                  <a:lnTo>
                    <a:pt x="106" y="88"/>
                  </a:lnTo>
                  <a:lnTo>
                    <a:pt x="105" y="87"/>
                  </a:lnTo>
                  <a:lnTo>
                    <a:pt x="104" y="87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4" y="84"/>
                  </a:lnTo>
                  <a:lnTo>
                    <a:pt x="103" y="83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03" y="78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5" y="74"/>
                  </a:lnTo>
                  <a:lnTo>
                    <a:pt x="106" y="74"/>
                  </a:lnTo>
                  <a:lnTo>
                    <a:pt x="106" y="73"/>
                  </a:lnTo>
                  <a:lnTo>
                    <a:pt x="107" y="73"/>
                  </a:lnTo>
                  <a:lnTo>
                    <a:pt x="107" y="72"/>
                  </a:lnTo>
                  <a:lnTo>
                    <a:pt x="108" y="73"/>
                  </a:lnTo>
                  <a:lnTo>
                    <a:pt x="109" y="73"/>
                  </a:lnTo>
                  <a:lnTo>
                    <a:pt x="110" y="75"/>
                  </a:lnTo>
                  <a:lnTo>
                    <a:pt x="111" y="77"/>
                  </a:lnTo>
                  <a:lnTo>
                    <a:pt x="112" y="77"/>
                  </a:lnTo>
                  <a:lnTo>
                    <a:pt x="114" y="77"/>
                  </a:lnTo>
                  <a:lnTo>
                    <a:pt x="115" y="77"/>
                  </a:lnTo>
                  <a:lnTo>
                    <a:pt x="116" y="78"/>
                  </a:lnTo>
                  <a:lnTo>
                    <a:pt x="116" y="79"/>
                  </a:lnTo>
                  <a:lnTo>
                    <a:pt x="117" y="80"/>
                  </a:lnTo>
                  <a:lnTo>
                    <a:pt x="117" y="80"/>
                  </a:lnTo>
                  <a:lnTo>
                    <a:pt x="118" y="80"/>
                  </a:lnTo>
                  <a:lnTo>
                    <a:pt x="119" y="79"/>
                  </a:lnTo>
                  <a:lnTo>
                    <a:pt x="120" y="78"/>
                  </a:lnTo>
                  <a:lnTo>
                    <a:pt x="121" y="77"/>
                  </a:lnTo>
                  <a:lnTo>
                    <a:pt x="122" y="78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25" y="79"/>
                  </a:lnTo>
                  <a:lnTo>
                    <a:pt x="125" y="80"/>
                  </a:lnTo>
                  <a:lnTo>
                    <a:pt x="125" y="81"/>
                  </a:lnTo>
                  <a:lnTo>
                    <a:pt x="126" y="82"/>
                  </a:lnTo>
                  <a:lnTo>
                    <a:pt x="127" y="82"/>
                  </a:lnTo>
                  <a:lnTo>
                    <a:pt x="127" y="83"/>
                  </a:lnTo>
                  <a:lnTo>
                    <a:pt x="128" y="83"/>
                  </a:lnTo>
                  <a:lnTo>
                    <a:pt x="128" y="84"/>
                  </a:lnTo>
                  <a:lnTo>
                    <a:pt x="130" y="83"/>
                  </a:lnTo>
                  <a:lnTo>
                    <a:pt x="130" y="83"/>
                  </a:lnTo>
                  <a:lnTo>
                    <a:pt x="133" y="82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5" y="82"/>
                  </a:lnTo>
                  <a:lnTo>
                    <a:pt x="136" y="82"/>
                  </a:lnTo>
                  <a:lnTo>
                    <a:pt x="137" y="81"/>
                  </a:lnTo>
                  <a:lnTo>
                    <a:pt x="140" y="80"/>
                  </a:lnTo>
                  <a:lnTo>
                    <a:pt x="141" y="80"/>
                  </a:lnTo>
                  <a:lnTo>
                    <a:pt x="142" y="80"/>
                  </a:lnTo>
                  <a:lnTo>
                    <a:pt x="143" y="80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46" y="80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48" y="79"/>
                  </a:lnTo>
                  <a:lnTo>
                    <a:pt x="149" y="80"/>
                  </a:lnTo>
                  <a:lnTo>
                    <a:pt x="150" y="81"/>
                  </a:lnTo>
                  <a:lnTo>
                    <a:pt x="151" y="81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4" y="81"/>
                  </a:lnTo>
                  <a:lnTo>
                    <a:pt x="156" y="82"/>
                  </a:lnTo>
                  <a:lnTo>
                    <a:pt x="157" y="82"/>
                  </a:lnTo>
                  <a:lnTo>
                    <a:pt x="158" y="81"/>
                  </a:lnTo>
                  <a:lnTo>
                    <a:pt x="159" y="80"/>
                  </a:lnTo>
                  <a:lnTo>
                    <a:pt x="159" y="80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56" y="75"/>
                  </a:lnTo>
                  <a:lnTo>
                    <a:pt x="156" y="74"/>
                  </a:lnTo>
                  <a:lnTo>
                    <a:pt x="155" y="74"/>
                  </a:lnTo>
                  <a:lnTo>
                    <a:pt x="155" y="73"/>
                  </a:lnTo>
                  <a:lnTo>
                    <a:pt x="155" y="72"/>
                  </a:lnTo>
                  <a:lnTo>
                    <a:pt x="156" y="71"/>
                  </a:lnTo>
                  <a:lnTo>
                    <a:pt x="156" y="70"/>
                  </a:lnTo>
                  <a:lnTo>
                    <a:pt x="157" y="70"/>
                  </a:lnTo>
                  <a:lnTo>
                    <a:pt x="157" y="69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5" y="64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6" y="62"/>
                  </a:lnTo>
                  <a:lnTo>
                    <a:pt x="160" y="61"/>
                  </a:lnTo>
                  <a:lnTo>
                    <a:pt x="162" y="60"/>
                  </a:lnTo>
                  <a:lnTo>
                    <a:pt x="162" y="59"/>
                  </a:lnTo>
                  <a:lnTo>
                    <a:pt x="162" y="58"/>
                  </a:lnTo>
                  <a:lnTo>
                    <a:pt x="162" y="58"/>
                  </a:lnTo>
                  <a:lnTo>
                    <a:pt x="163" y="57"/>
                  </a:lnTo>
                  <a:lnTo>
                    <a:pt x="164" y="57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6" y="55"/>
                  </a:lnTo>
                  <a:lnTo>
                    <a:pt x="165" y="55"/>
                  </a:lnTo>
                  <a:lnTo>
                    <a:pt x="165" y="54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7" y="53"/>
                  </a:lnTo>
                  <a:lnTo>
                    <a:pt x="167" y="53"/>
                  </a:lnTo>
                  <a:lnTo>
                    <a:pt x="168" y="52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70" y="51"/>
                  </a:lnTo>
                  <a:lnTo>
                    <a:pt x="172" y="51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74" y="51"/>
                  </a:lnTo>
                  <a:lnTo>
                    <a:pt x="175" y="51"/>
                  </a:lnTo>
                  <a:lnTo>
                    <a:pt x="176" y="53"/>
                  </a:lnTo>
                  <a:lnTo>
                    <a:pt x="176" y="54"/>
                  </a:lnTo>
                  <a:lnTo>
                    <a:pt x="178" y="54"/>
                  </a:lnTo>
                  <a:lnTo>
                    <a:pt x="179" y="55"/>
                  </a:lnTo>
                  <a:lnTo>
                    <a:pt x="180" y="56"/>
                  </a:lnTo>
                  <a:lnTo>
                    <a:pt x="181" y="52"/>
                  </a:lnTo>
                  <a:lnTo>
                    <a:pt x="182" y="51"/>
                  </a:lnTo>
                  <a:lnTo>
                    <a:pt x="182" y="49"/>
                  </a:lnTo>
                  <a:lnTo>
                    <a:pt x="183" y="49"/>
                  </a:lnTo>
                  <a:lnTo>
                    <a:pt x="184" y="48"/>
                  </a:lnTo>
                  <a:lnTo>
                    <a:pt x="185" y="48"/>
                  </a:lnTo>
                  <a:lnTo>
                    <a:pt x="185" y="47"/>
                  </a:lnTo>
                  <a:lnTo>
                    <a:pt x="186" y="47"/>
                  </a:lnTo>
                  <a:lnTo>
                    <a:pt x="186" y="46"/>
                  </a:lnTo>
                  <a:lnTo>
                    <a:pt x="186" y="45"/>
                  </a:lnTo>
                  <a:lnTo>
                    <a:pt x="185" y="43"/>
                  </a:lnTo>
                  <a:lnTo>
                    <a:pt x="185" y="42"/>
                  </a:lnTo>
                  <a:lnTo>
                    <a:pt x="185" y="41"/>
                  </a:lnTo>
                  <a:lnTo>
                    <a:pt x="186" y="41"/>
                  </a:lnTo>
                  <a:lnTo>
                    <a:pt x="187" y="41"/>
                  </a:lnTo>
                  <a:lnTo>
                    <a:pt x="190" y="42"/>
                  </a:lnTo>
                  <a:lnTo>
                    <a:pt x="191" y="42"/>
                  </a:lnTo>
                  <a:lnTo>
                    <a:pt x="192" y="42"/>
                  </a:lnTo>
                  <a:lnTo>
                    <a:pt x="193" y="41"/>
                  </a:lnTo>
                  <a:lnTo>
                    <a:pt x="194" y="39"/>
                  </a:lnTo>
                  <a:lnTo>
                    <a:pt x="195" y="37"/>
                  </a:lnTo>
                  <a:lnTo>
                    <a:pt x="195" y="36"/>
                  </a:lnTo>
                  <a:lnTo>
                    <a:pt x="194" y="34"/>
                  </a:lnTo>
                  <a:lnTo>
                    <a:pt x="194" y="33"/>
                  </a:lnTo>
                  <a:lnTo>
                    <a:pt x="195" y="32"/>
                  </a:lnTo>
                  <a:lnTo>
                    <a:pt x="195" y="28"/>
                  </a:lnTo>
                  <a:lnTo>
                    <a:pt x="195" y="27"/>
                  </a:lnTo>
                  <a:lnTo>
                    <a:pt x="195" y="26"/>
                  </a:lnTo>
                  <a:lnTo>
                    <a:pt x="195" y="23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9" y="21"/>
                  </a:lnTo>
                  <a:lnTo>
                    <a:pt x="200" y="21"/>
                  </a:lnTo>
                  <a:lnTo>
                    <a:pt x="202" y="21"/>
                  </a:lnTo>
                  <a:lnTo>
                    <a:pt x="203" y="21"/>
                  </a:lnTo>
                  <a:lnTo>
                    <a:pt x="204" y="21"/>
                  </a:lnTo>
                  <a:lnTo>
                    <a:pt x="205" y="20"/>
                  </a:lnTo>
                  <a:lnTo>
                    <a:pt x="205" y="20"/>
                  </a:lnTo>
                  <a:lnTo>
                    <a:pt x="206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9" y="19"/>
                  </a:lnTo>
                  <a:lnTo>
                    <a:pt x="209" y="18"/>
                  </a:lnTo>
                  <a:lnTo>
                    <a:pt x="209" y="18"/>
                  </a:lnTo>
                  <a:lnTo>
                    <a:pt x="209" y="17"/>
                  </a:lnTo>
                  <a:lnTo>
                    <a:pt x="210" y="16"/>
                  </a:lnTo>
                  <a:lnTo>
                    <a:pt x="211" y="15"/>
                  </a:lnTo>
                  <a:lnTo>
                    <a:pt x="215" y="12"/>
                  </a:lnTo>
                  <a:lnTo>
                    <a:pt x="217" y="11"/>
                  </a:lnTo>
                  <a:lnTo>
                    <a:pt x="218" y="11"/>
                  </a:lnTo>
                  <a:lnTo>
                    <a:pt x="218" y="11"/>
                  </a:lnTo>
                  <a:lnTo>
                    <a:pt x="218" y="10"/>
                  </a:lnTo>
                  <a:lnTo>
                    <a:pt x="219" y="9"/>
                  </a:lnTo>
                  <a:lnTo>
                    <a:pt x="219" y="7"/>
                  </a:lnTo>
                  <a:lnTo>
                    <a:pt x="218" y="6"/>
                  </a:lnTo>
                  <a:lnTo>
                    <a:pt x="219" y="5"/>
                  </a:lnTo>
                  <a:lnTo>
                    <a:pt x="219" y="3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7" y="2"/>
                  </a:lnTo>
                  <a:lnTo>
                    <a:pt x="227" y="3"/>
                  </a:lnTo>
                  <a:lnTo>
                    <a:pt x="227" y="6"/>
                  </a:lnTo>
                  <a:lnTo>
                    <a:pt x="227" y="7"/>
                  </a:lnTo>
                  <a:lnTo>
                    <a:pt x="227" y="8"/>
                  </a:lnTo>
                  <a:lnTo>
                    <a:pt x="227" y="8"/>
                  </a:lnTo>
                  <a:lnTo>
                    <a:pt x="228" y="9"/>
                  </a:lnTo>
                  <a:lnTo>
                    <a:pt x="231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2"/>
                  </a:lnTo>
                  <a:lnTo>
                    <a:pt x="233" y="13"/>
                  </a:lnTo>
                  <a:lnTo>
                    <a:pt x="233" y="13"/>
                  </a:lnTo>
                  <a:lnTo>
                    <a:pt x="234" y="13"/>
                  </a:lnTo>
                  <a:lnTo>
                    <a:pt x="235" y="13"/>
                  </a:lnTo>
                  <a:lnTo>
                    <a:pt x="236" y="12"/>
                  </a:lnTo>
                  <a:lnTo>
                    <a:pt x="237" y="11"/>
                  </a:lnTo>
                  <a:lnTo>
                    <a:pt x="238" y="11"/>
                  </a:lnTo>
                  <a:lnTo>
                    <a:pt x="238" y="11"/>
                  </a:lnTo>
                  <a:lnTo>
                    <a:pt x="241" y="11"/>
                  </a:lnTo>
                  <a:lnTo>
                    <a:pt x="243" y="12"/>
                  </a:lnTo>
                  <a:lnTo>
                    <a:pt x="243" y="13"/>
                  </a:lnTo>
                  <a:lnTo>
                    <a:pt x="243" y="14"/>
                  </a:lnTo>
                  <a:lnTo>
                    <a:pt x="242" y="15"/>
                  </a:lnTo>
                  <a:lnTo>
                    <a:pt x="242" y="15"/>
                  </a:lnTo>
                  <a:lnTo>
                    <a:pt x="242" y="17"/>
                  </a:lnTo>
                  <a:lnTo>
                    <a:pt x="242" y="18"/>
                  </a:lnTo>
                  <a:lnTo>
                    <a:pt x="244" y="21"/>
                  </a:lnTo>
                  <a:lnTo>
                    <a:pt x="244" y="25"/>
                  </a:lnTo>
                  <a:lnTo>
                    <a:pt x="244" y="25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3" y="26"/>
                  </a:lnTo>
                  <a:lnTo>
                    <a:pt x="242" y="26"/>
                  </a:lnTo>
                  <a:lnTo>
                    <a:pt x="242" y="26"/>
                  </a:lnTo>
                  <a:lnTo>
                    <a:pt x="242" y="27"/>
                  </a:lnTo>
                  <a:lnTo>
                    <a:pt x="241" y="28"/>
                  </a:lnTo>
                  <a:lnTo>
                    <a:pt x="242" y="28"/>
                  </a:lnTo>
                  <a:lnTo>
                    <a:pt x="242" y="29"/>
                  </a:lnTo>
                  <a:lnTo>
                    <a:pt x="244" y="31"/>
                  </a:lnTo>
                  <a:lnTo>
                    <a:pt x="245" y="31"/>
                  </a:lnTo>
                  <a:lnTo>
                    <a:pt x="245" y="33"/>
                  </a:lnTo>
                  <a:lnTo>
                    <a:pt x="246" y="35"/>
                  </a:lnTo>
                  <a:lnTo>
                    <a:pt x="246" y="37"/>
                  </a:lnTo>
                  <a:lnTo>
                    <a:pt x="246" y="38"/>
                  </a:lnTo>
                  <a:lnTo>
                    <a:pt x="246" y="39"/>
                  </a:lnTo>
                  <a:lnTo>
                    <a:pt x="246" y="39"/>
                  </a:lnTo>
                  <a:lnTo>
                    <a:pt x="242" y="44"/>
                  </a:lnTo>
                  <a:lnTo>
                    <a:pt x="241" y="44"/>
                  </a:lnTo>
                  <a:lnTo>
                    <a:pt x="240" y="44"/>
                  </a:lnTo>
                  <a:lnTo>
                    <a:pt x="240" y="45"/>
                  </a:lnTo>
                  <a:lnTo>
                    <a:pt x="239" y="45"/>
                  </a:lnTo>
                  <a:lnTo>
                    <a:pt x="238" y="45"/>
                  </a:lnTo>
                  <a:lnTo>
                    <a:pt x="238" y="46"/>
                  </a:lnTo>
                  <a:lnTo>
                    <a:pt x="238" y="47"/>
                  </a:lnTo>
                  <a:lnTo>
                    <a:pt x="237" y="48"/>
                  </a:lnTo>
                  <a:lnTo>
                    <a:pt x="237" y="48"/>
                  </a:lnTo>
                  <a:lnTo>
                    <a:pt x="238" y="48"/>
                  </a:lnTo>
                  <a:lnTo>
                    <a:pt x="238" y="48"/>
                  </a:lnTo>
                  <a:lnTo>
                    <a:pt x="239" y="49"/>
                  </a:lnTo>
                  <a:lnTo>
                    <a:pt x="239" y="50"/>
                  </a:lnTo>
                  <a:lnTo>
                    <a:pt x="240" y="51"/>
                  </a:lnTo>
                  <a:lnTo>
                    <a:pt x="240" y="51"/>
                  </a:lnTo>
                  <a:lnTo>
                    <a:pt x="240" y="52"/>
                  </a:lnTo>
                  <a:lnTo>
                    <a:pt x="239" y="53"/>
                  </a:lnTo>
                  <a:lnTo>
                    <a:pt x="238" y="53"/>
                  </a:lnTo>
                  <a:lnTo>
                    <a:pt x="236" y="54"/>
                  </a:lnTo>
                  <a:lnTo>
                    <a:pt x="235" y="55"/>
                  </a:lnTo>
                  <a:lnTo>
                    <a:pt x="235" y="55"/>
                  </a:lnTo>
                  <a:lnTo>
                    <a:pt x="234" y="57"/>
                  </a:lnTo>
                  <a:lnTo>
                    <a:pt x="232" y="60"/>
                  </a:lnTo>
                  <a:lnTo>
                    <a:pt x="231" y="61"/>
                  </a:lnTo>
                  <a:lnTo>
                    <a:pt x="232" y="63"/>
                  </a:lnTo>
                  <a:lnTo>
                    <a:pt x="234" y="64"/>
                  </a:lnTo>
                  <a:lnTo>
                    <a:pt x="235" y="64"/>
                  </a:lnTo>
                  <a:lnTo>
                    <a:pt x="237" y="65"/>
                  </a:lnTo>
                  <a:lnTo>
                    <a:pt x="237" y="65"/>
                  </a:lnTo>
                  <a:lnTo>
                    <a:pt x="238" y="66"/>
                  </a:lnTo>
                  <a:lnTo>
                    <a:pt x="238" y="66"/>
                  </a:lnTo>
                  <a:lnTo>
                    <a:pt x="240" y="66"/>
                  </a:lnTo>
                  <a:lnTo>
                    <a:pt x="241" y="66"/>
                  </a:lnTo>
                  <a:lnTo>
                    <a:pt x="243" y="65"/>
                  </a:lnTo>
                  <a:lnTo>
                    <a:pt x="244" y="67"/>
                  </a:lnTo>
                  <a:lnTo>
                    <a:pt x="244" y="67"/>
                  </a:lnTo>
                  <a:lnTo>
                    <a:pt x="244" y="67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47" y="66"/>
                  </a:lnTo>
                  <a:lnTo>
                    <a:pt x="248" y="66"/>
                  </a:lnTo>
                  <a:lnTo>
                    <a:pt x="250" y="65"/>
                  </a:lnTo>
                  <a:lnTo>
                    <a:pt x="250" y="66"/>
                  </a:lnTo>
                  <a:lnTo>
                    <a:pt x="250" y="66"/>
                  </a:lnTo>
                  <a:lnTo>
                    <a:pt x="250" y="67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44" y="72"/>
                  </a:lnTo>
                  <a:lnTo>
                    <a:pt x="244" y="72"/>
                  </a:lnTo>
                  <a:lnTo>
                    <a:pt x="243" y="73"/>
                  </a:lnTo>
                  <a:lnTo>
                    <a:pt x="243" y="74"/>
                  </a:lnTo>
                  <a:lnTo>
                    <a:pt x="242" y="75"/>
                  </a:lnTo>
                  <a:lnTo>
                    <a:pt x="242" y="76"/>
                  </a:lnTo>
                  <a:lnTo>
                    <a:pt x="241" y="76"/>
                  </a:lnTo>
                  <a:lnTo>
                    <a:pt x="240" y="76"/>
                  </a:lnTo>
                  <a:lnTo>
                    <a:pt x="239" y="76"/>
                  </a:lnTo>
                  <a:lnTo>
                    <a:pt x="238" y="77"/>
                  </a:lnTo>
                  <a:lnTo>
                    <a:pt x="238" y="79"/>
                  </a:lnTo>
                  <a:lnTo>
                    <a:pt x="237" y="80"/>
                  </a:lnTo>
                  <a:lnTo>
                    <a:pt x="229" y="92"/>
                  </a:lnTo>
                  <a:lnTo>
                    <a:pt x="228" y="93"/>
                  </a:lnTo>
                  <a:lnTo>
                    <a:pt x="228" y="95"/>
                  </a:lnTo>
                  <a:lnTo>
                    <a:pt x="228" y="95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1" y="97"/>
                  </a:lnTo>
                  <a:lnTo>
                    <a:pt x="231" y="97"/>
                  </a:lnTo>
                  <a:lnTo>
                    <a:pt x="232" y="97"/>
                  </a:lnTo>
                  <a:lnTo>
                    <a:pt x="232" y="98"/>
                  </a:lnTo>
                  <a:lnTo>
                    <a:pt x="233" y="101"/>
                  </a:lnTo>
                  <a:lnTo>
                    <a:pt x="233" y="102"/>
                  </a:lnTo>
                  <a:lnTo>
                    <a:pt x="235" y="105"/>
                  </a:lnTo>
                  <a:lnTo>
                    <a:pt x="235" y="106"/>
                  </a:lnTo>
                  <a:lnTo>
                    <a:pt x="235" y="107"/>
                  </a:lnTo>
                  <a:lnTo>
                    <a:pt x="234" y="109"/>
                  </a:lnTo>
                  <a:lnTo>
                    <a:pt x="234" y="110"/>
                  </a:lnTo>
                  <a:lnTo>
                    <a:pt x="233" y="111"/>
                  </a:lnTo>
                  <a:lnTo>
                    <a:pt x="233" y="113"/>
                  </a:lnTo>
                  <a:lnTo>
                    <a:pt x="233" y="122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1" y="127"/>
                  </a:lnTo>
                  <a:lnTo>
                    <a:pt x="231" y="128"/>
                  </a:lnTo>
                  <a:lnTo>
                    <a:pt x="231" y="129"/>
                  </a:lnTo>
                  <a:lnTo>
                    <a:pt x="231" y="129"/>
                  </a:lnTo>
                  <a:lnTo>
                    <a:pt x="233" y="129"/>
                  </a:lnTo>
                  <a:lnTo>
                    <a:pt x="234" y="130"/>
                  </a:lnTo>
                  <a:lnTo>
                    <a:pt x="234" y="131"/>
                  </a:lnTo>
                  <a:lnTo>
                    <a:pt x="233" y="131"/>
                  </a:lnTo>
                  <a:lnTo>
                    <a:pt x="232" y="132"/>
                  </a:lnTo>
                  <a:lnTo>
                    <a:pt x="232" y="133"/>
                  </a:lnTo>
                  <a:lnTo>
                    <a:pt x="231" y="134"/>
                  </a:lnTo>
                  <a:lnTo>
                    <a:pt x="231" y="134"/>
                  </a:lnTo>
                  <a:lnTo>
                    <a:pt x="231" y="134"/>
                  </a:lnTo>
                  <a:lnTo>
                    <a:pt x="232" y="134"/>
                  </a:lnTo>
                  <a:lnTo>
                    <a:pt x="233" y="134"/>
                  </a:lnTo>
                  <a:lnTo>
                    <a:pt x="233" y="134"/>
                  </a:lnTo>
                  <a:lnTo>
                    <a:pt x="234" y="134"/>
                  </a:lnTo>
                  <a:lnTo>
                    <a:pt x="234" y="134"/>
                  </a:lnTo>
                  <a:lnTo>
                    <a:pt x="234" y="135"/>
                  </a:lnTo>
                  <a:lnTo>
                    <a:pt x="233" y="136"/>
                  </a:lnTo>
                  <a:lnTo>
                    <a:pt x="233" y="137"/>
                  </a:lnTo>
                  <a:lnTo>
                    <a:pt x="233" y="138"/>
                  </a:lnTo>
                  <a:lnTo>
                    <a:pt x="232" y="138"/>
                  </a:lnTo>
                  <a:lnTo>
                    <a:pt x="232" y="139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29" y="141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28" y="143"/>
                  </a:lnTo>
                  <a:lnTo>
                    <a:pt x="227" y="144"/>
                  </a:lnTo>
                  <a:lnTo>
                    <a:pt x="224" y="146"/>
                  </a:lnTo>
                  <a:lnTo>
                    <a:pt x="222" y="147"/>
                  </a:lnTo>
                  <a:lnTo>
                    <a:pt x="221" y="148"/>
                  </a:lnTo>
                  <a:lnTo>
                    <a:pt x="221" y="149"/>
                  </a:lnTo>
                  <a:lnTo>
                    <a:pt x="222" y="151"/>
                  </a:lnTo>
                  <a:lnTo>
                    <a:pt x="223" y="152"/>
                  </a:lnTo>
                  <a:lnTo>
                    <a:pt x="230" y="154"/>
                  </a:lnTo>
                  <a:lnTo>
                    <a:pt x="231" y="154"/>
                  </a:lnTo>
                  <a:lnTo>
                    <a:pt x="235" y="154"/>
                  </a:lnTo>
                  <a:lnTo>
                    <a:pt x="237" y="154"/>
                  </a:lnTo>
                  <a:lnTo>
                    <a:pt x="240" y="155"/>
                  </a:lnTo>
                  <a:lnTo>
                    <a:pt x="240" y="156"/>
                  </a:lnTo>
                  <a:lnTo>
                    <a:pt x="241" y="156"/>
                  </a:lnTo>
                  <a:lnTo>
                    <a:pt x="241" y="157"/>
                  </a:lnTo>
                  <a:lnTo>
                    <a:pt x="241" y="158"/>
                  </a:lnTo>
                  <a:lnTo>
                    <a:pt x="241" y="159"/>
                  </a:lnTo>
                  <a:lnTo>
                    <a:pt x="240" y="160"/>
                  </a:lnTo>
                  <a:lnTo>
                    <a:pt x="240" y="160"/>
                  </a:lnTo>
                  <a:lnTo>
                    <a:pt x="238" y="161"/>
                  </a:lnTo>
                  <a:lnTo>
                    <a:pt x="237" y="162"/>
                  </a:lnTo>
                  <a:lnTo>
                    <a:pt x="237" y="163"/>
                  </a:lnTo>
                  <a:lnTo>
                    <a:pt x="237" y="163"/>
                  </a:lnTo>
                  <a:lnTo>
                    <a:pt x="237" y="165"/>
                  </a:lnTo>
                  <a:lnTo>
                    <a:pt x="237" y="166"/>
                  </a:lnTo>
                  <a:lnTo>
                    <a:pt x="236" y="167"/>
                  </a:lnTo>
                  <a:lnTo>
                    <a:pt x="236" y="168"/>
                  </a:lnTo>
                  <a:lnTo>
                    <a:pt x="236" y="170"/>
                  </a:lnTo>
                  <a:lnTo>
                    <a:pt x="237" y="174"/>
                  </a:lnTo>
                  <a:lnTo>
                    <a:pt x="237" y="175"/>
                  </a:lnTo>
                  <a:lnTo>
                    <a:pt x="236" y="177"/>
                  </a:lnTo>
                  <a:lnTo>
                    <a:pt x="236" y="179"/>
                  </a:lnTo>
                  <a:lnTo>
                    <a:pt x="236" y="182"/>
                  </a:lnTo>
                  <a:lnTo>
                    <a:pt x="236" y="182"/>
                  </a:lnTo>
                  <a:lnTo>
                    <a:pt x="236" y="183"/>
                  </a:lnTo>
                  <a:lnTo>
                    <a:pt x="234" y="184"/>
                  </a:lnTo>
                  <a:lnTo>
                    <a:pt x="234" y="185"/>
                  </a:lnTo>
                  <a:lnTo>
                    <a:pt x="233" y="185"/>
                  </a:lnTo>
                  <a:lnTo>
                    <a:pt x="232" y="185"/>
                  </a:lnTo>
                  <a:lnTo>
                    <a:pt x="224" y="185"/>
                  </a:lnTo>
                  <a:lnTo>
                    <a:pt x="221" y="184"/>
                  </a:lnTo>
                  <a:lnTo>
                    <a:pt x="220" y="184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4" y="184"/>
                  </a:lnTo>
                  <a:lnTo>
                    <a:pt x="213" y="184"/>
                  </a:lnTo>
                  <a:lnTo>
                    <a:pt x="208" y="187"/>
                  </a:lnTo>
                  <a:lnTo>
                    <a:pt x="205" y="191"/>
                  </a:lnTo>
                  <a:lnTo>
                    <a:pt x="205" y="192"/>
                  </a:lnTo>
                  <a:lnTo>
                    <a:pt x="205" y="193"/>
                  </a:lnTo>
                  <a:lnTo>
                    <a:pt x="205" y="195"/>
                  </a:lnTo>
                  <a:lnTo>
                    <a:pt x="204" y="198"/>
                  </a:lnTo>
                  <a:lnTo>
                    <a:pt x="205" y="199"/>
                  </a:lnTo>
                  <a:lnTo>
                    <a:pt x="205" y="200"/>
                  </a:lnTo>
                  <a:lnTo>
                    <a:pt x="205" y="201"/>
                  </a:lnTo>
                  <a:lnTo>
                    <a:pt x="205" y="201"/>
                  </a:lnTo>
                  <a:lnTo>
                    <a:pt x="206" y="201"/>
                  </a:lnTo>
                  <a:lnTo>
                    <a:pt x="206" y="201"/>
                  </a:lnTo>
                  <a:lnTo>
                    <a:pt x="207" y="203"/>
                  </a:lnTo>
                  <a:lnTo>
                    <a:pt x="208" y="205"/>
                  </a:lnTo>
                  <a:lnTo>
                    <a:pt x="208" y="206"/>
                  </a:lnTo>
                  <a:lnTo>
                    <a:pt x="208" y="207"/>
                  </a:lnTo>
                  <a:lnTo>
                    <a:pt x="208" y="208"/>
                  </a:lnTo>
                  <a:lnTo>
                    <a:pt x="207" y="207"/>
                  </a:lnTo>
                  <a:lnTo>
                    <a:pt x="206" y="207"/>
                  </a:lnTo>
                  <a:lnTo>
                    <a:pt x="206" y="207"/>
                  </a:lnTo>
                  <a:lnTo>
                    <a:pt x="205" y="207"/>
                  </a:lnTo>
                  <a:lnTo>
                    <a:pt x="205" y="207"/>
                  </a:lnTo>
                  <a:lnTo>
                    <a:pt x="204" y="208"/>
                  </a:lnTo>
                  <a:lnTo>
                    <a:pt x="203" y="208"/>
                  </a:lnTo>
                  <a:lnTo>
                    <a:pt x="203" y="209"/>
                  </a:lnTo>
                  <a:lnTo>
                    <a:pt x="203" y="210"/>
                  </a:lnTo>
                  <a:lnTo>
                    <a:pt x="202" y="210"/>
                  </a:lnTo>
                  <a:lnTo>
                    <a:pt x="202" y="211"/>
                  </a:lnTo>
                  <a:lnTo>
                    <a:pt x="203" y="214"/>
                  </a:lnTo>
                  <a:lnTo>
                    <a:pt x="203" y="217"/>
                  </a:lnTo>
                  <a:lnTo>
                    <a:pt x="203" y="218"/>
                  </a:lnTo>
                  <a:lnTo>
                    <a:pt x="203" y="218"/>
                  </a:lnTo>
                  <a:lnTo>
                    <a:pt x="203" y="218"/>
                  </a:lnTo>
                  <a:lnTo>
                    <a:pt x="202" y="218"/>
                  </a:lnTo>
                  <a:lnTo>
                    <a:pt x="201" y="217"/>
                  </a:lnTo>
                  <a:lnTo>
                    <a:pt x="201" y="217"/>
                  </a:lnTo>
                  <a:lnTo>
                    <a:pt x="200" y="218"/>
                  </a:lnTo>
                  <a:lnTo>
                    <a:pt x="200" y="218"/>
                  </a:lnTo>
                  <a:lnTo>
                    <a:pt x="200" y="219"/>
                  </a:lnTo>
                  <a:lnTo>
                    <a:pt x="200" y="219"/>
                  </a:lnTo>
                  <a:lnTo>
                    <a:pt x="201" y="220"/>
                  </a:lnTo>
                  <a:lnTo>
                    <a:pt x="202" y="222"/>
                  </a:lnTo>
                  <a:lnTo>
                    <a:pt x="202" y="222"/>
                  </a:lnTo>
                  <a:lnTo>
                    <a:pt x="202" y="223"/>
                  </a:lnTo>
                  <a:lnTo>
                    <a:pt x="203" y="223"/>
                  </a:lnTo>
                  <a:lnTo>
                    <a:pt x="203" y="224"/>
                  </a:lnTo>
                  <a:lnTo>
                    <a:pt x="203" y="225"/>
                  </a:lnTo>
                  <a:lnTo>
                    <a:pt x="204" y="229"/>
                  </a:lnTo>
                  <a:lnTo>
                    <a:pt x="205" y="230"/>
                  </a:lnTo>
                  <a:lnTo>
                    <a:pt x="205" y="230"/>
                  </a:lnTo>
                  <a:lnTo>
                    <a:pt x="205" y="231"/>
                  </a:lnTo>
                  <a:lnTo>
                    <a:pt x="208" y="231"/>
                  </a:lnTo>
                  <a:lnTo>
                    <a:pt x="208" y="231"/>
                  </a:lnTo>
                  <a:lnTo>
                    <a:pt x="209" y="232"/>
                  </a:lnTo>
                  <a:lnTo>
                    <a:pt x="210" y="233"/>
                  </a:lnTo>
                  <a:lnTo>
                    <a:pt x="211" y="238"/>
                  </a:lnTo>
                  <a:lnTo>
                    <a:pt x="212" y="241"/>
                  </a:lnTo>
                  <a:lnTo>
                    <a:pt x="212" y="243"/>
                  </a:lnTo>
                  <a:lnTo>
                    <a:pt x="212" y="244"/>
                  </a:lnTo>
                  <a:lnTo>
                    <a:pt x="212" y="245"/>
                  </a:lnTo>
                  <a:lnTo>
                    <a:pt x="212" y="246"/>
                  </a:lnTo>
                  <a:lnTo>
                    <a:pt x="211" y="247"/>
                  </a:lnTo>
                  <a:lnTo>
                    <a:pt x="211" y="247"/>
                  </a:lnTo>
                  <a:lnTo>
                    <a:pt x="211" y="248"/>
                  </a:lnTo>
                  <a:lnTo>
                    <a:pt x="210" y="248"/>
                  </a:lnTo>
                  <a:lnTo>
                    <a:pt x="210" y="250"/>
                  </a:lnTo>
                  <a:lnTo>
                    <a:pt x="209" y="251"/>
                  </a:lnTo>
                  <a:lnTo>
                    <a:pt x="209" y="252"/>
                  </a:lnTo>
                  <a:lnTo>
                    <a:pt x="208" y="253"/>
                  </a:lnTo>
                  <a:lnTo>
                    <a:pt x="206" y="255"/>
                  </a:lnTo>
                  <a:lnTo>
                    <a:pt x="206" y="255"/>
                  </a:lnTo>
                  <a:lnTo>
                    <a:pt x="205" y="255"/>
                  </a:lnTo>
                  <a:lnTo>
                    <a:pt x="205" y="255"/>
                  </a:lnTo>
                  <a:lnTo>
                    <a:pt x="205" y="255"/>
                  </a:lnTo>
                  <a:lnTo>
                    <a:pt x="204" y="255"/>
                  </a:lnTo>
                  <a:lnTo>
                    <a:pt x="204" y="254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203" y="253"/>
                  </a:lnTo>
                  <a:lnTo>
                    <a:pt x="202" y="253"/>
                  </a:lnTo>
                  <a:lnTo>
                    <a:pt x="201" y="253"/>
                  </a:lnTo>
                  <a:lnTo>
                    <a:pt x="200" y="253"/>
                  </a:lnTo>
                  <a:lnTo>
                    <a:pt x="200" y="254"/>
                  </a:lnTo>
                  <a:lnTo>
                    <a:pt x="199" y="254"/>
                  </a:lnTo>
                  <a:lnTo>
                    <a:pt x="198" y="254"/>
                  </a:lnTo>
                  <a:lnTo>
                    <a:pt x="197" y="253"/>
                  </a:lnTo>
                  <a:lnTo>
                    <a:pt x="196" y="253"/>
                  </a:lnTo>
                  <a:lnTo>
                    <a:pt x="194" y="253"/>
                  </a:lnTo>
                  <a:lnTo>
                    <a:pt x="193" y="253"/>
                  </a:lnTo>
                  <a:lnTo>
                    <a:pt x="187" y="249"/>
                  </a:lnTo>
                  <a:lnTo>
                    <a:pt x="186" y="249"/>
                  </a:lnTo>
                  <a:lnTo>
                    <a:pt x="185" y="251"/>
                  </a:lnTo>
                  <a:lnTo>
                    <a:pt x="185" y="253"/>
                  </a:lnTo>
                  <a:lnTo>
                    <a:pt x="185" y="254"/>
                  </a:lnTo>
                  <a:lnTo>
                    <a:pt x="185" y="254"/>
                  </a:lnTo>
                  <a:lnTo>
                    <a:pt x="185" y="255"/>
                  </a:lnTo>
                  <a:lnTo>
                    <a:pt x="184" y="255"/>
                  </a:lnTo>
                  <a:lnTo>
                    <a:pt x="183" y="256"/>
                  </a:lnTo>
                  <a:lnTo>
                    <a:pt x="183" y="257"/>
                  </a:lnTo>
                  <a:lnTo>
                    <a:pt x="183" y="257"/>
                  </a:lnTo>
                  <a:lnTo>
                    <a:pt x="183" y="257"/>
                  </a:lnTo>
                  <a:lnTo>
                    <a:pt x="184" y="257"/>
                  </a:lnTo>
                  <a:lnTo>
                    <a:pt x="186" y="258"/>
                  </a:lnTo>
                  <a:lnTo>
                    <a:pt x="186" y="258"/>
                  </a:lnTo>
                  <a:lnTo>
                    <a:pt x="187" y="259"/>
                  </a:lnTo>
                  <a:lnTo>
                    <a:pt x="188" y="259"/>
                  </a:lnTo>
                  <a:lnTo>
                    <a:pt x="188" y="259"/>
                  </a:lnTo>
                  <a:lnTo>
                    <a:pt x="189" y="259"/>
                  </a:lnTo>
                  <a:lnTo>
                    <a:pt x="189" y="260"/>
                  </a:lnTo>
                  <a:lnTo>
                    <a:pt x="190" y="260"/>
                  </a:lnTo>
                  <a:lnTo>
                    <a:pt x="190" y="261"/>
                  </a:lnTo>
                  <a:lnTo>
                    <a:pt x="190" y="261"/>
                  </a:lnTo>
                  <a:lnTo>
                    <a:pt x="190" y="263"/>
                  </a:lnTo>
                  <a:lnTo>
                    <a:pt x="190" y="264"/>
                  </a:lnTo>
                  <a:lnTo>
                    <a:pt x="190" y="266"/>
                  </a:lnTo>
                  <a:lnTo>
                    <a:pt x="189" y="271"/>
                  </a:lnTo>
                  <a:lnTo>
                    <a:pt x="188" y="271"/>
                  </a:lnTo>
                  <a:lnTo>
                    <a:pt x="188" y="272"/>
                  </a:lnTo>
                  <a:lnTo>
                    <a:pt x="188" y="272"/>
                  </a:lnTo>
                  <a:lnTo>
                    <a:pt x="186" y="272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86" y="277"/>
                  </a:lnTo>
                  <a:lnTo>
                    <a:pt x="185" y="279"/>
                  </a:lnTo>
                  <a:lnTo>
                    <a:pt x="185" y="280"/>
                  </a:lnTo>
                  <a:lnTo>
                    <a:pt x="185" y="282"/>
                  </a:lnTo>
                  <a:lnTo>
                    <a:pt x="185" y="283"/>
                  </a:lnTo>
                  <a:lnTo>
                    <a:pt x="185" y="284"/>
                  </a:lnTo>
                  <a:lnTo>
                    <a:pt x="185" y="288"/>
                  </a:lnTo>
                  <a:lnTo>
                    <a:pt x="186" y="288"/>
                  </a:lnTo>
                  <a:lnTo>
                    <a:pt x="186" y="289"/>
                  </a:lnTo>
                  <a:lnTo>
                    <a:pt x="187" y="289"/>
                  </a:lnTo>
                  <a:lnTo>
                    <a:pt x="187" y="289"/>
                  </a:lnTo>
                  <a:lnTo>
                    <a:pt x="188" y="289"/>
                  </a:lnTo>
                  <a:lnTo>
                    <a:pt x="189" y="290"/>
                  </a:lnTo>
                  <a:lnTo>
                    <a:pt x="189" y="291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4"/>
                  </a:lnTo>
                  <a:lnTo>
                    <a:pt x="191" y="294"/>
                  </a:lnTo>
                  <a:lnTo>
                    <a:pt x="191" y="294"/>
                  </a:lnTo>
                  <a:lnTo>
                    <a:pt x="192" y="294"/>
                  </a:lnTo>
                  <a:lnTo>
                    <a:pt x="193" y="293"/>
                  </a:lnTo>
                  <a:lnTo>
                    <a:pt x="193" y="293"/>
                  </a:lnTo>
                  <a:lnTo>
                    <a:pt x="193" y="293"/>
                  </a:lnTo>
                  <a:lnTo>
                    <a:pt x="195" y="293"/>
                  </a:lnTo>
                  <a:lnTo>
                    <a:pt x="196" y="293"/>
                  </a:lnTo>
                  <a:lnTo>
                    <a:pt x="197" y="294"/>
                  </a:lnTo>
                  <a:lnTo>
                    <a:pt x="197" y="294"/>
                  </a:lnTo>
                  <a:lnTo>
                    <a:pt x="198" y="295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198" y="297"/>
                  </a:lnTo>
                  <a:lnTo>
                    <a:pt x="197" y="298"/>
                  </a:lnTo>
                  <a:lnTo>
                    <a:pt x="196" y="298"/>
                  </a:lnTo>
                  <a:lnTo>
                    <a:pt x="196" y="299"/>
                  </a:lnTo>
                  <a:lnTo>
                    <a:pt x="196" y="299"/>
                  </a:lnTo>
                  <a:lnTo>
                    <a:pt x="196" y="299"/>
                  </a:lnTo>
                  <a:lnTo>
                    <a:pt x="195" y="300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194" y="299"/>
                  </a:lnTo>
                  <a:lnTo>
                    <a:pt x="194" y="299"/>
                  </a:lnTo>
                  <a:lnTo>
                    <a:pt x="193" y="300"/>
                  </a:lnTo>
                  <a:lnTo>
                    <a:pt x="193" y="300"/>
                  </a:lnTo>
                  <a:lnTo>
                    <a:pt x="193" y="301"/>
                  </a:lnTo>
                  <a:lnTo>
                    <a:pt x="193" y="301"/>
                  </a:lnTo>
                  <a:lnTo>
                    <a:pt x="193" y="302"/>
                  </a:lnTo>
                  <a:lnTo>
                    <a:pt x="193" y="303"/>
                  </a:lnTo>
                  <a:lnTo>
                    <a:pt x="193" y="304"/>
                  </a:lnTo>
                  <a:lnTo>
                    <a:pt x="193" y="305"/>
                  </a:lnTo>
                  <a:lnTo>
                    <a:pt x="194" y="305"/>
                  </a:lnTo>
                  <a:lnTo>
                    <a:pt x="195" y="305"/>
                  </a:lnTo>
                  <a:lnTo>
                    <a:pt x="197" y="306"/>
                  </a:lnTo>
                  <a:lnTo>
                    <a:pt x="197" y="307"/>
                  </a:lnTo>
                  <a:lnTo>
                    <a:pt x="197" y="308"/>
                  </a:lnTo>
                  <a:lnTo>
                    <a:pt x="197" y="308"/>
                  </a:lnTo>
                  <a:lnTo>
                    <a:pt x="197" y="308"/>
                  </a:lnTo>
                  <a:lnTo>
                    <a:pt x="196" y="309"/>
                  </a:lnTo>
                  <a:lnTo>
                    <a:pt x="196" y="310"/>
                  </a:lnTo>
                  <a:lnTo>
                    <a:pt x="196" y="311"/>
                  </a:lnTo>
                  <a:lnTo>
                    <a:pt x="200" y="311"/>
                  </a:lnTo>
                  <a:lnTo>
                    <a:pt x="202" y="311"/>
                  </a:lnTo>
                  <a:lnTo>
                    <a:pt x="204" y="312"/>
                  </a:lnTo>
                  <a:lnTo>
                    <a:pt x="206" y="312"/>
                  </a:lnTo>
                  <a:lnTo>
                    <a:pt x="207" y="312"/>
                  </a:lnTo>
                  <a:lnTo>
                    <a:pt x="208" y="312"/>
                  </a:lnTo>
                  <a:lnTo>
                    <a:pt x="208" y="312"/>
                  </a:lnTo>
                  <a:lnTo>
                    <a:pt x="208" y="312"/>
                  </a:lnTo>
                  <a:lnTo>
                    <a:pt x="208" y="311"/>
                  </a:lnTo>
                  <a:lnTo>
                    <a:pt x="208" y="309"/>
                  </a:lnTo>
                  <a:lnTo>
                    <a:pt x="208" y="308"/>
                  </a:lnTo>
                  <a:lnTo>
                    <a:pt x="209" y="308"/>
                  </a:lnTo>
                  <a:lnTo>
                    <a:pt x="209" y="306"/>
                  </a:lnTo>
                  <a:lnTo>
                    <a:pt x="211" y="305"/>
                  </a:lnTo>
                  <a:lnTo>
                    <a:pt x="211" y="304"/>
                  </a:lnTo>
                  <a:lnTo>
                    <a:pt x="212" y="304"/>
                  </a:lnTo>
                  <a:lnTo>
                    <a:pt x="212" y="304"/>
                  </a:lnTo>
                  <a:lnTo>
                    <a:pt x="213" y="305"/>
                  </a:lnTo>
                  <a:lnTo>
                    <a:pt x="214" y="305"/>
                  </a:lnTo>
                  <a:lnTo>
                    <a:pt x="215" y="305"/>
                  </a:lnTo>
                  <a:lnTo>
                    <a:pt x="217" y="305"/>
                  </a:lnTo>
                  <a:lnTo>
                    <a:pt x="219" y="305"/>
                  </a:lnTo>
                  <a:lnTo>
                    <a:pt x="220" y="305"/>
                  </a:lnTo>
                  <a:lnTo>
                    <a:pt x="221" y="305"/>
                  </a:lnTo>
                  <a:lnTo>
                    <a:pt x="221" y="305"/>
                  </a:lnTo>
                  <a:lnTo>
                    <a:pt x="221" y="306"/>
                  </a:lnTo>
                  <a:lnTo>
                    <a:pt x="221" y="306"/>
                  </a:lnTo>
                  <a:lnTo>
                    <a:pt x="221" y="307"/>
                  </a:lnTo>
                  <a:lnTo>
                    <a:pt x="221" y="307"/>
                  </a:lnTo>
                  <a:lnTo>
                    <a:pt x="222" y="308"/>
                  </a:lnTo>
                  <a:lnTo>
                    <a:pt x="224" y="308"/>
                  </a:lnTo>
                  <a:lnTo>
                    <a:pt x="225" y="309"/>
                  </a:lnTo>
                  <a:lnTo>
                    <a:pt x="225" y="309"/>
                  </a:lnTo>
                  <a:lnTo>
                    <a:pt x="227" y="311"/>
                  </a:lnTo>
                  <a:lnTo>
                    <a:pt x="227" y="311"/>
                  </a:lnTo>
                  <a:lnTo>
                    <a:pt x="228" y="312"/>
                  </a:lnTo>
                  <a:lnTo>
                    <a:pt x="229" y="312"/>
                  </a:lnTo>
                  <a:lnTo>
                    <a:pt x="229" y="311"/>
                  </a:lnTo>
                  <a:lnTo>
                    <a:pt x="229" y="311"/>
                  </a:lnTo>
                  <a:lnTo>
                    <a:pt x="229" y="310"/>
                  </a:lnTo>
                  <a:lnTo>
                    <a:pt x="228" y="308"/>
                  </a:lnTo>
                  <a:lnTo>
                    <a:pt x="228" y="308"/>
                  </a:lnTo>
                  <a:lnTo>
                    <a:pt x="228" y="307"/>
                  </a:lnTo>
                  <a:lnTo>
                    <a:pt x="228" y="306"/>
                  </a:lnTo>
                  <a:lnTo>
                    <a:pt x="228" y="306"/>
                  </a:lnTo>
                  <a:lnTo>
                    <a:pt x="228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30" y="305"/>
                  </a:lnTo>
                  <a:lnTo>
                    <a:pt x="231" y="305"/>
                  </a:lnTo>
                  <a:lnTo>
                    <a:pt x="231" y="306"/>
                  </a:lnTo>
                  <a:lnTo>
                    <a:pt x="231" y="306"/>
                  </a:lnTo>
                  <a:lnTo>
                    <a:pt x="231" y="306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2" y="308"/>
                  </a:lnTo>
                  <a:lnTo>
                    <a:pt x="232" y="308"/>
                  </a:lnTo>
                  <a:lnTo>
                    <a:pt x="234" y="308"/>
                  </a:lnTo>
                  <a:lnTo>
                    <a:pt x="235" y="308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4" y="311"/>
                  </a:lnTo>
                  <a:lnTo>
                    <a:pt x="234" y="311"/>
                  </a:lnTo>
                  <a:lnTo>
                    <a:pt x="234" y="312"/>
                  </a:lnTo>
                  <a:lnTo>
                    <a:pt x="234" y="312"/>
                  </a:lnTo>
                  <a:lnTo>
                    <a:pt x="235" y="314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35" y="316"/>
                  </a:lnTo>
                  <a:lnTo>
                    <a:pt x="235" y="316"/>
                  </a:lnTo>
                  <a:lnTo>
                    <a:pt x="234" y="317"/>
                  </a:lnTo>
                  <a:lnTo>
                    <a:pt x="233" y="317"/>
                  </a:lnTo>
                  <a:lnTo>
                    <a:pt x="230" y="317"/>
                  </a:lnTo>
                  <a:lnTo>
                    <a:pt x="229" y="317"/>
                  </a:lnTo>
                  <a:lnTo>
                    <a:pt x="229" y="317"/>
                  </a:lnTo>
                  <a:lnTo>
                    <a:pt x="228" y="318"/>
                  </a:lnTo>
                  <a:lnTo>
                    <a:pt x="227" y="319"/>
                  </a:lnTo>
                  <a:lnTo>
                    <a:pt x="226" y="320"/>
                  </a:lnTo>
                  <a:lnTo>
                    <a:pt x="225" y="320"/>
                  </a:lnTo>
                  <a:lnTo>
                    <a:pt x="225" y="321"/>
                  </a:lnTo>
                  <a:lnTo>
                    <a:pt x="226" y="321"/>
                  </a:lnTo>
                  <a:lnTo>
                    <a:pt x="226" y="321"/>
                  </a:lnTo>
                  <a:lnTo>
                    <a:pt x="227" y="321"/>
                  </a:lnTo>
                  <a:lnTo>
                    <a:pt x="228" y="321"/>
                  </a:lnTo>
                  <a:lnTo>
                    <a:pt x="228" y="322"/>
                  </a:lnTo>
                  <a:lnTo>
                    <a:pt x="228" y="322"/>
                  </a:lnTo>
                  <a:lnTo>
                    <a:pt x="227" y="323"/>
                  </a:lnTo>
                  <a:lnTo>
                    <a:pt x="226" y="325"/>
                  </a:lnTo>
                  <a:lnTo>
                    <a:pt x="225" y="325"/>
                  </a:lnTo>
                  <a:lnTo>
                    <a:pt x="225" y="326"/>
                  </a:lnTo>
                  <a:lnTo>
                    <a:pt x="225" y="326"/>
                  </a:lnTo>
                  <a:lnTo>
                    <a:pt x="226" y="327"/>
                  </a:lnTo>
                  <a:lnTo>
                    <a:pt x="227" y="328"/>
                  </a:lnTo>
                  <a:lnTo>
                    <a:pt x="227" y="328"/>
                  </a:lnTo>
                  <a:lnTo>
                    <a:pt x="227" y="330"/>
                  </a:lnTo>
                  <a:lnTo>
                    <a:pt x="227" y="330"/>
                  </a:lnTo>
                  <a:lnTo>
                    <a:pt x="227" y="330"/>
                  </a:lnTo>
                  <a:lnTo>
                    <a:pt x="228" y="331"/>
                  </a:lnTo>
                  <a:lnTo>
                    <a:pt x="228" y="331"/>
                  </a:lnTo>
                  <a:lnTo>
                    <a:pt x="229" y="331"/>
                  </a:lnTo>
                  <a:lnTo>
                    <a:pt x="229" y="332"/>
                  </a:lnTo>
                  <a:lnTo>
                    <a:pt x="229" y="332"/>
                  </a:lnTo>
                  <a:lnTo>
                    <a:pt x="229" y="334"/>
                  </a:lnTo>
                  <a:lnTo>
                    <a:pt x="229" y="334"/>
                  </a:lnTo>
                  <a:lnTo>
                    <a:pt x="229" y="335"/>
                  </a:lnTo>
                  <a:lnTo>
                    <a:pt x="230" y="336"/>
                  </a:lnTo>
                  <a:lnTo>
                    <a:pt x="231" y="337"/>
                  </a:lnTo>
                  <a:lnTo>
                    <a:pt x="231" y="337"/>
                  </a:lnTo>
                  <a:lnTo>
                    <a:pt x="230" y="338"/>
                  </a:lnTo>
                  <a:lnTo>
                    <a:pt x="229" y="338"/>
                  </a:lnTo>
                  <a:lnTo>
                    <a:pt x="229" y="338"/>
                  </a:lnTo>
                  <a:lnTo>
                    <a:pt x="228" y="337"/>
                  </a:lnTo>
                  <a:lnTo>
                    <a:pt x="227" y="337"/>
                  </a:lnTo>
                  <a:lnTo>
                    <a:pt x="226" y="336"/>
                  </a:lnTo>
                  <a:lnTo>
                    <a:pt x="225" y="336"/>
                  </a:lnTo>
                  <a:lnTo>
                    <a:pt x="225" y="335"/>
                  </a:lnTo>
                  <a:lnTo>
                    <a:pt x="226" y="335"/>
                  </a:lnTo>
                  <a:lnTo>
                    <a:pt x="226" y="334"/>
                  </a:lnTo>
                  <a:lnTo>
                    <a:pt x="225" y="333"/>
                  </a:lnTo>
                  <a:lnTo>
                    <a:pt x="224" y="332"/>
                  </a:lnTo>
                  <a:lnTo>
                    <a:pt x="223" y="330"/>
                  </a:lnTo>
                  <a:lnTo>
                    <a:pt x="223" y="329"/>
                  </a:lnTo>
                  <a:lnTo>
                    <a:pt x="223" y="329"/>
                  </a:lnTo>
                  <a:lnTo>
                    <a:pt x="222" y="329"/>
                  </a:lnTo>
                  <a:lnTo>
                    <a:pt x="222" y="328"/>
                  </a:lnTo>
                  <a:lnTo>
                    <a:pt x="221" y="328"/>
                  </a:lnTo>
                  <a:lnTo>
                    <a:pt x="221" y="328"/>
                  </a:lnTo>
                  <a:lnTo>
                    <a:pt x="220" y="328"/>
                  </a:lnTo>
                  <a:lnTo>
                    <a:pt x="219" y="328"/>
                  </a:lnTo>
                  <a:lnTo>
                    <a:pt x="215" y="329"/>
                  </a:lnTo>
                  <a:lnTo>
                    <a:pt x="214" y="329"/>
                  </a:lnTo>
                  <a:lnTo>
                    <a:pt x="212" y="329"/>
                  </a:lnTo>
                  <a:lnTo>
                    <a:pt x="211" y="329"/>
                  </a:lnTo>
                  <a:lnTo>
                    <a:pt x="211" y="329"/>
                  </a:lnTo>
                  <a:lnTo>
                    <a:pt x="210" y="329"/>
                  </a:lnTo>
                  <a:lnTo>
                    <a:pt x="209" y="328"/>
                  </a:lnTo>
                  <a:lnTo>
                    <a:pt x="209" y="327"/>
                  </a:lnTo>
                  <a:lnTo>
                    <a:pt x="208" y="327"/>
                  </a:lnTo>
                  <a:lnTo>
                    <a:pt x="208" y="327"/>
                  </a:lnTo>
                  <a:lnTo>
                    <a:pt x="207" y="327"/>
                  </a:lnTo>
                  <a:lnTo>
                    <a:pt x="205" y="326"/>
                  </a:lnTo>
                  <a:lnTo>
                    <a:pt x="204" y="326"/>
                  </a:lnTo>
                  <a:lnTo>
                    <a:pt x="203" y="325"/>
                  </a:lnTo>
                  <a:lnTo>
                    <a:pt x="202" y="325"/>
                  </a:lnTo>
                  <a:lnTo>
                    <a:pt x="202" y="325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01" y="322"/>
                  </a:lnTo>
                  <a:lnTo>
                    <a:pt x="201" y="318"/>
                  </a:lnTo>
                  <a:lnTo>
                    <a:pt x="200" y="318"/>
                  </a:lnTo>
                  <a:lnTo>
                    <a:pt x="200" y="317"/>
                  </a:lnTo>
                  <a:lnTo>
                    <a:pt x="200" y="317"/>
                  </a:lnTo>
                  <a:lnTo>
                    <a:pt x="200" y="317"/>
                  </a:lnTo>
                  <a:lnTo>
                    <a:pt x="199" y="317"/>
                  </a:lnTo>
                  <a:lnTo>
                    <a:pt x="199" y="317"/>
                  </a:lnTo>
                  <a:lnTo>
                    <a:pt x="199" y="317"/>
                  </a:lnTo>
                  <a:lnTo>
                    <a:pt x="198" y="316"/>
                  </a:lnTo>
                  <a:lnTo>
                    <a:pt x="198" y="316"/>
                  </a:lnTo>
                  <a:lnTo>
                    <a:pt x="197" y="316"/>
                  </a:lnTo>
                  <a:lnTo>
                    <a:pt x="197" y="316"/>
                  </a:lnTo>
                  <a:lnTo>
                    <a:pt x="196" y="316"/>
                  </a:lnTo>
                  <a:lnTo>
                    <a:pt x="196" y="316"/>
                  </a:lnTo>
                  <a:lnTo>
                    <a:pt x="196" y="317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94" y="318"/>
                  </a:lnTo>
                  <a:lnTo>
                    <a:pt x="193" y="318"/>
                  </a:lnTo>
                  <a:lnTo>
                    <a:pt x="193" y="319"/>
                  </a:lnTo>
                  <a:lnTo>
                    <a:pt x="194" y="319"/>
                  </a:lnTo>
                  <a:lnTo>
                    <a:pt x="198" y="324"/>
                  </a:lnTo>
                  <a:lnTo>
                    <a:pt x="199" y="325"/>
                  </a:lnTo>
                  <a:lnTo>
                    <a:pt x="199" y="325"/>
                  </a:lnTo>
                  <a:lnTo>
                    <a:pt x="199" y="325"/>
                  </a:lnTo>
                  <a:lnTo>
                    <a:pt x="198" y="326"/>
                  </a:lnTo>
                  <a:lnTo>
                    <a:pt x="198" y="327"/>
                  </a:lnTo>
                  <a:lnTo>
                    <a:pt x="198" y="328"/>
                  </a:lnTo>
                  <a:lnTo>
                    <a:pt x="198" y="329"/>
                  </a:lnTo>
                  <a:lnTo>
                    <a:pt x="199" y="330"/>
                  </a:lnTo>
                  <a:lnTo>
                    <a:pt x="199" y="330"/>
                  </a:lnTo>
                  <a:lnTo>
                    <a:pt x="199" y="330"/>
                  </a:lnTo>
                  <a:lnTo>
                    <a:pt x="200" y="331"/>
                  </a:lnTo>
                  <a:lnTo>
                    <a:pt x="201" y="333"/>
                  </a:lnTo>
                  <a:lnTo>
                    <a:pt x="201" y="333"/>
                  </a:lnTo>
                  <a:lnTo>
                    <a:pt x="203" y="335"/>
                  </a:lnTo>
                  <a:lnTo>
                    <a:pt x="203" y="335"/>
                  </a:lnTo>
                  <a:lnTo>
                    <a:pt x="203" y="336"/>
                  </a:lnTo>
                  <a:lnTo>
                    <a:pt x="203" y="337"/>
                  </a:lnTo>
                  <a:lnTo>
                    <a:pt x="203" y="337"/>
                  </a:lnTo>
                  <a:lnTo>
                    <a:pt x="203" y="337"/>
                  </a:lnTo>
                  <a:lnTo>
                    <a:pt x="202" y="338"/>
                  </a:lnTo>
                  <a:lnTo>
                    <a:pt x="202" y="338"/>
                  </a:lnTo>
                  <a:lnTo>
                    <a:pt x="202" y="338"/>
                  </a:lnTo>
                  <a:lnTo>
                    <a:pt x="202" y="339"/>
                  </a:lnTo>
                  <a:lnTo>
                    <a:pt x="202" y="339"/>
                  </a:lnTo>
                  <a:lnTo>
                    <a:pt x="201" y="340"/>
                  </a:lnTo>
                  <a:lnTo>
                    <a:pt x="201" y="340"/>
                  </a:lnTo>
                  <a:lnTo>
                    <a:pt x="200" y="341"/>
                  </a:lnTo>
                  <a:lnTo>
                    <a:pt x="200" y="342"/>
                  </a:lnTo>
                  <a:lnTo>
                    <a:pt x="199" y="343"/>
                  </a:lnTo>
                  <a:lnTo>
                    <a:pt x="199" y="344"/>
                  </a:lnTo>
                  <a:lnTo>
                    <a:pt x="200" y="346"/>
                  </a:lnTo>
                  <a:lnTo>
                    <a:pt x="200" y="347"/>
                  </a:lnTo>
                  <a:lnTo>
                    <a:pt x="200" y="348"/>
                  </a:lnTo>
                  <a:lnTo>
                    <a:pt x="201" y="348"/>
                  </a:lnTo>
                  <a:lnTo>
                    <a:pt x="201" y="348"/>
                  </a:lnTo>
                  <a:lnTo>
                    <a:pt x="202" y="347"/>
                  </a:lnTo>
                  <a:lnTo>
                    <a:pt x="202" y="347"/>
                  </a:lnTo>
                  <a:lnTo>
                    <a:pt x="202" y="346"/>
                  </a:lnTo>
                  <a:lnTo>
                    <a:pt x="202" y="346"/>
                  </a:lnTo>
                  <a:lnTo>
                    <a:pt x="202" y="346"/>
                  </a:lnTo>
                  <a:lnTo>
                    <a:pt x="202" y="346"/>
                  </a:lnTo>
                  <a:lnTo>
                    <a:pt x="203" y="346"/>
                  </a:lnTo>
                  <a:lnTo>
                    <a:pt x="203" y="346"/>
                  </a:lnTo>
                  <a:lnTo>
                    <a:pt x="203" y="347"/>
                  </a:lnTo>
                  <a:lnTo>
                    <a:pt x="204" y="348"/>
                  </a:lnTo>
                  <a:lnTo>
                    <a:pt x="205" y="348"/>
                  </a:lnTo>
                  <a:lnTo>
                    <a:pt x="205" y="348"/>
                  </a:lnTo>
                  <a:lnTo>
                    <a:pt x="206" y="348"/>
                  </a:lnTo>
                  <a:lnTo>
                    <a:pt x="206" y="348"/>
                  </a:lnTo>
                  <a:lnTo>
                    <a:pt x="206" y="347"/>
                  </a:lnTo>
                  <a:lnTo>
                    <a:pt x="207" y="347"/>
                  </a:lnTo>
                  <a:lnTo>
                    <a:pt x="207" y="347"/>
                  </a:lnTo>
                  <a:lnTo>
                    <a:pt x="208" y="347"/>
                  </a:lnTo>
                  <a:lnTo>
                    <a:pt x="209" y="347"/>
                  </a:lnTo>
                  <a:lnTo>
                    <a:pt x="209" y="347"/>
                  </a:lnTo>
                  <a:lnTo>
                    <a:pt x="210" y="347"/>
                  </a:lnTo>
                  <a:lnTo>
                    <a:pt x="211" y="347"/>
                  </a:lnTo>
                  <a:lnTo>
                    <a:pt x="211" y="347"/>
                  </a:lnTo>
                  <a:lnTo>
                    <a:pt x="212" y="346"/>
                  </a:lnTo>
                  <a:lnTo>
                    <a:pt x="212" y="346"/>
                  </a:lnTo>
                  <a:lnTo>
                    <a:pt x="211" y="344"/>
                  </a:lnTo>
                  <a:lnTo>
                    <a:pt x="211" y="344"/>
                  </a:lnTo>
                  <a:lnTo>
                    <a:pt x="211" y="343"/>
                  </a:lnTo>
                  <a:lnTo>
                    <a:pt x="211" y="342"/>
                  </a:lnTo>
                  <a:lnTo>
                    <a:pt x="211" y="341"/>
                  </a:lnTo>
                  <a:lnTo>
                    <a:pt x="211" y="341"/>
                  </a:lnTo>
                  <a:lnTo>
                    <a:pt x="210" y="341"/>
                  </a:lnTo>
                  <a:lnTo>
                    <a:pt x="210" y="341"/>
                  </a:lnTo>
                  <a:lnTo>
                    <a:pt x="209" y="340"/>
                  </a:lnTo>
                  <a:lnTo>
                    <a:pt x="209" y="340"/>
                  </a:lnTo>
                  <a:lnTo>
                    <a:pt x="210" y="340"/>
                  </a:lnTo>
                  <a:lnTo>
                    <a:pt x="211" y="339"/>
                  </a:lnTo>
                  <a:lnTo>
                    <a:pt x="211" y="339"/>
                  </a:lnTo>
                  <a:lnTo>
                    <a:pt x="211" y="339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212" y="337"/>
                  </a:lnTo>
                  <a:lnTo>
                    <a:pt x="212" y="337"/>
                  </a:lnTo>
                  <a:lnTo>
                    <a:pt x="212" y="337"/>
                  </a:lnTo>
                  <a:lnTo>
                    <a:pt x="212" y="336"/>
                  </a:lnTo>
                  <a:lnTo>
                    <a:pt x="213" y="336"/>
                  </a:lnTo>
                  <a:lnTo>
                    <a:pt x="213" y="336"/>
                  </a:lnTo>
                  <a:lnTo>
                    <a:pt x="213" y="337"/>
                  </a:lnTo>
                  <a:lnTo>
                    <a:pt x="213" y="337"/>
                  </a:lnTo>
                  <a:lnTo>
                    <a:pt x="213" y="338"/>
                  </a:lnTo>
                  <a:lnTo>
                    <a:pt x="213" y="338"/>
                  </a:lnTo>
                  <a:lnTo>
                    <a:pt x="213" y="339"/>
                  </a:lnTo>
                  <a:lnTo>
                    <a:pt x="214" y="339"/>
                  </a:lnTo>
                  <a:lnTo>
                    <a:pt x="215" y="338"/>
                  </a:lnTo>
                  <a:lnTo>
                    <a:pt x="216" y="338"/>
                  </a:lnTo>
                  <a:lnTo>
                    <a:pt x="216" y="338"/>
                  </a:lnTo>
                  <a:lnTo>
                    <a:pt x="217" y="338"/>
                  </a:lnTo>
                  <a:lnTo>
                    <a:pt x="218" y="339"/>
                  </a:lnTo>
                  <a:lnTo>
                    <a:pt x="219" y="340"/>
                  </a:lnTo>
                  <a:lnTo>
                    <a:pt x="220" y="339"/>
                  </a:lnTo>
                  <a:lnTo>
                    <a:pt x="221" y="340"/>
                  </a:lnTo>
                  <a:lnTo>
                    <a:pt x="221" y="340"/>
                  </a:lnTo>
                  <a:lnTo>
                    <a:pt x="222" y="341"/>
                  </a:lnTo>
                  <a:lnTo>
                    <a:pt x="223" y="341"/>
                  </a:lnTo>
                  <a:lnTo>
                    <a:pt x="224" y="341"/>
                  </a:lnTo>
                  <a:lnTo>
                    <a:pt x="224" y="341"/>
                  </a:lnTo>
                  <a:lnTo>
                    <a:pt x="225" y="341"/>
                  </a:lnTo>
                  <a:lnTo>
                    <a:pt x="226" y="341"/>
                  </a:lnTo>
                  <a:lnTo>
                    <a:pt x="227" y="341"/>
                  </a:lnTo>
                  <a:lnTo>
                    <a:pt x="229" y="341"/>
                  </a:lnTo>
                  <a:lnTo>
                    <a:pt x="230" y="341"/>
                  </a:lnTo>
                  <a:lnTo>
                    <a:pt x="230" y="342"/>
                  </a:lnTo>
                  <a:lnTo>
                    <a:pt x="230" y="342"/>
                  </a:lnTo>
                  <a:lnTo>
                    <a:pt x="230" y="343"/>
                  </a:lnTo>
                  <a:lnTo>
                    <a:pt x="231" y="343"/>
                  </a:lnTo>
                  <a:lnTo>
                    <a:pt x="232" y="344"/>
                  </a:lnTo>
                  <a:lnTo>
                    <a:pt x="232" y="344"/>
                  </a:lnTo>
                  <a:lnTo>
                    <a:pt x="232" y="345"/>
                  </a:lnTo>
                  <a:lnTo>
                    <a:pt x="232" y="346"/>
                  </a:lnTo>
                  <a:lnTo>
                    <a:pt x="233" y="348"/>
                  </a:lnTo>
                  <a:lnTo>
                    <a:pt x="233" y="348"/>
                  </a:lnTo>
                  <a:lnTo>
                    <a:pt x="233" y="350"/>
                  </a:lnTo>
                  <a:lnTo>
                    <a:pt x="234" y="352"/>
                  </a:lnTo>
                  <a:lnTo>
                    <a:pt x="234" y="352"/>
                  </a:lnTo>
                  <a:lnTo>
                    <a:pt x="234" y="352"/>
                  </a:lnTo>
                  <a:lnTo>
                    <a:pt x="235" y="351"/>
                  </a:lnTo>
                  <a:lnTo>
                    <a:pt x="235" y="351"/>
                  </a:lnTo>
                  <a:lnTo>
                    <a:pt x="237" y="352"/>
                  </a:lnTo>
                  <a:lnTo>
                    <a:pt x="237" y="351"/>
                  </a:lnTo>
                  <a:lnTo>
                    <a:pt x="237" y="351"/>
                  </a:lnTo>
                  <a:lnTo>
                    <a:pt x="239" y="350"/>
                  </a:lnTo>
                  <a:lnTo>
                    <a:pt x="241" y="349"/>
                  </a:lnTo>
                  <a:lnTo>
                    <a:pt x="242" y="349"/>
                  </a:lnTo>
                  <a:lnTo>
                    <a:pt x="243" y="349"/>
                  </a:lnTo>
                  <a:lnTo>
                    <a:pt x="244" y="349"/>
                  </a:lnTo>
                  <a:lnTo>
                    <a:pt x="244" y="349"/>
                  </a:lnTo>
                  <a:lnTo>
                    <a:pt x="244" y="348"/>
                  </a:lnTo>
                  <a:lnTo>
                    <a:pt x="244" y="347"/>
                  </a:lnTo>
                  <a:lnTo>
                    <a:pt x="244" y="347"/>
                  </a:lnTo>
                  <a:lnTo>
                    <a:pt x="244" y="347"/>
                  </a:lnTo>
                  <a:lnTo>
                    <a:pt x="245" y="346"/>
                  </a:lnTo>
                  <a:lnTo>
                    <a:pt x="245" y="346"/>
                  </a:lnTo>
                  <a:lnTo>
                    <a:pt x="246" y="346"/>
                  </a:lnTo>
                  <a:lnTo>
                    <a:pt x="247" y="346"/>
                  </a:lnTo>
                  <a:lnTo>
                    <a:pt x="248" y="346"/>
                  </a:lnTo>
                  <a:lnTo>
                    <a:pt x="248" y="347"/>
                  </a:lnTo>
                  <a:lnTo>
                    <a:pt x="248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50" y="347"/>
                  </a:lnTo>
                  <a:lnTo>
                    <a:pt x="250" y="346"/>
                  </a:lnTo>
                  <a:lnTo>
                    <a:pt x="250" y="345"/>
                  </a:lnTo>
                  <a:lnTo>
                    <a:pt x="250" y="344"/>
                  </a:lnTo>
                  <a:lnTo>
                    <a:pt x="251" y="344"/>
                  </a:lnTo>
                  <a:lnTo>
                    <a:pt x="251" y="344"/>
                  </a:lnTo>
                  <a:lnTo>
                    <a:pt x="253" y="343"/>
                  </a:lnTo>
                  <a:lnTo>
                    <a:pt x="253" y="343"/>
                  </a:lnTo>
                  <a:lnTo>
                    <a:pt x="254" y="343"/>
                  </a:lnTo>
                  <a:lnTo>
                    <a:pt x="254" y="342"/>
                  </a:lnTo>
                  <a:lnTo>
                    <a:pt x="255" y="341"/>
                  </a:lnTo>
                  <a:lnTo>
                    <a:pt x="257" y="340"/>
                  </a:lnTo>
                  <a:lnTo>
                    <a:pt x="257" y="340"/>
                  </a:lnTo>
                  <a:lnTo>
                    <a:pt x="257" y="339"/>
                  </a:lnTo>
                  <a:lnTo>
                    <a:pt x="258" y="338"/>
                  </a:lnTo>
                  <a:lnTo>
                    <a:pt x="258" y="338"/>
                  </a:lnTo>
                  <a:lnTo>
                    <a:pt x="257" y="338"/>
                  </a:lnTo>
                  <a:lnTo>
                    <a:pt x="257" y="337"/>
                  </a:lnTo>
                  <a:lnTo>
                    <a:pt x="257" y="337"/>
                  </a:lnTo>
                  <a:lnTo>
                    <a:pt x="257" y="336"/>
                  </a:lnTo>
                  <a:lnTo>
                    <a:pt x="256" y="335"/>
                  </a:lnTo>
                  <a:lnTo>
                    <a:pt x="257" y="335"/>
                  </a:lnTo>
                  <a:lnTo>
                    <a:pt x="257" y="335"/>
                  </a:lnTo>
                  <a:lnTo>
                    <a:pt x="257" y="334"/>
                  </a:lnTo>
                  <a:lnTo>
                    <a:pt x="258" y="334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1" y="334"/>
                  </a:lnTo>
                  <a:lnTo>
                    <a:pt x="261" y="334"/>
                  </a:lnTo>
                  <a:lnTo>
                    <a:pt x="262" y="335"/>
                  </a:lnTo>
                  <a:lnTo>
                    <a:pt x="262" y="335"/>
                  </a:lnTo>
                  <a:lnTo>
                    <a:pt x="263" y="335"/>
                  </a:lnTo>
                  <a:lnTo>
                    <a:pt x="264" y="336"/>
                  </a:lnTo>
                  <a:lnTo>
                    <a:pt x="264" y="335"/>
                  </a:lnTo>
                  <a:lnTo>
                    <a:pt x="265" y="335"/>
                  </a:lnTo>
                  <a:lnTo>
                    <a:pt x="266" y="334"/>
                  </a:lnTo>
                  <a:lnTo>
                    <a:pt x="266" y="334"/>
                  </a:lnTo>
                  <a:lnTo>
                    <a:pt x="266" y="333"/>
                  </a:lnTo>
                  <a:lnTo>
                    <a:pt x="266" y="333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8" y="332"/>
                  </a:lnTo>
                  <a:lnTo>
                    <a:pt x="268" y="332"/>
                  </a:lnTo>
                  <a:lnTo>
                    <a:pt x="268" y="333"/>
                  </a:lnTo>
                  <a:lnTo>
                    <a:pt x="268" y="334"/>
                  </a:lnTo>
                  <a:lnTo>
                    <a:pt x="268" y="335"/>
                  </a:lnTo>
                  <a:lnTo>
                    <a:pt x="268" y="336"/>
                  </a:lnTo>
                  <a:lnTo>
                    <a:pt x="268" y="336"/>
                  </a:lnTo>
                  <a:lnTo>
                    <a:pt x="268" y="336"/>
                  </a:lnTo>
                  <a:lnTo>
                    <a:pt x="266" y="338"/>
                  </a:lnTo>
                  <a:lnTo>
                    <a:pt x="266" y="338"/>
                  </a:lnTo>
                  <a:lnTo>
                    <a:pt x="266" y="338"/>
                  </a:lnTo>
                  <a:lnTo>
                    <a:pt x="266" y="339"/>
                  </a:lnTo>
                  <a:lnTo>
                    <a:pt x="266" y="341"/>
                  </a:lnTo>
                  <a:lnTo>
                    <a:pt x="266" y="341"/>
                  </a:lnTo>
                  <a:lnTo>
                    <a:pt x="266" y="342"/>
                  </a:lnTo>
                  <a:lnTo>
                    <a:pt x="267" y="342"/>
                  </a:lnTo>
                  <a:lnTo>
                    <a:pt x="267" y="342"/>
                  </a:lnTo>
                  <a:lnTo>
                    <a:pt x="267" y="341"/>
                  </a:lnTo>
                  <a:lnTo>
                    <a:pt x="269" y="340"/>
                  </a:lnTo>
                  <a:lnTo>
                    <a:pt x="270" y="339"/>
                  </a:lnTo>
                  <a:lnTo>
                    <a:pt x="270" y="339"/>
                  </a:lnTo>
                  <a:lnTo>
                    <a:pt x="271" y="339"/>
                  </a:lnTo>
                  <a:lnTo>
                    <a:pt x="272" y="340"/>
                  </a:lnTo>
                  <a:lnTo>
                    <a:pt x="272" y="340"/>
                  </a:lnTo>
                  <a:lnTo>
                    <a:pt x="272" y="340"/>
                  </a:lnTo>
                  <a:lnTo>
                    <a:pt x="274" y="338"/>
                  </a:lnTo>
                  <a:lnTo>
                    <a:pt x="278" y="340"/>
                  </a:lnTo>
                  <a:lnTo>
                    <a:pt x="279" y="342"/>
                  </a:lnTo>
                  <a:lnTo>
                    <a:pt x="279" y="344"/>
                  </a:lnTo>
                  <a:lnTo>
                    <a:pt x="279" y="345"/>
                  </a:lnTo>
                  <a:lnTo>
                    <a:pt x="279" y="346"/>
                  </a:lnTo>
                  <a:lnTo>
                    <a:pt x="278" y="347"/>
                  </a:lnTo>
                  <a:lnTo>
                    <a:pt x="278" y="348"/>
                  </a:lnTo>
                  <a:lnTo>
                    <a:pt x="278" y="348"/>
                  </a:lnTo>
                  <a:lnTo>
                    <a:pt x="279" y="349"/>
                  </a:lnTo>
                  <a:lnTo>
                    <a:pt x="279" y="350"/>
                  </a:lnTo>
                  <a:lnTo>
                    <a:pt x="280" y="351"/>
                  </a:lnTo>
                  <a:lnTo>
                    <a:pt x="280" y="352"/>
                  </a:lnTo>
                  <a:lnTo>
                    <a:pt x="279" y="352"/>
                  </a:lnTo>
                  <a:lnTo>
                    <a:pt x="279" y="352"/>
                  </a:lnTo>
                  <a:lnTo>
                    <a:pt x="278" y="352"/>
                  </a:lnTo>
                  <a:lnTo>
                    <a:pt x="277" y="352"/>
                  </a:lnTo>
                  <a:lnTo>
                    <a:pt x="277" y="352"/>
                  </a:lnTo>
                  <a:lnTo>
                    <a:pt x="276" y="353"/>
                  </a:lnTo>
                  <a:lnTo>
                    <a:pt x="276" y="353"/>
                  </a:lnTo>
                  <a:lnTo>
                    <a:pt x="276" y="354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8" y="355"/>
                  </a:lnTo>
                  <a:lnTo>
                    <a:pt x="279" y="355"/>
                  </a:lnTo>
                  <a:lnTo>
                    <a:pt x="280" y="354"/>
                  </a:lnTo>
                  <a:lnTo>
                    <a:pt x="280" y="355"/>
                  </a:lnTo>
                  <a:lnTo>
                    <a:pt x="281" y="355"/>
                  </a:lnTo>
                  <a:lnTo>
                    <a:pt x="282" y="355"/>
                  </a:lnTo>
                  <a:lnTo>
                    <a:pt x="284" y="358"/>
                  </a:lnTo>
                  <a:lnTo>
                    <a:pt x="284" y="359"/>
                  </a:lnTo>
                  <a:lnTo>
                    <a:pt x="285" y="359"/>
                  </a:lnTo>
                  <a:lnTo>
                    <a:pt x="286" y="359"/>
                  </a:lnTo>
                  <a:lnTo>
                    <a:pt x="286" y="359"/>
                  </a:lnTo>
                  <a:lnTo>
                    <a:pt x="287" y="359"/>
                  </a:lnTo>
                  <a:lnTo>
                    <a:pt x="289" y="360"/>
                  </a:lnTo>
                  <a:lnTo>
                    <a:pt x="290" y="360"/>
                  </a:lnTo>
                  <a:lnTo>
                    <a:pt x="291" y="360"/>
                  </a:lnTo>
                  <a:lnTo>
                    <a:pt x="291" y="360"/>
                  </a:lnTo>
                  <a:lnTo>
                    <a:pt x="292" y="360"/>
                  </a:lnTo>
                  <a:lnTo>
                    <a:pt x="293" y="359"/>
                  </a:lnTo>
                  <a:lnTo>
                    <a:pt x="293" y="359"/>
                  </a:lnTo>
                  <a:lnTo>
                    <a:pt x="293" y="359"/>
                  </a:lnTo>
                  <a:lnTo>
                    <a:pt x="294" y="359"/>
                  </a:lnTo>
                  <a:lnTo>
                    <a:pt x="295" y="360"/>
                  </a:lnTo>
                  <a:lnTo>
                    <a:pt x="295" y="360"/>
                  </a:lnTo>
                  <a:lnTo>
                    <a:pt x="295" y="360"/>
                  </a:lnTo>
                  <a:lnTo>
                    <a:pt x="296" y="360"/>
                  </a:lnTo>
                  <a:lnTo>
                    <a:pt x="297" y="360"/>
                  </a:lnTo>
                  <a:lnTo>
                    <a:pt x="297" y="360"/>
                  </a:lnTo>
                  <a:lnTo>
                    <a:pt x="298" y="360"/>
                  </a:lnTo>
                  <a:lnTo>
                    <a:pt x="298" y="360"/>
                  </a:lnTo>
                  <a:lnTo>
                    <a:pt x="298" y="361"/>
                  </a:lnTo>
                  <a:lnTo>
                    <a:pt x="298" y="361"/>
                  </a:lnTo>
                  <a:lnTo>
                    <a:pt x="297" y="363"/>
                  </a:lnTo>
                  <a:lnTo>
                    <a:pt x="297" y="364"/>
                  </a:lnTo>
                  <a:lnTo>
                    <a:pt x="297" y="364"/>
                  </a:lnTo>
                  <a:lnTo>
                    <a:pt x="298" y="367"/>
                  </a:lnTo>
                  <a:lnTo>
                    <a:pt x="298" y="367"/>
                  </a:lnTo>
                  <a:lnTo>
                    <a:pt x="297" y="367"/>
                  </a:lnTo>
                  <a:lnTo>
                    <a:pt x="297" y="368"/>
                  </a:lnTo>
                  <a:lnTo>
                    <a:pt x="297" y="369"/>
                  </a:lnTo>
                  <a:lnTo>
                    <a:pt x="297" y="370"/>
                  </a:lnTo>
                  <a:lnTo>
                    <a:pt x="297" y="373"/>
                  </a:lnTo>
                  <a:lnTo>
                    <a:pt x="297" y="373"/>
                  </a:lnTo>
                  <a:lnTo>
                    <a:pt x="297" y="374"/>
                  </a:lnTo>
                  <a:lnTo>
                    <a:pt x="297" y="374"/>
                  </a:lnTo>
                  <a:lnTo>
                    <a:pt x="297" y="375"/>
                  </a:lnTo>
                  <a:lnTo>
                    <a:pt x="296" y="375"/>
                  </a:lnTo>
                  <a:lnTo>
                    <a:pt x="296" y="376"/>
                  </a:lnTo>
                  <a:lnTo>
                    <a:pt x="297" y="376"/>
                  </a:lnTo>
                  <a:lnTo>
                    <a:pt x="297" y="377"/>
                  </a:lnTo>
                  <a:lnTo>
                    <a:pt x="298" y="377"/>
                  </a:lnTo>
                  <a:lnTo>
                    <a:pt x="298" y="378"/>
                  </a:lnTo>
                  <a:lnTo>
                    <a:pt x="299" y="379"/>
                  </a:lnTo>
                  <a:lnTo>
                    <a:pt x="299" y="380"/>
                  </a:lnTo>
                  <a:lnTo>
                    <a:pt x="299" y="380"/>
                  </a:lnTo>
                  <a:lnTo>
                    <a:pt x="300" y="380"/>
                  </a:lnTo>
                  <a:lnTo>
                    <a:pt x="301" y="379"/>
                  </a:lnTo>
                  <a:lnTo>
                    <a:pt x="301" y="379"/>
                  </a:lnTo>
                  <a:lnTo>
                    <a:pt x="302" y="379"/>
                  </a:lnTo>
                  <a:lnTo>
                    <a:pt x="302" y="380"/>
                  </a:lnTo>
                  <a:lnTo>
                    <a:pt x="303" y="380"/>
                  </a:lnTo>
                  <a:lnTo>
                    <a:pt x="303" y="380"/>
                  </a:lnTo>
                  <a:lnTo>
                    <a:pt x="303" y="380"/>
                  </a:lnTo>
                  <a:lnTo>
                    <a:pt x="304" y="380"/>
                  </a:lnTo>
                  <a:lnTo>
                    <a:pt x="304" y="380"/>
                  </a:lnTo>
                  <a:lnTo>
                    <a:pt x="305" y="380"/>
                  </a:lnTo>
                  <a:lnTo>
                    <a:pt x="308" y="383"/>
                  </a:lnTo>
                  <a:lnTo>
                    <a:pt x="308" y="383"/>
                  </a:lnTo>
                  <a:lnTo>
                    <a:pt x="308" y="383"/>
                  </a:lnTo>
                  <a:lnTo>
                    <a:pt x="309" y="383"/>
                  </a:lnTo>
                  <a:lnTo>
                    <a:pt x="309" y="383"/>
                  </a:lnTo>
                  <a:lnTo>
                    <a:pt x="309" y="383"/>
                  </a:lnTo>
                  <a:lnTo>
                    <a:pt x="310" y="382"/>
                  </a:lnTo>
                  <a:lnTo>
                    <a:pt x="311" y="381"/>
                  </a:lnTo>
                  <a:lnTo>
                    <a:pt x="311" y="382"/>
                  </a:lnTo>
                  <a:lnTo>
                    <a:pt x="311" y="382"/>
                  </a:lnTo>
                  <a:lnTo>
                    <a:pt x="312" y="382"/>
                  </a:lnTo>
                  <a:lnTo>
                    <a:pt x="312" y="383"/>
                  </a:lnTo>
                  <a:lnTo>
                    <a:pt x="312" y="384"/>
                  </a:lnTo>
                  <a:lnTo>
                    <a:pt x="312" y="385"/>
                  </a:lnTo>
                  <a:lnTo>
                    <a:pt x="312" y="386"/>
                  </a:lnTo>
                  <a:lnTo>
                    <a:pt x="312" y="386"/>
                  </a:lnTo>
                  <a:lnTo>
                    <a:pt x="312" y="387"/>
                  </a:lnTo>
                  <a:lnTo>
                    <a:pt x="312" y="388"/>
                  </a:lnTo>
                  <a:lnTo>
                    <a:pt x="312" y="388"/>
                  </a:lnTo>
                  <a:lnTo>
                    <a:pt x="311" y="388"/>
                  </a:lnTo>
                  <a:lnTo>
                    <a:pt x="311" y="390"/>
                  </a:lnTo>
                  <a:lnTo>
                    <a:pt x="311" y="390"/>
                  </a:lnTo>
                  <a:lnTo>
                    <a:pt x="310" y="391"/>
                  </a:lnTo>
                  <a:lnTo>
                    <a:pt x="309" y="393"/>
                  </a:lnTo>
                  <a:lnTo>
                    <a:pt x="309" y="393"/>
                  </a:lnTo>
                  <a:lnTo>
                    <a:pt x="308" y="394"/>
                  </a:lnTo>
                  <a:lnTo>
                    <a:pt x="308" y="396"/>
                  </a:lnTo>
                  <a:lnTo>
                    <a:pt x="308" y="397"/>
                  </a:lnTo>
                  <a:lnTo>
                    <a:pt x="308" y="398"/>
                  </a:lnTo>
                  <a:lnTo>
                    <a:pt x="307" y="399"/>
                  </a:lnTo>
                  <a:lnTo>
                    <a:pt x="307" y="399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1"/>
                  </a:lnTo>
                  <a:lnTo>
                    <a:pt x="304" y="403"/>
                  </a:lnTo>
                  <a:lnTo>
                    <a:pt x="304" y="404"/>
                  </a:lnTo>
                  <a:lnTo>
                    <a:pt x="304" y="404"/>
                  </a:lnTo>
                  <a:lnTo>
                    <a:pt x="303" y="405"/>
                  </a:lnTo>
                  <a:lnTo>
                    <a:pt x="301" y="407"/>
                  </a:lnTo>
                  <a:lnTo>
                    <a:pt x="301" y="408"/>
                  </a:lnTo>
                  <a:lnTo>
                    <a:pt x="301" y="409"/>
                  </a:lnTo>
                  <a:lnTo>
                    <a:pt x="301" y="409"/>
                  </a:lnTo>
                  <a:lnTo>
                    <a:pt x="302" y="409"/>
                  </a:lnTo>
                  <a:lnTo>
                    <a:pt x="303" y="409"/>
                  </a:lnTo>
                  <a:lnTo>
                    <a:pt x="303" y="410"/>
                  </a:lnTo>
                  <a:lnTo>
                    <a:pt x="305" y="412"/>
                  </a:lnTo>
                  <a:lnTo>
                    <a:pt x="305" y="412"/>
                  </a:lnTo>
                  <a:lnTo>
                    <a:pt x="305" y="413"/>
                  </a:lnTo>
                  <a:lnTo>
                    <a:pt x="305" y="414"/>
                  </a:lnTo>
                  <a:lnTo>
                    <a:pt x="304" y="414"/>
                  </a:lnTo>
                  <a:lnTo>
                    <a:pt x="303" y="413"/>
                  </a:lnTo>
                  <a:lnTo>
                    <a:pt x="299" y="410"/>
                  </a:lnTo>
                  <a:lnTo>
                    <a:pt x="298" y="410"/>
                  </a:lnTo>
                  <a:lnTo>
                    <a:pt x="297" y="410"/>
                  </a:lnTo>
                  <a:lnTo>
                    <a:pt x="297" y="410"/>
                  </a:lnTo>
                  <a:lnTo>
                    <a:pt x="297" y="410"/>
                  </a:lnTo>
                  <a:lnTo>
                    <a:pt x="296" y="410"/>
                  </a:lnTo>
                  <a:lnTo>
                    <a:pt x="296" y="410"/>
                  </a:lnTo>
                  <a:lnTo>
                    <a:pt x="296" y="411"/>
                  </a:lnTo>
                  <a:lnTo>
                    <a:pt x="296" y="413"/>
                  </a:lnTo>
                  <a:lnTo>
                    <a:pt x="296" y="413"/>
                  </a:lnTo>
                  <a:lnTo>
                    <a:pt x="296" y="414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94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5"/>
                  </a:lnTo>
                  <a:lnTo>
                    <a:pt x="292" y="415"/>
                  </a:lnTo>
                  <a:lnTo>
                    <a:pt x="292" y="415"/>
                  </a:lnTo>
                  <a:lnTo>
                    <a:pt x="292" y="415"/>
                  </a:lnTo>
                  <a:lnTo>
                    <a:pt x="292" y="414"/>
                  </a:lnTo>
                  <a:lnTo>
                    <a:pt x="291" y="414"/>
                  </a:lnTo>
                  <a:lnTo>
                    <a:pt x="290" y="414"/>
                  </a:lnTo>
                  <a:lnTo>
                    <a:pt x="290" y="414"/>
                  </a:lnTo>
                  <a:lnTo>
                    <a:pt x="289" y="414"/>
                  </a:lnTo>
                  <a:lnTo>
                    <a:pt x="289" y="414"/>
                  </a:lnTo>
                  <a:lnTo>
                    <a:pt x="289" y="415"/>
                  </a:lnTo>
                  <a:lnTo>
                    <a:pt x="289" y="415"/>
                  </a:lnTo>
                  <a:lnTo>
                    <a:pt x="289" y="416"/>
                  </a:lnTo>
                  <a:lnTo>
                    <a:pt x="290" y="418"/>
                  </a:lnTo>
                  <a:lnTo>
                    <a:pt x="290" y="419"/>
                  </a:lnTo>
                  <a:lnTo>
                    <a:pt x="289" y="420"/>
                  </a:lnTo>
                  <a:lnTo>
                    <a:pt x="289" y="421"/>
                  </a:lnTo>
                  <a:lnTo>
                    <a:pt x="288" y="421"/>
                  </a:lnTo>
                  <a:lnTo>
                    <a:pt x="284" y="420"/>
                  </a:lnTo>
                  <a:lnTo>
                    <a:pt x="282" y="419"/>
                  </a:lnTo>
                  <a:lnTo>
                    <a:pt x="279" y="417"/>
                  </a:lnTo>
                  <a:lnTo>
                    <a:pt x="276" y="415"/>
                  </a:lnTo>
                  <a:lnTo>
                    <a:pt x="275" y="415"/>
                  </a:lnTo>
                  <a:lnTo>
                    <a:pt x="274" y="415"/>
                  </a:lnTo>
                  <a:lnTo>
                    <a:pt x="273" y="416"/>
                  </a:lnTo>
                  <a:lnTo>
                    <a:pt x="273" y="417"/>
                  </a:lnTo>
                  <a:lnTo>
                    <a:pt x="273" y="417"/>
                  </a:lnTo>
                  <a:lnTo>
                    <a:pt x="273" y="417"/>
                  </a:lnTo>
                  <a:lnTo>
                    <a:pt x="272" y="418"/>
                  </a:lnTo>
                  <a:lnTo>
                    <a:pt x="271" y="418"/>
                  </a:lnTo>
                  <a:lnTo>
                    <a:pt x="271" y="418"/>
                  </a:lnTo>
                  <a:lnTo>
                    <a:pt x="270" y="417"/>
                  </a:lnTo>
                  <a:lnTo>
                    <a:pt x="269" y="416"/>
                  </a:lnTo>
                  <a:lnTo>
                    <a:pt x="268" y="415"/>
                  </a:lnTo>
                  <a:lnTo>
                    <a:pt x="268" y="414"/>
                  </a:lnTo>
                  <a:lnTo>
                    <a:pt x="267" y="414"/>
                  </a:lnTo>
                  <a:lnTo>
                    <a:pt x="266" y="413"/>
                  </a:lnTo>
                  <a:lnTo>
                    <a:pt x="266" y="413"/>
                  </a:lnTo>
                  <a:lnTo>
                    <a:pt x="265" y="413"/>
                  </a:lnTo>
                  <a:lnTo>
                    <a:pt x="261" y="413"/>
                  </a:lnTo>
                  <a:lnTo>
                    <a:pt x="258" y="414"/>
                  </a:lnTo>
                  <a:lnTo>
                    <a:pt x="258" y="417"/>
                  </a:lnTo>
                  <a:lnTo>
                    <a:pt x="257" y="419"/>
                  </a:lnTo>
                  <a:lnTo>
                    <a:pt x="255" y="421"/>
                  </a:lnTo>
                  <a:lnTo>
                    <a:pt x="255" y="422"/>
                  </a:lnTo>
                  <a:lnTo>
                    <a:pt x="255" y="422"/>
                  </a:lnTo>
                  <a:lnTo>
                    <a:pt x="255" y="423"/>
                  </a:lnTo>
                  <a:lnTo>
                    <a:pt x="255" y="423"/>
                  </a:lnTo>
                  <a:lnTo>
                    <a:pt x="256" y="424"/>
                  </a:lnTo>
                  <a:lnTo>
                    <a:pt x="256" y="424"/>
                  </a:lnTo>
                  <a:lnTo>
                    <a:pt x="255" y="425"/>
                  </a:lnTo>
                  <a:lnTo>
                    <a:pt x="255" y="425"/>
                  </a:lnTo>
                  <a:lnTo>
                    <a:pt x="254" y="425"/>
                  </a:lnTo>
                  <a:lnTo>
                    <a:pt x="251" y="427"/>
                  </a:lnTo>
                  <a:lnTo>
                    <a:pt x="251" y="427"/>
                  </a:lnTo>
                  <a:lnTo>
                    <a:pt x="250" y="427"/>
                  </a:lnTo>
                  <a:lnTo>
                    <a:pt x="249" y="427"/>
                  </a:lnTo>
                  <a:lnTo>
                    <a:pt x="248" y="427"/>
                  </a:lnTo>
                  <a:lnTo>
                    <a:pt x="247" y="427"/>
                  </a:lnTo>
                  <a:lnTo>
                    <a:pt x="247" y="427"/>
                  </a:lnTo>
                  <a:lnTo>
                    <a:pt x="245" y="428"/>
                  </a:lnTo>
                  <a:lnTo>
                    <a:pt x="243" y="431"/>
                  </a:lnTo>
                  <a:lnTo>
                    <a:pt x="242" y="434"/>
                  </a:lnTo>
                  <a:lnTo>
                    <a:pt x="242" y="436"/>
                  </a:lnTo>
                  <a:lnTo>
                    <a:pt x="242" y="437"/>
                  </a:lnTo>
                  <a:lnTo>
                    <a:pt x="243" y="437"/>
                  </a:lnTo>
                  <a:lnTo>
                    <a:pt x="243" y="438"/>
                  </a:lnTo>
                  <a:lnTo>
                    <a:pt x="243" y="439"/>
                  </a:lnTo>
                  <a:lnTo>
                    <a:pt x="242" y="440"/>
                  </a:lnTo>
                  <a:lnTo>
                    <a:pt x="243" y="441"/>
                  </a:lnTo>
                  <a:lnTo>
                    <a:pt x="243" y="441"/>
                  </a:lnTo>
                  <a:lnTo>
                    <a:pt x="243" y="441"/>
                  </a:lnTo>
                  <a:lnTo>
                    <a:pt x="244" y="441"/>
                  </a:lnTo>
                  <a:lnTo>
                    <a:pt x="245" y="441"/>
                  </a:lnTo>
                  <a:lnTo>
                    <a:pt x="245" y="441"/>
                  </a:lnTo>
                  <a:lnTo>
                    <a:pt x="245" y="441"/>
                  </a:lnTo>
                  <a:lnTo>
                    <a:pt x="246" y="442"/>
                  </a:lnTo>
                  <a:lnTo>
                    <a:pt x="246" y="443"/>
                  </a:lnTo>
                  <a:lnTo>
                    <a:pt x="245" y="447"/>
                  </a:lnTo>
                  <a:lnTo>
                    <a:pt x="244" y="448"/>
                  </a:lnTo>
                  <a:lnTo>
                    <a:pt x="244" y="449"/>
                  </a:lnTo>
                  <a:lnTo>
                    <a:pt x="242" y="451"/>
                  </a:lnTo>
                  <a:lnTo>
                    <a:pt x="242" y="452"/>
                  </a:lnTo>
                  <a:lnTo>
                    <a:pt x="240" y="454"/>
                  </a:lnTo>
                  <a:lnTo>
                    <a:pt x="237" y="456"/>
                  </a:lnTo>
                  <a:lnTo>
                    <a:pt x="236" y="457"/>
                  </a:lnTo>
                  <a:lnTo>
                    <a:pt x="235" y="457"/>
                  </a:lnTo>
                  <a:lnTo>
                    <a:pt x="235" y="458"/>
                  </a:lnTo>
                  <a:lnTo>
                    <a:pt x="235" y="458"/>
                  </a:lnTo>
                  <a:lnTo>
                    <a:pt x="235" y="459"/>
                  </a:lnTo>
                  <a:lnTo>
                    <a:pt x="236" y="460"/>
                  </a:lnTo>
                  <a:lnTo>
                    <a:pt x="236" y="460"/>
                  </a:lnTo>
                  <a:lnTo>
                    <a:pt x="236" y="461"/>
                  </a:lnTo>
                  <a:lnTo>
                    <a:pt x="236" y="462"/>
                  </a:lnTo>
                  <a:lnTo>
                    <a:pt x="237" y="462"/>
                  </a:lnTo>
                  <a:lnTo>
                    <a:pt x="249" y="462"/>
                  </a:lnTo>
                  <a:lnTo>
                    <a:pt x="251" y="463"/>
                  </a:lnTo>
                  <a:lnTo>
                    <a:pt x="253" y="464"/>
                  </a:lnTo>
                  <a:lnTo>
                    <a:pt x="253" y="464"/>
                  </a:lnTo>
                  <a:lnTo>
                    <a:pt x="254" y="464"/>
                  </a:lnTo>
                  <a:lnTo>
                    <a:pt x="256" y="468"/>
                  </a:lnTo>
                  <a:lnTo>
                    <a:pt x="256" y="469"/>
                  </a:lnTo>
                  <a:lnTo>
                    <a:pt x="256" y="469"/>
                  </a:lnTo>
                  <a:lnTo>
                    <a:pt x="256" y="469"/>
                  </a:lnTo>
                  <a:lnTo>
                    <a:pt x="256" y="470"/>
                  </a:lnTo>
                  <a:lnTo>
                    <a:pt x="256" y="470"/>
                  </a:lnTo>
                  <a:lnTo>
                    <a:pt x="255" y="471"/>
                  </a:lnTo>
                  <a:lnTo>
                    <a:pt x="255" y="471"/>
                  </a:lnTo>
                  <a:lnTo>
                    <a:pt x="255" y="471"/>
                  </a:lnTo>
                  <a:lnTo>
                    <a:pt x="255" y="471"/>
                  </a:lnTo>
                  <a:lnTo>
                    <a:pt x="254" y="472"/>
                  </a:lnTo>
                  <a:lnTo>
                    <a:pt x="254" y="473"/>
                  </a:lnTo>
                  <a:lnTo>
                    <a:pt x="253" y="473"/>
                  </a:lnTo>
                  <a:lnTo>
                    <a:pt x="253" y="474"/>
                  </a:lnTo>
                  <a:lnTo>
                    <a:pt x="250" y="477"/>
                  </a:lnTo>
                  <a:lnTo>
                    <a:pt x="249" y="480"/>
                  </a:lnTo>
                  <a:lnTo>
                    <a:pt x="248" y="480"/>
                  </a:lnTo>
                  <a:lnTo>
                    <a:pt x="248" y="480"/>
                  </a:lnTo>
                  <a:lnTo>
                    <a:pt x="247" y="481"/>
                  </a:lnTo>
                  <a:lnTo>
                    <a:pt x="246" y="481"/>
                  </a:lnTo>
                  <a:lnTo>
                    <a:pt x="239" y="482"/>
                  </a:lnTo>
                  <a:lnTo>
                    <a:pt x="238" y="482"/>
                  </a:lnTo>
                  <a:lnTo>
                    <a:pt x="237" y="483"/>
                  </a:lnTo>
                  <a:lnTo>
                    <a:pt x="237" y="483"/>
                  </a:lnTo>
                  <a:lnTo>
                    <a:pt x="235" y="485"/>
                  </a:lnTo>
                  <a:lnTo>
                    <a:pt x="235" y="486"/>
                  </a:lnTo>
                  <a:lnTo>
                    <a:pt x="234" y="490"/>
                  </a:lnTo>
                  <a:lnTo>
                    <a:pt x="233" y="491"/>
                  </a:lnTo>
                  <a:lnTo>
                    <a:pt x="232" y="492"/>
                  </a:lnTo>
                  <a:lnTo>
                    <a:pt x="231" y="493"/>
                  </a:lnTo>
                  <a:lnTo>
                    <a:pt x="229" y="493"/>
                  </a:lnTo>
                  <a:lnTo>
                    <a:pt x="227" y="493"/>
                  </a:lnTo>
                  <a:lnTo>
                    <a:pt x="226" y="493"/>
                  </a:lnTo>
                  <a:lnTo>
                    <a:pt x="225" y="493"/>
                  </a:lnTo>
                  <a:lnTo>
                    <a:pt x="224" y="492"/>
                  </a:lnTo>
                  <a:lnTo>
                    <a:pt x="223" y="492"/>
                  </a:lnTo>
                  <a:lnTo>
                    <a:pt x="222" y="491"/>
                  </a:lnTo>
                  <a:lnTo>
                    <a:pt x="222" y="491"/>
                  </a:lnTo>
                  <a:lnTo>
                    <a:pt x="221" y="491"/>
                  </a:lnTo>
                  <a:lnTo>
                    <a:pt x="220" y="491"/>
                  </a:lnTo>
                  <a:lnTo>
                    <a:pt x="219" y="492"/>
                  </a:lnTo>
                  <a:lnTo>
                    <a:pt x="218" y="492"/>
                  </a:lnTo>
                  <a:lnTo>
                    <a:pt x="215" y="492"/>
                  </a:lnTo>
                  <a:lnTo>
                    <a:pt x="213" y="492"/>
                  </a:lnTo>
                  <a:lnTo>
                    <a:pt x="212" y="492"/>
                  </a:lnTo>
                  <a:lnTo>
                    <a:pt x="211" y="493"/>
                  </a:lnTo>
                  <a:lnTo>
                    <a:pt x="211" y="493"/>
                  </a:lnTo>
                  <a:lnTo>
                    <a:pt x="211" y="495"/>
                  </a:lnTo>
                  <a:lnTo>
                    <a:pt x="210" y="496"/>
                  </a:lnTo>
                  <a:lnTo>
                    <a:pt x="209" y="496"/>
                  </a:lnTo>
                  <a:lnTo>
                    <a:pt x="208" y="495"/>
                  </a:lnTo>
                  <a:lnTo>
                    <a:pt x="205" y="491"/>
                  </a:lnTo>
                  <a:lnTo>
                    <a:pt x="203" y="490"/>
                  </a:lnTo>
                  <a:lnTo>
                    <a:pt x="202" y="490"/>
                  </a:lnTo>
                  <a:lnTo>
                    <a:pt x="202" y="490"/>
                  </a:lnTo>
                  <a:lnTo>
                    <a:pt x="200" y="491"/>
                  </a:lnTo>
                  <a:lnTo>
                    <a:pt x="199" y="491"/>
                  </a:lnTo>
                  <a:lnTo>
                    <a:pt x="198" y="491"/>
                  </a:lnTo>
                  <a:lnTo>
                    <a:pt x="197" y="492"/>
                  </a:lnTo>
                  <a:lnTo>
                    <a:pt x="196" y="492"/>
                  </a:lnTo>
                  <a:lnTo>
                    <a:pt x="193" y="496"/>
                  </a:lnTo>
                  <a:lnTo>
                    <a:pt x="192" y="499"/>
                  </a:lnTo>
                  <a:lnTo>
                    <a:pt x="191" y="504"/>
                  </a:lnTo>
                  <a:lnTo>
                    <a:pt x="190" y="505"/>
                  </a:lnTo>
                  <a:lnTo>
                    <a:pt x="190" y="505"/>
                  </a:lnTo>
                  <a:lnTo>
                    <a:pt x="186" y="504"/>
                  </a:lnTo>
                  <a:lnTo>
                    <a:pt x="185" y="504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3" y="504"/>
                  </a:lnTo>
                  <a:lnTo>
                    <a:pt x="172" y="504"/>
                  </a:lnTo>
                  <a:lnTo>
                    <a:pt x="171" y="503"/>
                  </a:lnTo>
                  <a:lnTo>
                    <a:pt x="171" y="503"/>
                  </a:lnTo>
                  <a:lnTo>
                    <a:pt x="171" y="502"/>
                  </a:lnTo>
                  <a:lnTo>
                    <a:pt x="171" y="501"/>
                  </a:lnTo>
                  <a:lnTo>
                    <a:pt x="171" y="500"/>
                  </a:lnTo>
                  <a:lnTo>
                    <a:pt x="170" y="499"/>
                  </a:lnTo>
                  <a:lnTo>
                    <a:pt x="168" y="498"/>
                  </a:lnTo>
                  <a:lnTo>
                    <a:pt x="167" y="498"/>
                  </a:lnTo>
                  <a:lnTo>
                    <a:pt x="165" y="498"/>
                  </a:lnTo>
                  <a:lnTo>
                    <a:pt x="164" y="499"/>
                  </a:lnTo>
                  <a:lnTo>
                    <a:pt x="164" y="500"/>
                  </a:lnTo>
                  <a:lnTo>
                    <a:pt x="163" y="501"/>
                  </a:lnTo>
                  <a:lnTo>
                    <a:pt x="163" y="501"/>
                  </a:lnTo>
                  <a:lnTo>
                    <a:pt x="162" y="501"/>
                  </a:lnTo>
                  <a:lnTo>
                    <a:pt x="162" y="502"/>
                  </a:lnTo>
                  <a:lnTo>
                    <a:pt x="161" y="501"/>
                  </a:lnTo>
                  <a:lnTo>
                    <a:pt x="161" y="499"/>
                  </a:lnTo>
                  <a:lnTo>
                    <a:pt x="161" y="498"/>
                  </a:lnTo>
                  <a:lnTo>
                    <a:pt x="160" y="497"/>
                  </a:lnTo>
                  <a:lnTo>
                    <a:pt x="160" y="496"/>
                  </a:lnTo>
                  <a:lnTo>
                    <a:pt x="160" y="496"/>
                  </a:lnTo>
                  <a:lnTo>
                    <a:pt x="159" y="496"/>
                  </a:lnTo>
                  <a:lnTo>
                    <a:pt x="158" y="496"/>
                  </a:lnTo>
                  <a:lnTo>
                    <a:pt x="157" y="496"/>
                  </a:lnTo>
                  <a:lnTo>
                    <a:pt x="157" y="496"/>
                  </a:lnTo>
                  <a:lnTo>
                    <a:pt x="156" y="496"/>
                  </a:lnTo>
                  <a:lnTo>
                    <a:pt x="155" y="496"/>
                  </a:lnTo>
                  <a:lnTo>
                    <a:pt x="154" y="496"/>
                  </a:lnTo>
                  <a:lnTo>
                    <a:pt x="154" y="495"/>
                  </a:lnTo>
                  <a:lnTo>
                    <a:pt x="153" y="495"/>
                  </a:lnTo>
                  <a:lnTo>
                    <a:pt x="151" y="492"/>
                  </a:lnTo>
                  <a:lnTo>
                    <a:pt x="151" y="492"/>
                  </a:lnTo>
                  <a:lnTo>
                    <a:pt x="150" y="492"/>
                  </a:lnTo>
                  <a:lnTo>
                    <a:pt x="150" y="491"/>
                  </a:lnTo>
                  <a:lnTo>
                    <a:pt x="149" y="492"/>
                  </a:lnTo>
                  <a:lnTo>
                    <a:pt x="149" y="492"/>
                  </a:lnTo>
                  <a:lnTo>
                    <a:pt x="148" y="492"/>
                  </a:lnTo>
                  <a:lnTo>
                    <a:pt x="148" y="492"/>
                  </a:lnTo>
                  <a:lnTo>
                    <a:pt x="147" y="491"/>
                  </a:lnTo>
                  <a:lnTo>
                    <a:pt x="147" y="490"/>
                  </a:lnTo>
                  <a:lnTo>
                    <a:pt x="146" y="489"/>
                  </a:lnTo>
                  <a:lnTo>
                    <a:pt x="146" y="489"/>
                  </a:lnTo>
                  <a:lnTo>
                    <a:pt x="145" y="488"/>
                  </a:lnTo>
                  <a:lnTo>
                    <a:pt x="144" y="487"/>
                  </a:lnTo>
                  <a:lnTo>
                    <a:pt x="144" y="487"/>
                  </a:lnTo>
                  <a:lnTo>
                    <a:pt x="143" y="487"/>
                  </a:lnTo>
                  <a:lnTo>
                    <a:pt x="142" y="487"/>
                  </a:lnTo>
                  <a:lnTo>
                    <a:pt x="141" y="487"/>
                  </a:lnTo>
                  <a:lnTo>
                    <a:pt x="141" y="488"/>
                  </a:lnTo>
                  <a:lnTo>
                    <a:pt x="140" y="488"/>
                  </a:lnTo>
                  <a:lnTo>
                    <a:pt x="140" y="488"/>
                  </a:lnTo>
                  <a:lnTo>
                    <a:pt x="139" y="487"/>
                  </a:lnTo>
                  <a:lnTo>
                    <a:pt x="138" y="486"/>
                  </a:lnTo>
                  <a:lnTo>
                    <a:pt x="138" y="486"/>
                  </a:lnTo>
                  <a:lnTo>
                    <a:pt x="139" y="483"/>
                  </a:lnTo>
                  <a:lnTo>
                    <a:pt x="139" y="481"/>
                  </a:lnTo>
                  <a:lnTo>
                    <a:pt x="138" y="480"/>
                  </a:lnTo>
                  <a:lnTo>
                    <a:pt x="138" y="480"/>
                  </a:lnTo>
                  <a:lnTo>
                    <a:pt x="137" y="480"/>
                  </a:lnTo>
                  <a:lnTo>
                    <a:pt x="134" y="481"/>
                  </a:lnTo>
                  <a:lnTo>
                    <a:pt x="132" y="483"/>
                  </a:lnTo>
                  <a:lnTo>
                    <a:pt x="130" y="483"/>
                  </a:lnTo>
                  <a:lnTo>
                    <a:pt x="126" y="482"/>
                  </a:lnTo>
                  <a:lnTo>
                    <a:pt x="125" y="482"/>
                  </a:lnTo>
                  <a:lnTo>
                    <a:pt x="124" y="482"/>
                  </a:lnTo>
                  <a:lnTo>
                    <a:pt x="122" y="481"/>
                  </a:lnTo>
                  <a:lnTo>
                    <a:pt x="121" y="480"/>
                  </a:lnTo>
                  <a:lnTo>
                    <a:pt x="120" y="480"/>
                  </a:lnTo>
                  <a:lnTo>
                    <a:pt x="119" y="479"/>
                  </a:lnTo>
                  <a:lnTo>
                    <a:pt x="118" y="477"/>
                  </a:lnTo>
                  <a:lnTo>
                    <a:pt x="117" y="477"/>
                  </a:lnTo>
                  <a:lnTo>
                    <a:pt x="117" y="476"/>
                  </a:lnTo>
                  <a:lnTo>
                    <a:pt x="117" y="473"/>
                  </a:lnTo>
                  <a:lnTo>
                    <a:pt x="116" y="472"/>
                  </a:lnTo>
                  <a:lnTo>
                    <a:pt x="116" y="472"/>
                  </a:lnTo>
                  <a:lnTo>
                    <a:pt x="115" y="472"/>
                  </a:lnTo>
                  <a:lnTo>
                    <a:pt x="115" y="472"/>
                  </a:lnTo>
                  <a:lnTo>
                    <a:pt x="114" y="472"/>
                  </a:lnTo>
                  <a:lnTo>
                    <a:pt x="114" y="472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112" y="472"/>
                  </a:lnTo>
                  <a:lnTo>
                    <a:pt x="112" y="471"/>
                  </a:lnTo>
                  <a:lnTo>
                    <a:pt x="110" y="470"/>
                  </a:lnTo>
                  <a:lnTo>
                    <a:pt x="109" y="470"/>
                  </a:lnTo>
                  <a:lnTo>
                    <a:pt x="109" y="470"/>
                  </a:lnTo>
                  <a:lnTo>
                    <a:pt x="108" y="470"/>
                  </a:lnTo>
                  <a:lnTo>
                    <a:pt x="107" y="470"/>
                  </a:lnTo>
                  <a:lnTo>
                    <a:pt x="107" y="470"/>
                  </a:lnTo>
                  <a:lnTo>
                    <a:pt x="107" y="470"/>
                  </a:lnTo>
                  <a:lnTo>
                    <a:pt x="107" y="469"/>
                  </a:lnTo>
                  <a:lnTo>
                    <a:pt x="106" y="468"/>
                  </a:lnTo>
                  <a:lnTo>
                    <a:pt x="105" y="467"/>
                  </a:lnTo>
                  <a:lnTo>
                    <a:pt x="105" y="467"/>
                  </a:lnTo>
                  <a:lnTo>
                    <a:pt x="104" y="467"/>
                  </a:lnTo>
                  <a:lnTo>
                    <a:pt x="102" y="466"/>
                  </a:lnTo>
                  <a:lnTo>
                    <a:pt x="101" y="465"/>
                  </a:lnTo>
                  <a:lnTo>
                    <a:pt x="94" y="457"/>
                  </a:lnTo>
                  <a:lnTo>
                    <a:pt x="93" y="456"/>
                  </a:lnTo>
                  <a:lnTo>
                    <a:pt x="92" y="456"/>
                  </a:lnTo>
                  <a:lnTo>
                    <a:pt x="92" y="456"/>
                  </a:lnTo>
                  <a:lnTo>
                    <a:pt x="91" y="456"/>
                  </a:lnTo>
                  <a:lnTo>
                    <a:pt x="91" y="456"/>
                  </a:lnTo>
                  <a:lnTo>
                    <a:pt x="91" y="456"/>
                  </a:lnTo>
                  <a:lnTo>
                    <a:pt x="90" y="456"/>
                  </a:lnTo>
                  <a:lnTo>
                    <a:pt x="90" y="455"/>
                  </a:lnTo>
                  <a:lnTo>
                    <a:pt x="90" y="454"/>
                  </a:lnTo>
                  <a:lnTo>
                    <a:pt x="89" y="452"/>
                  </a:lnTo>
                  <a:lnTo>
                    <a:pt x="89" y="451"/>
                  </a:lnTo>
                  <a:lnTo>
                    <a:pt x="88" y="450"/>
                  </a:lnTo>
                  <a:lnTo>
                    <a:pt x="87" y="448"/>
                  </a:lnTo>
                  <a:lnTo>
                    <a:pt x="87" y="448"/>
                  </a:lnTo>
                  <a:lnTo>
                    <a:pt x="87" y="447"/>
                  </a:lnTo>
                  <a:lnTo>
                    <a:pt x="87" y="446"/>
                  </a:lnTo>
                  <a:lnTo>
                    <a:pt x="87" y="446"/>
                  </a:lnTo>
                  <a:lnTo>
                    <a:pt x="87" y="445"/>
                  </a:lnTo>
                  <a:lnTo>
                    <a:pt x="88" y="444"/>
                  </a:lnTo>
                  <a:lnTo>
                    <a:pt x="89" y="444"/>
                  </a:lnTo>
                  <a:lnTo>
                    <a:pt x="89" y="444"/>
                  </a:lnTo>
                  <a:lnTo>
                    <a:pt x="89" y="443"/>
                  </a:lnTo>
                  <a:lnTo>
                    <a:pt x="89" y="443"/>
                  </a:lnTo>
                  <a:lnTo>
                    <a:pt x="89" y="443"/>
                  </a:lnTo>
                  <a:lnTo>
                    <a:pt x="89" y="442"/>
                  </a:lnTo>
                  <a:lnTo>
                    <a:pt x="89" y="442"/>
                  </a:lnTo>
                  <a:lnTo>
                    <a:pt x="88" y="442"/>
                  </a:lnTo>
                  <a:lnTo>
                    <a:pt x="88" y="442"/>
                  </a:lnTo>
                  <a:lnTo>
                    <a:pt x="86" y="443"/>
                  </a:lnTo>
                  <a:lnTo>
                    <a:pt x="85" y="443"/>
                  </a:lnTo>
                  <a:lnTo>
                    <a:pt x="85" y="443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3" y="441"/>
                  </a:lnTo>
                  <a:lnTo>
                    <a:pt x="83" y="441"/>
                  </a:lnTo>
                  <a:lnTo>
                    <a:pt x="83" y="441"/>
                  </a:lnTo>
                  <a:lnTo>
                    <a:pt x="83" y="441"/>
                  </a:lnTo>
                  <a:lnTo>
                    <a:pt x="83" y="440"/>
                  </a:lnTo>
                  <a:lnTo>
                    <a:pt x="82" y="440"/>
                  </a:lnTo>
                  <a:lnTo>
                    <a:pt x="82" y="440"/>
                  </a:lnTo>
                  <a:lnTo>
                    <a:pt x="82" y="439"/>
                  </a:lnTo>
                  <a:lnTo>
                    <a:pt x="81" y="438"/>
                  </a:lnTo>
                  <a:lnTo>
                    <a:pt x="81" y="437"/>
                  </a:lnTo>
                  <a:lnTo>
                    <a:pt x="81" y="437"/>
                  </a:lnTo>
                  <a:lnTo>
                    <a:pt x="81" y="436"/>
                  </a:lnTo>
                  <a:lnTo>
                    <a:pt x="82" y="435"/>
                  </a:lnTo>
                  <a:lnTo>
                    <a:pt x="82" y="433"/>
                  </a:lnTo>
                  <a:lnTo>
                    <a:pt x="79" y="432"/>
                  </a:lnTo>
                  <a:lnTo>
                    <a:pt x="78" y="432"/>
                  </a:lnTo>
                  <a:lnTo>
                    <a:pt x="78" y="433"/>
                  </a:lnTo>
                  <a:lnTo>
                    <a:pt x="78" y="433"/>
                  </a:lnTo>
                  <a:lnTo>
                    <a:pt x="77" y="433"/>
                  </a:lnTo>
                  <a:lnTo>
                    <a:pt x="76" y="433"/>
                  </a:lnTo>
                  <a:lnTo>
                    <a:pt x="76" y="433"/>
                  </a:lnTo>
                  <a:lnTo>
                    <a:pt x="76" y="433"/>
                  </a:lnTo>
                  <a:lnTo>
                    <a:pt x="75" y="432"/>
                  </a:lnTo>
                  <a:lnTo>
                    <a:pt x="74" y="431"/>
                  </a:lnTo>
                  <a:lnTo>
                    <a:pt x="74" y="431"/>
                  </a:lnTo>
                  <a:lnTo>
                    <a:pt x="73" y="431"/>
                  </a:lnTo>
                  <a:lnTo>
                    <a:pt x="72" y="431"/>
                  </a:lnTo>
                  <a:lnTo>
                    <a:pt x="72" y="431"/>
                  </a:lnTo>
                  <a:lnTo>
                    <a:pt x="72" y="431"/>
                  </a:lnTo>
                  <a:lnTo>
                    <a:pt x="71" y="431"/>
                  </a:lnTo>
                  <a:lnTo>
                    <a:pt x="70" y="430"/>
                  </a:lnTo>
                  <a:lnTo>
                    <a:pt x="70" y="429"/>
                  </a:lnTo>
                  <a:lnTo>
                    <a:pt x="70" y="429"/>
                  </a:lnTo>
                  <a:lnTo>
                    <a:pt x="70" y="429"/>
                  </a:lnTo>
                  <a:lnTo>
                    <a:pt x="70" y="428"/>
                  </a:lnTo>
                  <a:lnTo>
                    <a:pt x="70" y="428"/>
                  </a:lnTo>
                  <a:lnTo>
                    <a:pt x="70" y="427"/>
                  </a:lnTo>
                  <a:lnTo>
                    <a:pt x="70" y="427"/>
                  </a:lnTo>
                  <a:lnTo>
                    <a:pt x="70" y="427"/>
                  </a:lnTo>
                  <a:lnTo>
                    <a:pt x="68" y="426"/>
                  </a:lnTo>
                  <a:lnTo>
                    <a:pt x="67" y="425"/>
                  </a:lnTo>
                  <a:lnTo>
                    <a:pt x="67" y="425"/>
                  </a:lnTo>
                  <a:lnTo>
                    <a:pt x="66" y="426"/>
                  </a:lnTo>
                  <a:lnTo>
                    <a:pt x="65" y="427"/>
                  </a:lnTo>
                  <a:lnTo>
                    <a:pt x="65" y="427"/>
                  </a:lnTo>
                  <a:lnTo>
                    <a:pt x="65" y="427"/>
                  </a:lnTo>
                  <a:lnTo>
                    <a:pt x="64" y="427"/>
                  </a:lnTo>
                  <a:lnTo>
                    <a:pt x="64" y="427"/>
                  </a:lnTo>
                  <a:lnTo>
                    <a:pt x="63" y="426"/>
                  </a:lnTo>
                  <a:lnTo>
                    <a:pt x="63" y="426"/>
                  </a:lnTo>
                  <a:lnTo>
                    <a:pt x="63" y="425"/>
                  </a:lnTo>
                  <a:lnTo>
                    <a:pt x="63" y="425"/>
                  </a:lnTo>
                  <a:lnTo>
                    <a:pt x="63" y="425"/>
                  </a:lnTo>
                  <a:lnTo>
                    <a:pt x="63" y="424"/>
                  </a:lnTo>
                  <a:lnTo>
                    <a:pt x="63" y="424"/>
                  </a:lnTo>
                  <a:lnTo>
                    <a:pt x="63" y="424"/>
                  </a:lnTo>
                  <a:lnTo>
                    <a:pt x="62" y="424"/>
                  </a:lnTo>
                  <a:lnTo>
                    <a:pt x="61" y="424"/>
                  </a:lnTo>
                  <a:lnTo>
                    <a:pt x="61" y="424"/>
                  </a:lnTo>
                  <a:lnTo>
                    <a:pt x="60" y="424"/>
                  </a:lnTo>
                  <a:lnTo>
                    <a:pt x="60" y="423"/>
                  </a:lnTo>
                  <a:lnTo>
                    <a:pt x="60" y="422"/>
                  </a:lnTo>
                  <a:lnTo>
                    <a:pt x="60" y="421"/>
                  </a:lnTo>
                  <a:lnTo>
                    <a:pt x="60" y="421"/>
                  </a:lnTo>
                  <a:lnTo>
                    <a:pt x="60" y="421"/>
                  </a:lnTo>
                  <a:lnTo>
                    <a:pt x="59" y="420"/>
                  </a:lnTo>
                  <a:lnTo>
                    <a:pt x="59" y="420"/>
                  </a:lnTo>
                  <a:lnTo>
                    <a:pt x="59" y="420"/>
                  </a:lnTo>
                  <a:lnTo>
                    <a:pt x="58" y="420"/>
                  </a:lnTo>
                  <a:lnTo>
                    <a:pt x="56" y="420"/>
                  </a:lnTo>
                  <a:lnTo>
                    <a:pt x="56" y="42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567486" y="4444540"/>
              <a:ext cx="1332247" cy="1144974"/>
            </a:xfrm>
            <a:custGeom>
              <a:avLst/>
              <a:gdLst>
                <a:gd name="T0" fmla="*/ 1494 w 1511"/>
                <a:gd name="T1" fmla="*/ 8 h 1298"/>
                <a:gd name="T2" fmla="*/ 1442 w 1511"/>
                <a:gd name="T3" fmla="*/ 52 h 1298"/>
                <a:gd name="T4" fmla="*/ 1339 w 1511"/>
                <a:gd name="T5" fmla="*/ 62 h 1298"/>
                <a:gd name="T6" fmla="*/ 1297 w 1511"/>
                <a:gd name="T7" fmla="*/ 15 h 1298"/>
                <a:gd name="T8" fmla="*/ 1262 w 1511"/>
                <a:gd name="T9" fmla="*/ 32 h 1298"/>
                <a:gd name="T10" fmla="*/ 1246 w 1511"/>
                <a:gd name="T11" fmla="*/ 52 h 1298"/>
                <a:gd name="T12" fmla="*/ 1183 w 1511"/>
                <a:gd name="T13" fmla="*/ 104 h 1298"/>
                <a:gd name="T14" fmla="*/ 1168 w 1511"/>
                <a:gd name="T15" fmla="*/ 160 h 1298"/>
                <a:gd name="T16" fmla="*/ 1113 w 1511"/>
                <a:gd name="T17" fmla="*/ 182 h 1298"/>
                <a:gd name="T18" fmla="*/ 1085 w 1511"/>
                <a:gd name="T19" fmla="*/ 133 h 1298"/>
                <a:gd name="T20" fmla="*/ 1056 w 1511"/>
                <a:gd name="T21" fmla="*/ 200 h 1298"/>
                <a:gd name="T22" fmla="*/ 998 w 1511"/>
                <a:gd name="T23" fmla="*/ 223 h 1298"/>
                <a:gd name="T24" fmla="*/ 698 w 1511"/>
                <a:gd name="T25" fmla="*/ 442 h 1298"/>
                <a:gd name="T26" fmla="*/ 580 w 1511"/>
                <a:gd name="T27" fmla="*/ 487 h 1298"/>
                <a:gd name="T28" fmla="*/ 510 w 1511"/>
                <a:gd name="T29" fmla="*/ 508 h 1298"/>
                <a:gd name="T30" fmla="*/ 398 w 1511"/>
                <a:gd name="T31" fmla="*/ 604 h 1298"/>
                <a:gd name="T32" fmla="*/ 286 w 1511"/>
                <a:gd name="T33" fmla="*/ 621 h 1298"/>
                <a:gd name="T34" fmla="*/ 176 w 1511"/>
                <a:gd name="T35" fmla="*/ 649 h 1298"/>
                <a:gd name="T36" fmla="*/ 68 w 1511"/>
                <a:gd name="T37" fmla="*/ 697 h 1298"/>
                <a:gd name="T38" fmla="*/ 54 w 1511"/>
                <a:gd name="T39" fmla="*/ 741 h 1298"/>
                <a:gd name="T40" fmla="*/ 56 w 1511"/>
                <a:gd name="T41" fmla="*/ 823 h 1298"/>
                <a:gd name="T42" fmla="*/ 13 w 1511"/>
                <a:gd name="T43" fmla="*/ 836 h 1298"/>
                <a:gd name="T44" fmla="*/ 14 w 1511"/>
                <a:gd name="T45" fmla="*/ 918 h 1298"/>
                <a:gd name="T46" fmla="*/ 28 w 1511"/>
                <a:gd name="T47" fmla="*/ 946 h 1298"/>
                <a:gd name="T48" fmla="*/ 71 w 1511"/>
                <a:gd name="T49" fmla="*/ 964 h 1298"/>
                <a:gd name="T50" fmla="*/ 120 w 1511"/>
                <a:gd name="T51" fmla="*/ 965 h 1298"/>
                <a:gd name="T52" fmla="*/ 127 w 1511"/>
                <a:gd name="T53" fmla="*/ 992 h 1298"/>
                <a:gd name="T54" fmla="*/ 125 w 1511"/>
                <a:gd name="T55" fmla="*/ 1037 h 1298"/>
                <a:gd name="T56" fmla="*/ 76 w 1511"/>
                <a:gd name="T57" fmla="*/ 1025 h 1298"/>
                <a:gd name="T58" fmla="*/ 34 w 1511"/>
                <a:gd name="T59" fmla="*/ 992 h 1298"/>
                <a:gd name="T60" fmla="*/ 50 w 1511"/>
                <a:gd name="T61" fmla="*/ 1051 h 1298"/>
                <a:gd name="T62" fmla="*/ 66 w 1511"/>
                <a:gd name="T63" fmla="*/ 1072 h 1298"/>
                <a:gd name="T64" fmla="*/ 80 w 1511"/>
                <a:gd name="T65" fmla="*/ 1044 h 1298"/>
                <a:gd name="T66" fmla="*/ 131 w 1511"/>
                <a:gd name="T67" fmla="*/ 1065 h 1298"/>
                <a:gd name="T68" fmla="*/ 175 w 1511"/>
                <a:gd name="T69" fmla="*/ 1071 h 1298"/>
                <a:gd name="T70" fmla="*/ 206 w 1511"/>
                <a:gd name="T71" fmla="*/ 1039 h 1298"/>
                <a:gd name="T72" fmla="*/ 225 w 1511"/>
                <a:gd name="T73" fmla="*/ 1060 h 1298"/>
                <a:gd name="T74" fmla="*/ 251 w 1511"/>
                <a:gd name="T75" fmla="*/ 1091 h 1298"/>
                <a:gd name="T76" fmla="*/ 309 w 1511"/>
                <a:gd name="T77" fmla="*/ 1107 h 1298"/>
                <a:gd name="T78" fmla="*/ 319 w 1511"/>
                <a:gd name="T79" fmla="*/ 1160 h 1298"/>
                <a:gd name="T80" fmla="*/ 342 w 1511"/>
                <a:gd name="T81" fmla="*/ 1192 h 1298"/>
                <a:gd name="T82" fmla="*/ 311 w 1511"/>
                <a:gd name="T83" fmla="*/ 1243 h 1298"/>
                <a:gd name="T84" fmla="*/ 287 w 1511"/>
                <a:gd name="T85" fmla="*/ 1266 h 1298"/>
                <a:gd name="T86" fmla="*/ 359 w 1511"/>
                <a:gd name="T87" fmla="*/ 1238 h 1298"/>
                <a:gd name="T88" fmla="*/ 416 w 1511"/>
                <a:gd name="T89" fmla="*/ 1207 h 1298"/>
                <a:gd name="T90" fmla="*/ 489 w 1511"/>
                <a:gd name="T91" fmla="*/ 1196 h 1298"/>
                <a:gd name="T92" fmla="*/ 557 w 1511"/>
                <a:gd name="T93" fmla="*/ 1169 h 1298"/>
                <a:gd name="T94" fmla="*/ 608 w 1511"/>
                <a:gd name="T95" fmla="*/ 1150 h 1298"/>
                <a:gd name="T96" fmla="*/ 635 w 1511"/>
                <a:gd name="T97" fmla="*/ 1128 h 1298"/>
                <a:gd name="T98" fmla="*/ 633 w 1511"/>
                <a:gd name="T99" fmla="*/ 1087 h 1298"/>
                <a:gd name="T100" fmla="*/ 640 w 1511"/>
                <a:gd name="T101" fmla="*/ 981 h 1298"/>
                <a:gd name="T102" fmla="*/ 648 w 1511"/>
                <a:gd name="T103" fmla="*/ 908 h 1298"/>
                <a:gd name="T104" fmla="*/ 664 w 1511"/>
                <a:gd name="T105" fmla="*/ 694 h 1298"/>
                <a:gd name="T106" fmla="*/ 767 w 1511"/>
                <a:gd name="T107" fmla="*/ 668 h 1298"/>
                <a:gd name="T108" fmla="*/ 806 w 1511"/>
                <a:gd name="T109" fmla="*/ 670 h 1298"/>
                <a:gd name="T110" fmla="*/ 877 w 1511"/>
                <a:gd name="T111" fmla="*/ 553 h 1298"/>
                <a:gd name="T112" fmla="*/ 980 w 1511"/>
                <a:gd name="T113" fmla="*/ 551 h 1298"/>
                <a:gd name="T114" fmla="*/ 1059 w 1511"/>
                <a:gd name="T115" fmla="*/ 468 h 1298"/>
                <a:gd name="T116" fmla="*/ 1079 w 1511"/>
                <a:gd name="T117" fmla="*/ 389 h 1298"/>
                <a:gd name="T118" fmla="*/ 1234 w 1511"/>
                <a:gd name="T119" fmla="*/ 296 h 1298"/>
                <a:gd name="T120" fmla="*/ 1269 w 1511"/>
                <a:gd name="T121" fmla="*/ 248 h 1298"/>
                <a:gd name="T122" fmla="*/ 1410 w 1511"/>
                <a:gd name="T123" fmla="*/ 13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1" h="1298">
                  <a:moveTo>
                    <a:pt x="1510" y="12"/>
                  </a:moveTo>
                  <a:cubicBezTo>
                    <a:pt x="1510" y="12"/>
                    <a:pt x="1510" y="12"/>
                    <a:pt x="1510" y="12"/>
                  </a:cubicBezTo>
                  <a:cubicBezTo>
                    <a:pt x="1509" y="12"/>
                    <a:pt x="1509" y="12"/>
                    <a:pt x="1509" y="12"/>
                  </a:cubicBezTo>
                  <a:cubicBezTo>
                    <a:pt x="1508" y="12"/>
                    <a:pt x="1508" y="12"/>
                    <a:pt x="1508" y="12"/>
                  </a:cubicBezTo>
                  <a:cubicBezTo>
                    <a:pt x="1507" y="13"/>
                    <a:pt x="1507" y="13"/>
                    <a:pt x="1507" y="13"/>
                  </a:cubicBezTo>
                  <a:cubicBezTo>
                    <a:pt x="1504" y="18"/>
                    <a:pt x="1504" y="18"/>
                    <a:pt x="1504" y="18"/>
                  </a:cubicBezTo>
                  <a:cubicBezTo>
                    <a:pt x="1503" y="16"/>
                    <a:pt x="1503" y="16"/>
                    <a:pt x="1503" y="16"/>
                  </a:cubicBezTo>
                  <a:cubicBezTo>
                    <a:pt x="1501" y="14"/>
                    <a:pt x="1501" y="14"/>
                    <a:pt x="1501" y="14"/>
                  </a:cubicBezTo>
                  <a:cubicBezTo>
                    <a:pt x="1500" y="12"/>
                    <a:pt x="1500" y="12"/>
                    <a:pt x="1500" y="12"/>
                  </a:cubicBezTo>
                  <a:cubicBezTo>
                    <a:pt x="1500" y="10"/>
                    <a:pt x="1500" y="10"/>
                    <a:pt x="1500" y="10"/>
                  </a:cubicBezTo>
                  <a:cubicBezTo>
                    <a:pt x="1502" y="7"/>
                    <a:pt x="1502" y="7"/>
                    <a:pt x="1502" y="7"/>
                  </a:cubicBezTo>
                  <a:cubicBezTo>
                    <a:pt x="1503" y="5"/>
                    <a:pt x="1503" y="5"/>
                    <a:pt x="1503" y="5"/>
                  </a:cubicBezTo>
                  <a:cubicBezTo>
                    <a:pt x="1504" y="3"/>
                    <a:pt x="1504" y="3"/>
                    <a:pt x="1504" y="3"/>
                  </a:cubicBezTo>
                  <a:cubicBezTo>
                    <a:pt x="1506" y="5"/>
                    <a:pt x="1506" y="5"/>
                    <a:pt x="1506" y="5"/>
                  </a:cubicBezTo>
                  <a:cubicBezTo>
                    <a:pt x="1508" y="8"/>
                    <a:pt x="1508" y="8"/>
                    <a:pt x="1508" y="8"/>
                  </a:cubicBezTo>
                  <a:cubicBezTo>
                    <a:pt x="1510" y="10"/>
                    <a:pt x="1510" y="10"/>
                    <a:pt x="1510" y="10"/>
                  </a:cubicBezTo>
                  <a:cubicBezTo>
                    <a:pt x="1511" y="10"/>
                    <a:pt x="1511" y="10"/>
                    <a:pt x="1511" y="10"/>
                  </a:cubicBezTo>
                  <a:cubicBezTo>
                    <a:pt x="1510" y="5"/>
                    <a:pt x="1510" y="5"/>
                    <a:pt x="1510" y="5"/>
                  </a:cubicBezTo>
                  <a:cubicBezTo>
                    <a:pt x="1510" y="3"/>
                    <a:pt x="1510" y="3"/>
                    <a:pt x="1510" y="3"/>
                  </a:cubicBezTo>
                  <a:cubicBezTo>
                    <a:pt x="1508" y="2"/>
                    <a:pt x="1508" y="2"/>
                    <a:pt x="1508" y="2"/>
                  </a:cubicBezTo>
                  <a:cubicBezTo>
                    <a:pt x="1506" y="1"/>
                    <a:pt x="1506" y="1"/>
                    <a:pt x="1506" y="1"/>
                  </a:cubicBezTo>
                  <a:cubicBezTo>
                    <a:pt x="1504" y="0"/>
                    <a:pt x="1504" y="0"/>
                    <a:pt x="1504" y="0"/>
                  </a:cubicBezTo>
                  <a:cubicBezTo>
                    <a:pt x="1498" y="0"/>
                    <a:pt x="1498" y="0"/>
                    <a:pt x="1498" y="0"/>
                  </a:cubicBezTo>
                  <a:cubicBezTo>
                    <a:pt x="1495" y="0"/>
                    <a:pt x="1495" y="0"/>
                    <a:pt x="1495" y="0"/>
                  </a:cubicBezTo>
                  <a:cubicBezTo>
                    <a:pt x="1494" y="1"/>
                    <a:pt x="1494" y="1"/>
                    <a:pt x="1494" y="1"/>
                  </a:cubicBezTo>
                  <a:cubicBezTo>
                    <a:pt x="1493" y="2"/>
                    <a:pt x="1493" y="2"/>
                    <a:pt x="1493" y="2"/>
                  </a:cubicBezTo>
                  <a:cubicBezTo>
                    <a:pt x="1493" y="3"/>
                    <a:pt x="1493" y="3"/>
                    <a:pt x="1493" y="3"/>
                  </a:cubicBezTo>
                  <a:cubicBezTo>
                    <a:pt x="1494" y="4"/>
                    <a:pt x="1494" y="4"/>
                    <a:pt x="1494" y="4"/>
                  </a:cubicBezTo>
                  <a:cubicBezTo>
                    <a:pt x="1494" y="6"/>
                    <a:pt x="1494" y="6"/>
                    <a:pt x="1494" y="6"/>
                  </a:cubicBezTo>
                  <a:cubicBezTo>
                    <a:pt x="1494" y="8"/>
                    <a:pt x="1494" y="8"/>
                    <a:pt x="1494" y="8"/>
                  </a:cubicBezTo>
                  <a:cubicBezTo>
                    <a:pt x="1494" y="10"/>
                    <a:pt x="1494" y="10"/>
                    <a:pt x="1494" y="10"/>
                  </a:cubicBezTo>
                  <a:cubicBezTo>
                    <a:pt x="1493" y="12"/>
                    <a:pt x="1493" y="12"/>
                    <a:pt x="1493" y="12"/>
                  </a:cubicBezTo>
                  <a:cubicBezTo>
                    <a:pt x="1491" y="14"/>
                    <a:pt x="1491" y="14"/>
                    <a:pt x="1491" y="14"/>
                  </a:cubicBezTo>
                  <a:cubicBezTo>
                    <a:pt x="1489" y="14"/>
                    <a:pt x="1489" y="14"/>
                    <a:pt x="1489" y="14"/>
                  </a:cubicBezTo>
                  <a:cubicBezTo>
                    <a:pt x="1488" y="14"/>
                    <a:pt x="1488" y="14"/>
                    <a:pt x="1488" y="14"/>
                  </a:cubicBezTo>
                  <a:cubicBezTo>
                    <a:pt x="1487" y="13"/>
                    <a:pt x="1487" y="13"/>
                    <a:pt x="1487" y="13"/>
                  </a:cubicBezTo>
                  <a:cubicBezTo>
                    <a:pt x="1485" y="12"/>
                    <a:pt x="1485" y="12"/>
                    <a:pt x="1485" y="12"/>
                  </a:cubicBezTo>
                  <a:cubicBezTo>
                    <a:pt x="1472" y="19"/>
                    <a:pt x="1472" y="19"/>
                    <a:pt x="1472" y="19"/>
                  </a:cubicBezTo>
                  <a:cubicBezTo>
                    <a:pt x="1469" y="21"/>
                    <a:pt x="1469" y="21"/>
                    <a:pt x="1469" y="21"/>
                  </a:cubicBezTo>
                  <a:cubicBezTo>
                    <a:pt x="1464" y="26"/>
                    <a:pt x="1464" y="26"/>
                    <a:pt x="1464" y="26"/>
                  </a:cubicBezTo>
                  <a:cubicBezTo>
                    <a:pt x="1462" y="26"/>
                    <a:pt x="1462" y="26"/>
                    <a:pt x="1462" y="26"/>
                  </a:cubicBezTo>
                  <a:cubicBezTo>
                    <a:pt x="1459" y="26"/>
                    <a:pt x="1459" y="26"/>
                    <a:pt x="1459" y="26"/>
                  </a:cubicBezTo>
                  <a:cubicBezTo>
                    <a:pt x="1457" y="26"/>
                    <a:pt x="1457" y="26"/>
                    <a:pt x="1457" y="26"/>
                  </a:cubicBezTo>
                  <a:cubicBezTo>
                    <a:pt x="1454" y="26"/>
                    <a:pt x="1454" y="26"/>
                    <a:pt x="1454" y="26"/>
                  </a:cubicBezTo>
                  <a:cubicBezTo>
                    <a:pt x="1453" y="26"/>
                    <a:pt x="1453" y="26"/>
                    <a:pt x="1453" y="26"/>
                  </a:cubicBezTo>
                  <a:cubicBezTo>
                    <a:pt x="1453" y="27"/>
                    <a:pt x="1453" y="27"/>
                    <a:pt x="1453" y="27"/>
                  </a:cubicBezTo>
                  <a:cubicBezTo>
                    <a:pt x="1453" y="29"/>
                    <a:pt x="1453" y="29"/>
                    <a:pt x="1453" y="29"/>
                  </a:cubicBezTo>
                  <a:cubicBezTo>
                    <a:pt x="1454" y="31"/>
                    <a:pt x="1454" y="31"/>
                    <a:pt x="1454" y="31"/>
                  </a:cubicBezTo>
                  <a:cubicBezTo>
                    <a:pt x="1454" y="32"/>
                    <a:pt x="1454" y="32"/>
                    <a:pt x="1454" y="32"/>
                  </a:cubicBezTo>
                  <a:cubicBezTo>
                    <a:pt x="1452" y="35"/>
                    <a:pt x="1452" y="35"/>
                    <a:pt x="1452" y="35"/>
                  </a:cubicBezTo>
                  <a:cubicBezTo>
                    <a:pt x="1452" y="36"/>
                    <a:pt x="1452" y="36"/>
                    <a:pt x="1452" y="36"/>
                  </a:cubicBezTo>
                  <a:cubicBezTo>
                    <a:pt x="1452" y="38"/>
                    <a:pt x="1452" y="38"/>
                    <a:pt x="1452" y="38"/>
                  </a:cubicBezTo>
                  <a:cubicBezTo>
                    <a:pt x="1452" y="39"/>
                    <a:pt x="1452" y="39"/>
                    <a:pt x="1452" y="39"/>
                  </a:cubicBezTo>
                  <a:cubicBezTo>
                    <a:pt x="1453" y="40"/>
                    <a:pt x="1453" y="40"/>
                    <a:pt x="1453" y="40"/>
                  </a:cubicBezTo>
                  <a:cubicBezTo>
                    <a:pt x="1453" y="40"/>
                    <a:pt x="1453" y="40"/>
                    <a:pt x="1453" y="40"/>
                  </a:cubicBezTo>
                  <a:cubicBezTo>
                    <a:pt x="1453" y="42"/>
                    <a:pt x="1453" y="42"/>
                    <a:pt x="1453" y="42"/>
                  </a:cubicBezTo>
                  <a:cubicBezTo>
                    <a:pt x="1452" y="43"/>
                    <a:pt x="1452" y="43"/>
                    <a:pt x="1452" y="43"/>
                  </a:cubicBezTo>
                  <a:cubicBezTo>
                    <a:pt x="1445" y="52"/>
                    <a:pt x="1445" y="52"/>
                    <a:pt x="1445" y="52"/>
                  </a:cubicBezTo>
                  <a:cubicBezTo>
                    <a:pt x="1444" y="52"/>
                    <a:pt x="1444" y="52"/>
                    <a:pt x="1444" y="52"/>
                  </a:cubicBezTo>
                  <a:cubicBezTo>
                    <a:pt x="1442" y="52"/>
                    <a:pt x="1442" y="52"/>
                    <a:pt x="1442" y="52"/>
                  </a:cubicBezTo>
                  <a:cubicBezTo>
                    <a:pt x="1440" y="52"/>
                    <a:pt x="1440" y="52"/>
                    <a:pt x="1440" y="52"/>
                  </a:cubicBezTo>
                  <a:cubicBezTo>
                    <a:pt x="1438" y="52"/>
                    <a:pt x="1438" y="52"/>
                    <a:pt x="1438" y="52"/>
                  </a:cubicBezTo>
                  <a:cubicBezTo>
                    <a:pt x="1438" y="54"/>
                    <a:pt x="1438" y="54"/>
                    <a:pt x="1438" y="54"/>
                  </a:cubicBezTo>
                  <a:cubicBezTo>
                    <a:pt x="1436" y="59"/>
                    <a:pt x="1436" y="59"/>
                    <a:pt x="1436" y="59"/>
                  </a:cubicBezTo>
                  <a:cubicBezTo>
                    <a:pt x="1434" y="62"/>
                    <a:pt x="1434" y="62"/>
                    <a:pt x="1434" y="62"/>
                  </a:cubicBezTo>
                  <a:cubicBezTo>
                    <a:pt x="1431" y="67"/>
                    <a:pt x="1431" y="67"/>
                    <a:pt x="1431" y="67"/>
                  </a:cubicBezTo>
                  <a:cubicBezTo>
                    <a:pt x="1428" y="69"/>
                    <a:pt x="1428" y="69"/>
                    <a:pt x="1428" y="69"/>
                  </a:cubicBezTo>
                  <a:cubicBezTo>
                    <a:pt x="1425" y="70"/>
                    <a:pt x="1425" y="70"/>
                    <a:pt x="1425" y="70"/>
                  </a:cubicBezTo>
                  <a:cubicBezTo>
                    <a:pt x="1413" y="71"/>
                    <a:pt x="1413" y="71"/>
                    <a:pt x="1413" y="71"/>
                  </a:cubicBezTo>
                  <a:cubicBezTo>
                    <a:pt x="1399" y="75"/>
                    <a:pt x="1399" y="75"/>
                    <a:pt x="1399" y="75"/>
                  </a:cubicBezTo>
                  <a:cubicBezTo>
                    <a:pt x="1396" y="75"/>
                    <a:pt x="1396" y="75"/>
                    <a:pt x="1396" y="75"/>
                  </a:cubicBezTo>
                  <a:cubicBezTo>
                    <a:pt x="1394" y="75"/>
                    <a:pt x="1394" y="75"/>
                    <a:pt x="1394" y="75"/>
                  </a:cubicBezTo>
                  <a:cubicBezTo>
                    <a:pt x="1391" y="73"/>
                    <a:pt x="1391" y="73"/>
                    <a:pt x="1391" y="73"/>
                  </a:cubicBezTo>
                  <a:cubicBezTo>
                    <a:pt x="1390" y="72"/>
                    <a:pt x="1390" y="72"/>
                    <a:pt x="1390" y="72"/>
                  </a:cubicBezTo>
                  <a:cubicBezTo>
                    <a:pt x="1384" y="71"/>
                    <a:pt x="1384" y="71"/>
                    <a:pt x="1384" y="71"/>
                  </a:cubicBezTo>
                  <a:cubicBezTo>
                    <a:pt x="1382" y="71"/>
                    <a:pt x="1382" y="71"/>
                    <a:pt x="1382" y="71"/>
                  </a:cubicBezTo>
                  <a:cubicBezTo>
                    <a:pt x="1381" y="69"/>
                    <a:pt x="1381" y="69"/>
                    <a:pt x="1381" y="69"/>
                  </a:cubicBezTo>
                  <a:cubicBezTo>
                    <a:pt x="1378" y="69"/>
                    <a:pt x="1378" y="69"/>
                    <a:pt x="1378" y="69"/>
                  </a:cubicBezTo>
                  <a:cubicBezTo>
                    <a:pt x="1375" y="68"/>
                    <a:pt x="1375" y="68"/>
                    <a:pt x="1375" y="68"/>
                  </a:cubicBezTo>
                  <a:cubicBezTo>
                    <a:pt x="1365" y="71"/>
                    <a:pt x="1365" y="71"/>
                    <a:pt x="1365" y="71"/>
                  </a:cubicBezTo>
                  <a:cubicBezTo>
                    <a:pt x="1356" y="70"/>
                    <a:pt x="1356" y="70"/>
                    <a:pt x="1356" y="70"/>
                  </a:cubicBezTo>
                  <a:cubicBezTo>
                    <a:pt x="1347" y="71"/>
                    <a:pt x="1347" y="71"/>
                    <a:pt x="1347" y="71"/>
                  </a:cubicBezTo>
                  <a:cubicBezTo>
                    <a:pt x="1346" y="70"/>
                    <a:pt x="1346" y="70"/>
                    <a:pt x="1346" y="70"/>
                  </a:cubicBezTo>
                  <a:cubicBezTo>
                    <a:pt x="1344" y="69"/>
                    <a:pt x="1344" y="69"/>
                    <a:pt x="1344" y="69"/>
                  </a:cubicBezTo>
                  <a:cubicBezTo>
                    <a:pt x="1344" y="69"/>
                    <a:pt x="1344" y="69"/>
                    <a:pt x="1344" y="69"/>
                  </a:cubicBezTo>
                  <a:cubicBezTo>
                    <a:pt x="1343" y="68"/>
                    <a:pt x="1343" y="68"/>
                    <a:pt x="1343" y="68"/>
                  </a:cubicBezTo>
                  <a:cubicBezTo>
                    <a:pt x="1342" y="67"/>
                    <a:pt x="1342" y="67"/>
                    <a:pt x="1342" y="67"/>
                  </a:cubicBezTo>
                  <a:cubicBezTo>
                    <a:pt x="1341" y="65"/>
                    <a:pt x="1341" y="65"/>
                    <a:pt x="1341" y="65"/>
                  </a:cubicBezTo>
                  <a:cubicBezTo>
                    <a:pt x="1340" y="63"/>
                    <a:pt x="1340" y="63"/>
                    <a:pt x="1340" y="63"/>
                  </a:cubicBezTo>
                  <a:cubicBezTo>
                    <a:pt x="1339" y="62"/>
                    <a:pt x="1339" y="62"/>
                    <a:pt x="1339" y="62"/>
                  </a:cubicBezTo>
                  <a:cubicBezTo>
                    <a:pt x="1338" y="61"/>
                    <a:pt x="1338" y="61"/>
                    <a:pt x="1338" y="61"/>
                  </a:cubicBezTo>
                  <a:cubicBezTo>
                    <a:pt x="1338" y="60"/>
                    <a:pt x="1338" y="60"/>
                    <a:pt x="1338" y="60"/>
                  </a:cubicBezTo>
                  <a:cubicBezTo>
                    <a:pt x="1337" y="58"/>
                    <a:pt x="1337" y="58"/>
                    <a:pt x="1337" y="58"/>
                  </a:cubicBezTo>
                  <a:cubicBezTo>
                    <a:pt x="1335" y="52"/>
                    <a:pt x="1335" y="52"/>
                    <a:pt x="1335" y="52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2" y="48"/>
                    <a:pt x="1332" y="48"/>
                    <a:pt x="1332" y="48"/>
                  </a:cubicBezTo>
                  <a:cubicBezTo>
                    <a:pt x="1331" y="40"/>
                    <a:pt x="1331" y="40"/>
                    <a:pt x="1331" y="40"/>
                  </a:cubicBezTo>
                  <a:cubicBezTo>
                    <a:pt x="1328" y="32"/>
                    <a:pt x="1328" y="32"/>
                    <a:pt x="1328" y="32"/>
                  </a:cubicBezTo>
                  <a:cubicBezTo>
                    <a:pt x="1324" y="31"/>
                    <a:pt x="1324" y="31"/>
                    <a:pt x="1324" y="31"/>
                  </a:cubicBezTo>
                  <a:cubicBezTo>
                    <a:pt x="1322" y="30"/>
                    <a:pt x="1322" y="30"/>
                    <a:pt x="1322" y="30"/>
                  </a:cubicBezTo>
                  <a:cubicBezTo>
                    <a:pt x="1321" y="31"/>
                    <a:pt x="1321" y="31"/>
                    <a:pt x="1321" y="31"/>
                  </a:cubicBezTo>
                  <a:cubicBezTo>
                    <a:pt x="1319" y="31"/>
                    <a:pt x="1319" y="31"/>
                    <a:pt x="1319" y="31"/>
                  </a:cubicBezTo>
                  <a:cubicBezTo>
                    <a:pt x="1318" y="32"/>
                    <a:pt x="1318" y="32"/>
                    <a:pt x="1318" y="32"/>
                  </a:cubicBezTo>
                  <a:cubicBezTo>
                    <a:pt x="1318" y="34"/>
                    <a:pt x="1318" y="34"/>
                    <a:pt x="1318" y="34"/>
                  </a:cubicBezTo>
                  <a:cubicBezTo>
                    <a:pt x="1317" y="35"/>
                    <a:pt x="1317" y="35"/>
                    <a:pt x="1317" y="35"/>
                  </a:cubicBezTo>
                  <a:cubicBezTo>
                    <a:pt x="1317" y="36"/>
                    <a:pt x="1317" y="36"/>
                    <a:pt x="1317" y="36"/>
                  </a:cubicBezTo>
                  <a:cubicBezTo>
                    <a:pt x="1318" y="38"/>
                    <a:pt x="1318" y="38"/>
                    <a:pt x="1318" y="38"/>
                  </a:cubicBezTo>
                  <a:cubicBezTo>
                    <a:pt x="1318" y="40"/>
                    <a:pt x="1318" y="40"/>
                    <a:pt x="1318" y="40"/>
                  </a:cubicBezTo>
                  <a:cubicBezTo>
                    <a:pt x="1318" y="41"/>
                    <a:pt x="1318" y="41"/>
                    <a:pt x="1318" y="41"/>
                  </a:cubicBezTo>
                  <a:cubicBezTo>
                    <a:pt x="1318" y="43"/>
                    <a:pt x="1318" y="43"/>
                    <a:pt x="1318" y="43"/>
                  </a:cubicBezTo>
                  <a:cubicBezTo>
                    <a:pt x="1318" y="45"/>
                    <a:pt x="1318" y="45"/>
                    <a:pt x="1318" y="45"/>
                  </a:cubicBezTo>
                  <a:cubicBezTo>
                    <a:pt x="1317" y="46"/>
                    <a:pt x="1317" y="46"/>
                    <a:pt x="1317" y="46"/>
                  </a:cubicBezTo>
                  <a:cubicBezTo>
                    <a:pt x="1316" y="46"/>
                    <a:pt x="1316" y="46"/>
                    <a:pt x="1316" y="46"/>
                  </a:cubicBezTo>
                  <a:cubicBezTo>
                    <a:pt x="1315" y="46"/>
                    <a:pt x="1315" y="46"/>
                    <a:pt x="1315" y="46"/>
                  </a:cubicBezTo>
                  <a:cubicBezTo>
                    <a:pt x="1314" y="44"/>
                    <a:pt x="1314" y="44"/>
                    <a:pt x="1314" y="44"/>
                  </a:cubicBezTo>
                  <a:cubicBezTo>
                    <a:pt x="1310" y="32"/>
                    <a:pt x="1310" y="32"/>
                    <a:pt x="1310" y="32"/>
                  </a:cubicBezTo>
                  <a:cubicBezTo>
                    <a:pt x="1309" y="30"/>
                    <a:pt x="1309" y="30"/>
                    <a:pt x="1309" y="30"/>
                  </a:cubicBezTo>
                  <a:cubicBezTo>
                    <a:pt x="1306" y="26"/>
                    <a:pt x="1306" y="26"/>
                    <a:pt x="1306" y="26"/>
                  </a:cubicBezTo>
                  <a:cubicBezTo>
                    <a:pt x="1299" y="17"/>
                    <a:pt x="1299" y="17"/>
                    <a:pt x="1299" y="17"/>
                  </a:cubicBezTo>
                  <a:cubicBezTo>
                    <a:pt x="1297" y="15"/>
                    <a:pt x="1297" y="15"/>
                    <a:pt x="1297" y="15"/>
                  </a:cubicBezTo>
                  <a:cubicBezTo>
                    <a:pt x="1294" y="10"/>
                    <a:pt x="1294" y="10"/>
                    <a:pt x="1294" y="10"/>
                  </a:cubicBezTo>
                  <a:cubicBezTo>
                    <a:pt x="1292" y="7"/>
                    <a:pt x="1292" y="7"/>
                    <a:pt x="1292" y="7"/>
                  </a:cubicBezTo>
                  <a:cubicBezTo>
                    <a:pt x="1291" y="6"/>
                    <a:pt x="1291" y="6"/>
                    <a:pt x="1291" y="6"/>
                  </a:cubicBezTo>
                  <a:cubicBezTo>
                    <a:pt x="1290" y="7"/>
                    <a:pt x="1290" y="7"/>
                    <a:pt x="1290" y="7"/>
                  </a:cubicBezTo>
                  <a:cubicBezTo>
                    <a:pt x="1289" y="9"/>
                    <a:pt x="1289" y="9"/>
                    <a:pt x="1289" y="9"/>
                  </a:cubicBezTo>
                  <a:cubicBezTo>
                    <a:pt x="1288" y="12"/>
                    <a:pt x="1288" y="12"/>
                    <a:pt x="1288" y="12"/>
                  </a:cubicBezTo>
                  <a:cubicBezTo>
                    <a:pt x="1288" y="14"/>
                    <a:pt x="1288" y="14"/>
                    <a:pt x="1288" y="14"/>
                  </a:cubicBezTo>
                  <a:cubicBezTo>
                    <a:pt x="1286" y="16"/>
                    <a:pt x="1286" y="16"/>
                    <a:pt x="1286" y="16"/>
                  </a:cubicBezTo>
                  <a:cubicBezTo>
                    <a:pt x="1285" y="18"/>
                    <a:pt x="1285" y="18"/>
                    <a:pt x="1285" y="18"/>
                  </a:cubicBezTo>
                  <a:cubicBezTo>
                    <a:pt x="1282" y="20"/>
                    <a:pt x="1282" y="20"/>
                    <a:pt x="1282" y="20"/>
                  </a:cubicBezTo>
                  <a:cubicBezTo>
                    <a:pt x="1280" y="21"/>
                    <a:pt x="1280" y="21"/>
                    <a:pt x="1280" y="21"/>
                  </a:cubicBezTo>
                  <a:cubicBezTo>
                    <a:pt x="1279" y="22"/>
                    <a:pt x="1279" y="22"/>
                    <a:pt x="1279" y="22"/>
                  </a:cubicBezTo>
                  <a:cubicBezTo>
                    <a:pt x="1277" y="27"/>
                    <a:pt x="1277" y="27"/>
                    <a:pt x="1277" y="27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5" y="30"/>
                    <a:pt x="1275" y="30"/>
                    <a:pt x="1275" y="30"/>
                  </a:cubicBezTo>
                  <a:cubicBezTo>
                    <a:pt x="1273" y="31"/>
                    <a:pt x="1273" y="31"/>
                    <a:pt x="1273" y="31"/>
                  </a:cubicBezTo>
                  <a:cubicBezTo>
                    <a:pt x="1272" y="31"/>
                    <a:pt x="1272" y="31"/>
                    <a:pt x="1272" y="31"/>
                  </a:cubicBezTo>
                  <a:cubicBezTo>
                    <a:pt x="1271" y="29"/>
                    <a:pt x="1271" y="29"/>
                    <a:pt x="1271" y="29"/>
                  </a:cubicBezTo>
                  <a:cubicBezTo>
                    <a:pt x="1270" y="24"/>
                    <a:pt x="1270" y="24"/>
                    <a:pt x="1270" y="24"/>
                  </a:cubicBezTo>
                  <a:cubicBezTo>
                    <a:pt x="1270" y="22"/>
                    <a:pt x="1270" y="22"/>
                    <a:pt x="1270" y="22"/>
                  </a:cubicBezTo>
                  <a:cubicBezTo>
                    <a:pt x="1268" y="20"/>
                    <a:pt x="1268" y="20"/>
                    <a:pt x="1268" y="20"/>
                  </a:cubicBezTo>
                  <a:cubicBezTo>
                    <a:pt x="1267" y="19"/>
                    <a:pt x="1267" y="19"/>
                    <a:pt x="1267" y="19"/>
                  </a:cubicBezTo>
                  <a:cubicBezTo>
                    <a:pt x="1265" y="18"/>
                    <a:pt x="1265" y="18"/>
                    <a:pt x="1265" y="18"/>
                  </a:cubicBezTo>
                  <a:cubicBezTo>
                    <a:pt x="1264" y="19"/>
                    <a:pt x="1264" y="19"/>
                    <a:pt x="1264" y="19"/>
                  </a:cubicBezTo>
                  <a:cubicBezTo>
                    <a:pt x="1263" y="20"/>
                    <a:pt x="1263" y="20"/>
                    <a:pt x="1263" y="20"/>
                  </a:cubicBezTo>
                  <a:cubicBezTo>
                    <a:pt x="1265" y="27"/>
                    <a:pt x="1265" y="27"/>
                    <a:pt x="1265" y="27"/>
                  </a:cubicBezTo>
                  <a:cubicBezTo>
                    <a:pt x="1265" y="29"/>
                    <a:pt x="1265" y="29"/>
                    <a:pt x="1265" y="29"/>
                  </a:cubicBezTo>
                  <a:cubicBezTo>
                    <a:pt x="1264" y="30"/>
                    <a:pt x="1264" y="30"/>
                    <a:pt x="1264" y="30"/>
                  </a:cubicBezTo>
                  <a:cubicBezTo>
                    <a:pt x="1262" y="32"/>
                    <a:pt x="1262" y="32"/>
                    <a:pt x="1262" y="32"/>
                  </a:cubicBezTo>
                  <a:cubicBezTo>
                    <a:pt x="1262" y="32"/>
                    <a:pt x="1262" y="32"/>
                    <a:pt x="1262" y="32"/>
                  </a:cubicBezTo>
                  <a:cubicBezTo>
                    <a:pt x="1262" y="32"/>
                    <a:pt x="1262" y="32"/>
                    <a:pt x="1262" y="32"/>
                  </a:cubicBezTo>
                  <a:cubicBezTo>
                    <a:pt x="1263" y="34"/>
                    <a:pt x="1263" y="34"/>
                    <a:pt x="1263" y="34"/>
                  </a:cubicBezTo>
                  <a:cubicBezTo>
                    <a:pt x="1263" y="35"/>
                    <a:pt x="1263" y="35"/>
                    <a:pt x="1263" y="35"/>
                  </a:cubicBezTo>
                  <a:cubicBezTo>
                    <a:pt x="1263" y="37"/>
                    <a:pt x="1263" y="37"/>
                    <a:pt x="1263" y="37"/>
                  </a:cubicBezTo>
                  <a:cubicBezTo>
                    <a:pt x="1262" y="39"/>
                    <a:pt x="1262" y="39"/>
                    <a:pt x="1262" y="39"/>
                  </a:cubicBezTo>
                  <a:cubicBezTo>
                    <a:pt x="1259" y="40"/>
                    <a:pt x="1259" y="40"/>
                    <a:pt x="1259" y="40"/>
                  </a:cubicBezTo>
                  <a:cubicBezTo>
                    <a:pt x="1257" y="40"/>
                    <a:pt x="1257" y="40"/>
                    <a:pt x="1257" y="40"/>
                  </a:cubicBezTo>
                  <a:cubicBezTo>
                    <a:pt x="1253" y="36"/>
                    <a:pt x="1253" y="36"/>
                    <a:pt x="1253" y="36"/>
                  </a:cubicBezTo>
                  <a:cubicBezTo>
                    <a:pt x="1251" y="35"/>
                    <a:pt x="1251" y="35"/>
                    <a:pt x="1251" y="35"/>
                  </a:cubicBezTo>
                  <a:cubicBezTo>
                    <a:pt x="1246" y="34"/>
                    <a:pt x="1246" y="34"/>
                    <a:pt x="1246" y="34"/>
                  </a:cubicBezTo>
                  <a:cubicBezTo>
                    <a:pt x="1244" y="33"/>
                    <a:pt x="1244" y="33"/>
                    <a:pt x="1244" y="33"/>
                  </a:cubicBezTo>
                  <a:cubicBezTo>
                    <a:pt x="1244" y="32"/>
                    <a:pt x="1244" y="32"/>
                    <a:pt x="1244" y="32"/>
                  </a:cubicBezTo>
                  <a:cubicBezTo>
                    <a:pt x="1242" y="32"/>
                    <a:pt x="1242" y="32"/>
                    <a:pt x="1242" y="32"/>
                  </a:cubicBezTo>
                  <a:cubicBezTo>
                    <a:pt x="1240" y="32"/>
                    <a:pt x="1240" y="32"/>
                    <a:pt x="1240" y="32"/>
                  </a:cubicBezTo>
                  <a:cubicBezTo>
                    <a:pt x="1238" y="32"/>
                    <a:pt x="1238" y="32"/>
                    <a:pt x="1238" y="32"/>
                  </a:cubicBezTo>
                  <a:cubicBezTo>
                    <a:pt x="1236" y="32"/>
                    <a:pt x="1236" y="32"/>
                    <a:pt x="1236" y="32"/>
                  </a:cubicBezTo>
                  <a:cubicBezTo>
                    <a:pt x="1234" y="34"/>
                    <a:pt x="1234" y="34"/>
                    <a:pt x="1234" y="34"/>
                  </a:cubicBezTo>
                  <a:cubicBezTo>
                    <a:pt x="1234" y="36"/>
                    <a:pt x="1234" y="36"/>
                    <a:pt x="1234" y="36"/>
                  </a:cubicBezTo>
                  <a:cubicBezTo>
                    <a:pt x="1234" y="37"/>
                    <a:pt x="1234" y="37"/>
                    <a:pt x="1234" y="37"/>
                  </a:cubicBezTo>
                  <a:cubicBezTo>
                    <a:pt x="1234" y="38"/>
                    <a:pt x="1234" y="38"/>
                    <a:pt x="1234" y="38"/>
                  </a:cubicBezTo>
                  <a:cubicBezTo>
                    <a:pt x="1236" y="39"/>
                    <a:pt x="1236" y="39"/>
                    <a:pt x="1236" y="39"/>
                  </a:cubicBezTo>
                  <a:cubicBezTo>
                    <a:pt x="1236" y="40"/>
                    <a:pt x="1236" y="40"/>
                    <a:pt x="1236" y="40"/>
                  </a:cubicBezTo>
                  <a:cubicBezTo>
                    <a:pt x="1237" y="42"/>
                    <a:pt x="1237" y="42"/>
                    <a:pt x="1237" y="42"/>
                  </a:cubicBezTo>
                  <a:cubicBezTo>
                    <a:pt x="1238" y="45"/>
                    <a:pt x="1238" y="45"/>
                    <a:pt x="1238" y="45"/>
                  </a:cubicBezTo>
                  <a:cubicBezTo>
                    <a:pt x="1239" y="46"/>
                    <a:pt x="1239" y="46"/>
                    <a:pt x="1239" y="46"/>
                  </a:cubicBezTo>
                  <a:cubicBezTo>
                    <a:pt x="1243" y="52"/>
                    <a:pt x="1243" y="52"/>
                    <a:pt x="1243" y="52"/>
                  </a:cubicBezTo>
                  <a:cubicBezTo>
                    <a:pt x="1244" y="52"/>
                    <a:pt x="1244" y="52"/>
                    <a:pt x="1244" y="52"/>
                  </a:cubicBezTo>
                  <a:cubicBezTo>
                    <a:pt x="1244" y="52"/>
                    <a:pt x="1244" y="52"/>
                    <a:pt x="1244" y="52"/>
                  </a:cubicBezTo>
                  <a:cubicBezTo>
                    <a:pt x="1245" y="52"/>
                    <a:pt x="1245" y="52"/>
                    <a:pt x="1245" y="52"/>
                  </a:cubicBezTo>
                  <a:cubicBezTo>
                    <a:pt x="1246" y="52"/>
                    <a:pt x="1246" y="52"/>
                    <a:pt x="1246" y="52"/>
                  </a:cubicBezTo>
                  <a:cubicBezTo>
                    <a:pt x="1247" y="53"/>
                    <a:pt x="1247" y="53"/>
                    <a:pt x="1247" y="53"/>
                  </a:cubicBezTo>
                  <a:cubicBezTo>
                    <a:pt x="1248" y="53"/>
                    <a:pt x="1248" y="53"/>
                    <a:pt x="1248" y="53"/>
                  </a:cubicBezTo>
                  <a:cubicBezTo>
                    <a:pt x="1248" y="56"/>
                    <a:pt x="1248" y="56"/>
                    <a:pt x="1248" y="56"/>
                  </a:cubicBezTo>
                  <a:cubicBezTo>
                    <a:pt x="1249" y="56"/>
                    <a:pt x="1249" y="56"/>
                    <a:pt x="1249" y="56"/>
                  </a:cubicBezTo>
                  <a:cubicBezTo>
                    <a:pt x="1250" y="57"/>
                    <a:pt x="1250" y="57"/>
                    <a:pt x="1250" y="57"/>
                  </a:cubicBezTo>
                  <a:cubicBezTo>
                    <a:pt x="1251" y="58"/>
                    <a:pt x="1251" y="58"/>
                    <a:pt x="1251" y="58"/>
                  </a:cubicBezTo>
                  <a:cubicBezTo>
                    <a:pt x="1252" y="58"/>
                    <a:pt x="1252" y="58"/>
                    <a:pt x="1252" y="58"/>
                  </a:cubicBezTo>
                  <a:cubicBezTo>
                    <a:pt x="1252" y="60"/>
                    <a:pt x="1252" y="60"/>
                    <a:pt x="1252" y="60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49" y="64"/>
                    <a:pt x="1249" y="64"/>
                    <a:pt x="1249" y="64"/>
                  </a:cubicBezTo>
                  <a:cubicBezTo>
                    <a:pt x="1246" y="65"/>
                    <a:pt x="1246" y="65"/>
                    <a:pt x="1246" y="65"/>
                  </a:cubicBezTo>
                  <a:cubicBezTo>
                    <a:pt x="1242" y="66"/>
                    <a:pt x="1242" y="66"/>
                    <a:pt x="1242" y="66"/>
                  </a:cubicBezTo>
                  <a:cubicBezTo>
                    <a:pt x="1239" y="68"/>
                    <a:pt x="1239" y="68"/>
                    <a:pt x="1239" y="68"/>
                  </a:cubicBezTo>
                  <a:cubicBezTo>
                    <a:pt x="1233" y="72"/>
                    <a:pt x="1233" y="72"/>
                    <a:pt x="1233" y="72"/>
                  </a:cubicBezTo>
                  <a:cubicBezTo>
                    <a:pt x="1229" y="77"/>
                    <a:pt x="1229" y="77"/>
                    <a:pt x="1229" y="77"/>
                  </a:cubicBezTo>
                  <a:cubicBezTo>
                    <a:pt x="1226" y="79"/>
                    <a:pt x="1226" y="79"/>
                    <a:pt x="1226" y="79"/>
                  </a:cubicBezTo>
                  <a:cubicBezTo>
                    <a:pt x="1216" y="84"/>
                    <a:pt x="1216" y="84"/>
                    <a:pt x="1216" y="84"/>
                  </a:cubicBezTo>
                  <a:cubicBezTo>
                    <a:pt x="1213" y="84"/>
                    <a:pt x="1213" y="84"/>
                    <a:pt x="1213" y="84"/>
                  </a:cubicBezTo>
                  <a:cubicBezTo>
                    <a:pt x="1212" y="82"/>
                    <a:pt x="1212" y="82"/>
                    <a:pt x="1212" y="82"/>
                  </a:cubicBezTo>
                  <a:cubicBezTo>
                    <a:pt x="1210" y="80"/>
                    <a:pt x="1210" y="80"/>
                    <a:pt x="1210" y="80"/>
                  </a:cubicBezTo>
                  <a:cubicBezTo>
                    <a:pt x="1208" y="79"/>
                    <a:pt x="1208" y="79"/>
                    <a:pt x="1208" y="79"/>
                  </a:cubicBezTo>
                  <a:cubicBezTo>
                    <a:pt x="1206" y="79"/>
                    <a:pt x="1206" y="79"/>
                    <a:pt x="1206" y="79"/>
                  </a:cubicBezTo>
                  <a:cubicBezTo>
                    <a:pt x="1203" y="79"/>
                    <a:pt x="1203" y="79"/>
                    <a:pt x="1203" y="79"/>
                  </a:cubicBezTo>
                  <a:cubicBezTo>
                    <a:pt x="1201" y="80"/>
                    <a:pt x="1201" y="80"/>
                    <a:pt x="1201" y="80"/>
                  </a:cubicBezTo>
                  <a:cubicBezTo>
                    <a:pt x="1198" y="84"/>
                    <a:pt x="1198" y="84"/>
                    <a:pt x="1198" y="84"/>
                  </a:cubicBezTo>
                  <a:cubicBezTo>
                    <a:pt x="1196" y="87"/>
                    <a:pt x="1196" y="87"/>
                    <a:pt x="1196" y="87"/>
                  </a:cubicBezTo>
                  <a:cubicBezTo>
                    <a:pt x="1192" y="94"/>
                    <a:pt x="1192" y="94"/>
                    <a:pt x="1192" y="94"/>
                  </a:cubicBezTo>
                  <a:cubicBezTo>
                    <a:pt x="1190" y="97"/>
                    <a:pt x="1190" y="97"/>
                    <a:pt x="1190" y="97"/>
                  </a:cubicBezTo>
                  <a:cubicBezTo>
                    <a:pt x="1188" y="99"/>
                    <a:pt x="1188" y="99"/>
                    <a:pt x="1188" y="99"/>
                  </a:cubicBezTo>
                  <a:cubicBezTo>
                    <a:pt x="1183" y="104"/>
                    <a:pt x="1183" y="104"/>
                    <a:pt x="1183" y="104"/>
                  </a:cubicBezTo>
                  <a:cubicBezTo>
                    <a:pt x="1182" y="105"/>
                    <a:pt x="1182" y="105"/>
                    <a:pt x="1182" y="105"/>
                  </a:cubicBezTo>
                  <a:cubicBezTo>
                    <a:pt x="1182" y="106"/>
                    <a:pt x="1182" y="106"/>
                    <a:pt x="1182" y="106"/>
                  </a:cubicBezTo>
                  <a:cubicBezTo>
                    <a:pt x="1182" y="108"/>
                    <a:pt x="1182" y="108"/>
                    <a:pt x="1182" y="108"/>
                  </a:cubicBezTo>
                  <a:cubicBezTo>
                    <a:pt x="1182" y="110"/>
                    <a:pt x="1182" y="110"/>
                    <a:pt x="1182" y="110"/>
                  </a:cubicBezTo>
                  <a:cubicBezTo>
                    <a:pt x="1182" y="111"/>
                    <a:pt x="1182" y="111"/>
                    <a:pt x="1182" y="111"/>
                  </a:cubicBezTo>
                  <a:cubicBezTo>
                    <a:pt x="1181" y="113"/>
                    <a:pt x="1181" y="113"/>
                    <a:pt x="1181" y="113"/>
                  </a:cubicBezTo>
                  <a:cubicBezTo>
                    <a:pt x="1182" y="114"/>
                    <a:pt x="1182" y="114"/>
                    <a:pt x="1182" y="114"/>
                  </a:cubicBezTo>
                  <a:cubicBezTo>
                    <a:pt x="1184" y="119"/>
                    <a:pt x="1184" y="119"/>
                    <a:pt x="1184" y="119"/>
                  </a:cubicBezTo>
                  <a:cubicBezTo>
                    <a:pt x="1186" y="122"/>
                    <a:pt x="1186" y="122"/>
                    <a:pt x="1186" y="122"/>
                  </a:cubicBezTo>
                  <a:cubicBezTo>
                    <a:pt x="1186" y="123"/>
                    <a:pt x="1186" y="123"/>
                    <a:pt x="1186" y="123"/>
                  </a:cubicBezTo>
                  <a:cubicBezTo>
                    <a:pt x="1188" y="124"/>
                    <a:pt x="1188" y="124"/>
                    <a:pt x="1188" y="124"/>
                  </a:cubicBezTo>
                  <a:cubicBezTo>
                    <a:pt x="1191" y="123"/>
                    <a:pt x="1191" y="123"/>
                    <a:pt x="1191" y="123"/>
                  </a:cubicBezTo>
                  <a:cubicBezTo>
                    <a:pt x="1192" y="123"/>
                    <a:pt x="1192" y="123"/>
                    <a:pt x="1192" y="123"/>
                  </a:cubicBezTo>
                  <a:cubicBezTo>
                    <a:pt x="1192" y="124"/>
                    <a:pt x="1192" y="124"/>
                    <a:pt x="1192" y="124"/>
                  </a:cubicBezTo>
                  <a:cubicBezTo>
                    <a:pt x="1193" y="124"/>
                    <a:pt x="1193" y="124"/>
                    <a:pt x="1193" y="124"/>
                  </a:cubicBezTo>
                  <a:cubicBezTo>
                    <a:pt x="1193" y="127"/>
                    <a:pt x="1193" y="127"/>
                    <a:pt x="1193" y="127"/>
                  </a:cubicBezTo>
                  <a:cubicBezTo>
                    <a:pt x="1184" y="138"/>
                    <a:pt x="1184" y="138"/>
                    <a:pt x="1184" y="138"/>
                  </a:cubicBezTo>
                  <a:cubicBezTo>
                    <a:pt x="1184" y="140"/>
                    <a:pt x="1184" y="140"/>
                    <a:pt x="1184" y="140"/>
                  </a:cubicBezTo>
                  <a:cubicBezTo>
                    <a:pt x="1183" y="142"/>
                    <a:pt x="1183" y="142"/>
                    <a:pt x="1183" y="142"/>
                  </a:cubicBezTo>
                  <a:cubicBezTo>
                    <a:pt x="1184" y="143"/>
                    <a:pt x="1184" y="143"/>
                    <a:pt x="1184" y="143"/>
                  </a:cubicBezTo>
                  <a:cubicBezTo>
                    <a:pt x="1185" y="144"/>
                    <a:pt x="1185" y="144"/>
                    <a:pt x="1185" y="144"/>
                  </a:cubicBezTo>
                  <a:cubicBezTo>
                    <a:pt x="1186" y="146"/>
                    <a:pt x="1186" y="146"/>
                    <a:pt x="1186" y="146"/>
                  </a:cubicBezTo>
                  <a:cubicBezTo>
                    <a:pt x="1186" y="148"/>
                    <a:pt x="1186" y="148"/>
                    <a:pt x="1186" y="148"/>
                  </a:cubicBezTo>
                  <a:cubicBezTo>
                    <a:pt x="1185" y="154"/>
                    <a:pt x="1185" y="154"/>
                    <a:pt x="1185" y="154"/>
                  </a:cubicBezTo>
                  <a:cubicBezTo>
                    <a:pt x="1183" y="155"/>
                    <a:pt x="1183" y="155"/>
                    <a:pt x="1183" y="155"/>
                  </a:cubicBezTo>
                  <a:cubicBezTo>
                    <a:pt x="1181" y="156"/>
                    <a:pt x="1181" y="156"/>
                    <a:pt x="1181" y="156"/>
                  </a:cubicBezTo>
                  <a:cubicBezTo>
                    <a:pt x="1179" y="156"/>
                    <a:pt x="1179" y="156"/>
                    <a:pt x="1179" y="156"/>
                  </a:cubicBezTo>
                  <a:cubicBezTo>
                    <a:pt x="1177" y="156"/>
                    <a:pt x="1177" y="156"/>
                    <a:pt x="1177" y="156"/>
                  </a:cubicBezTo>
                  <a:cubicBezTo>
                    <a:pt x="1176" y="156"/>
                    <a:pt x="1176" y="156"/>
                    <a:pt x="1176" y="156"/>
                  </a:cubicBezTo>
                  <a:cubicBezTo>
                    <a:pt x="1168" y="160"/>
                    <a:pt x="1168" y="160"/>
                    <a:pt x="1168" y="160"/>
                  </a:cubicBezTo>
                  <a:cubicBezTo>
                    <a:pt x="1167" y="160"/>
                    <a:pt x="1167" y="160"/>
                    <a:pt x="1167" y="160"/>
                  </a:cubicBezTo>
                  <a:cubicBezTo>
                    <a:pt x="1160" y="160"/>
                    <a:pt x="1160" y="160"/>
                    <a:pt x="1160" y="160"/>
                  </a:cubicBezTo>
                  <a:cubicBezTo>
                    <a:pt x="1158" y="160"/>
                    <a:pt x="1158" y="160"/>
                    <a:pt x="1158" y="160"/>
                  </a:cubicBezTo>
                  <a:cubicBezTo>
                    <a:pt x="1157" y="159"/>
                    <a:pt x="1157" y="159"/>
                    <a:pt x="1157" y="159"/>
                  </a:cubicBezTo>
                  <a:cubicBezTo>
                    <a:pt x="1156" y="158"/>
                    <a:pt x="1156" y="158"/>
                    <a:pt x="1156" y="158"/>
                  </a:cubicBezTo>
                  <a:cubicBezTo>
                    <a:pt x="1156" y="156"/>
                    <a:pt x="1156" y="156"/>
                    <a:pt x="1156" y="156"/>
                  </a:cubicBezTo>
                  <a:cubicBezTo>
                    <a:pt x="1156" y="152"/>
                    <a:pt x="1156" y="152"/>
                    <a:pt x="1156" y="152"/>
                  </a:cubicBezTo>
                  <a:cubicBezTo>
                    <a:pt x="1156" y="151"/>
                    <a:pt x="1156" y="151"/>
                    <a:pt x="1156" y="151"/>
                  </a:cubicBezTo>
                  <a:cubicBezTo>
                    <a:pt x="1155" y="150"/>
                    <a:pt x="1155" y="150"/>
                    <a:pt x="1155" y="150"/>
                  </a:cubicBezTo>
                  <a:cubicBezTo>
                    <a:pt x="1152" y="150"/>
                    <a:pt x="1152" y="150"/>
                    <a:pt x="1152" y="150"/>
                  </a:cubicBezTo>
                  <a:cubicBezTo>
                    <a:pt x="1149" y="149"/>
                    <a:pt x="1149" y="149"/>
                    <a:pt x="1149" y="149"/>
                  </a:cubicBezTo>
                  <a:cubicBezTo>
                    <a:pt x="1147" y="147"/>
                    <a:pt x="1147" y="147"/>
                    <a:pt x="1147" y="147"/>
                  </a:cubicBezTo>
                  <a:cubicBezTo>
                    <a:pt x="1146" y="146"/>
                    <a:pt x="1146" y="146"/>
                    <a:pt x="1146" y="146"/>
                  </a:cubicBezTo>
                  <a:cubicBezTo>
                    <a:pt x="1143" y="145"/>
                    <a:pt x="1143" y="145"/>
                    <a:pt x="1143" y="145"/>
                  </a:cubicBezTo>
                  <a:cubicBezTo>
                    <a:pt x="1139" y="146"/>
                    <a:pt x="1139" y="146"/>
                    <a:pt x="1139" y="146"/>
                  </a:cubicBezTo>
                  <a:cubicBezTo>
                    <a:pt x="1137" y="147"/>
                    <a:pt x="1137" y="147"/>
                    <a:pt x="1137" y="147"/>
                  </a:cubicBezTo>
                  <a:cubicBezTo>
                    <a:pt x="1136" y="148"/>
                    <a:pt x="1136" y="148"/>
                    <a:pt x="1136" y="148"/>
                  </a:cubicBezTo>
                  <a:cubicBezTo>
                    <a:pt x="1136" y="150"/>
                    <a:pt x="1136" y="150"/>
                    <a:pt x="1136" y="150"/>
                  </a:cubicBezTo>
                  <a:cubicBezTo>
                    <a:pt x="1138" y="155"/>
                    <a:pt x="1138" y="155"/>
                    <a:pt x="1138" y="155"/>
                  </a:cubicBezTo>
                  <a:cubicBezTo>
                    <a:pt x="1138" y="158"/>
                    <a:pt x="1138" y="158"/>
                    <a:pt x="1138" y="158"/>
                  </a:cubicBezTo>
                  <a:cubicBezTo>
                    <a:pt x="1137" y="160"/>
                    <a:pt x="1137" y="160"/>
                    <a:pt x="1137" y="160"/>
                  </a:cubicBezTo>
                  <a:cubicBezTo>
                    <a:pt x="1135" y="163"/>
                    <a:pt x="1135" y="163"/>
                    <a:pt x="1135" y="163"/>
                  </a:cubicBezTo>
                  <a:cubicBezTo>
                    <a:pt x="1133" y="164"/>
                    <a:pt x="1133" y="164"/>
                    <a:pt x="1133" y="164"/>
                  </a:cubicBezTo>
                  <a:cubicBezTo>
                    <a:pt x="1127" y="166"/>
                    <a:pt x="1127" y="166"/>
                    <a:pt x="1127" y="166"/>
                  </a:cubicBezTo>
                  <a:cubicBezTo>
                    <a:pt x="1121" y="170"/>
                    <a:pt x="1121" y="170"/>
                    <a:pt x="1121" y="170"/>
                  </a:cubicBezTo>
                  <a:cubicBezTo>
                    <a:pt x="1118" y="172"/>
                    <a:pt x="1118" y="172"/>
                    <a:pt x="1118" y="172"/>
                  </a:cubicBezTo>
                  <a:cubicBezTo>
                    <a:pt x="1116" y="174"/>
                    <a:pt x="1116" y="174"/>
                    <a:pt x="1116" y="174"/>
                  </a:cubicBezTo>
                  <a:cubicBezTo>
                    <a:pt x="1114" y="175"/>
                    <a:pt x="1114" y="175"/>
                    <a:pt x="1114" y="175"/>
                  </a:cubicBezTo>
                  <a:cubicBezTo>
                    <a:pt x="1114" y="177"/>
                    <a:pt x="1114" y="177"/>
                    <a:pt x="1114" y="177"/>
                  </a:cubicBezTo>
                  <a:cubicBezTo>
                    <a:pt x="1113" y="182"/>
                    <a:pt x="1113" y="182"/>
                    <a:pt x="1113" y="182"/>
                  </a:cubicBezTo>
                  <a:cubicBezTo>
                    <a:pt x="1112" y="184"/>
                    <a:pt x="1112" y="184"/>
                    <a:pt x="1112" y="184"/>
                  </a:cubicBezTo>
                  <a:cubicBezTo>
                    <a:pt x="1110" y="186"/>
                    <a:pt x="1110" y="186"/>
                    <a:pt x="1110" y="186"/>
                  </a:cubicBezTo>
                  <a:cubicBezTo>
                    <a:pt x="1109" y="186"/>
                    <a:pt x="1109" y="186"/>
                    <a:pt x="1109" y="186"/>
                  </a:cubicBezTo>
                  <a:cubicBezTo>
                    <a:pt x="1107" y="184"/>
                    <a:pt x="1107" y="184"/>
                    <a:pt x="1107" y="184"/>
                  </a:cubicBezTo>
                  <a:cubicBezTo>
                    <a:pt x="1105" y="184"/>
                    <a:pt x="1105" y="184"/>
                    <a:pt x="1105" y="184"/>
                  </a:cubicBezTo>
                  <a:cubicBezTo>
                    <a:pt x="1103" y="184"/>
                    <a:pt x="1103" y="184"/>
                    <a:pt x="1103" y="184"/>
                  </a:cubicBezTo>
                  <a:cubicBezTo>
                    <a:pt x="1101" y="184"/>
                    <a:pt x="1101" y="184"/>
                    <a:pt x="1101" y="184"/>
                  </a:cubicBezTo>
                  <a:cubicBezTo>
                    <a:pt x="1100" y="183"/>
                    <a:pt x="1100" y="183"/>
                    <a:pt x="1100" y="183"/>
                  </a:cubicBezTo>
                  <a:cubicBezTo>
                    <a:pt x="1099" y="181"/>
                    <a:pt x="1099" y="181"/>
                    <a:pt x="1099" y="181"/>
                  </a:cubicBezTo>
                  <a:cubicBezTo>
                    <a:pt x="1099" y="180"/>
                    <a:pt x="1099" y="180"/>
                    <a:pt x="1099" y="180"/>
                  </a:cubicBezTo>
                  <a:cubicBezTo>
                    <a:pt x="1099" y="178"/>
                    <a:pt x="1099" y="178"/>
                    <a:pt x="1099" y="178"/>
                  </a:cubicBezTo>
                  <a:cubicBezTo>
                    <a:pt x="1099" y="175"/>
                    <a:pt x="1099" y="175"/>
                    <a:pt x="1099" y="175"/>
                  </a:cubicBezTo>
                  <a:cubicBezTo>
                    <a:pt x="1102" y="170"/>
                    <a:pt x="1102" y="170"/>
                    <a:pt x="1102" y="170"/>
                  </a:cubicBezTo>
                  <a:cubicBezTo>
                    <a:pt x="1102" y="168"/>
                    <a:pt x="1102" y="168"/>
                    <a:pt x="1102" y="168"/>
                  </a:cubicBezTo>
                  <a:cubicBezTo>
                    <a:pt x="1102" y="166"/>
                    <a:pt x="1102" y="166"/>
                    <a:pt x="1102" y="166"/>
                  </a:cubicBezTo>
                  <a:cubicBezTo>
                    <a:pt x="1102" y="165"/>
                    <a:pt x="1102" y="165"/>
                    <a:pt x="1102" y="165"/>
                  </a:cubicBezTo>
                  <a:cubicBezTo>
                    <a:pt x="1101" y="163"/>
                    <a:pt x="1101" y="163"/>
                    <a:pt x="1101" y="163"/>
                  </a:cubicBezTo>
                  <a:cubicBezTo>
                    <a:pt x="1100" y="162"/>
                    <a:pt x="1100" y="162"/>
                    <a:pt x="1100" y="162"/>
                  </a:cubicBezTo>
                  <a:cubicBezTo>
                    <a:pt x="1098" y="161"/>
                    <a:pt x="1098" y="161"/>
                    <a:pt x="1098" y="161"/>
                  </a:cubicBezTo>
                  <a:cubicBezTo>
                    <a:pt x="1089" y="152"/>
                    <a:pt x="1089" y="152"/>
                    <a:pt x="1089" y="152"/>
                  </a:cubicBezTo>
                  <a:cubicBezTo>
                    <a:pt x="1087" y="150"/>
                    <a:pt x="1087" y="150"/>
                    <a:pt x="1087" y="150"/>
                  </a:cubicBezTo>
                  <a:cubicBezTo>
                    <a:pt x="1086" y="147"/>
                    <a:pt x="1086" y="147"/>
                    <a:pt x="1086" y="147"/>
                  </a:cubicBezTo>
                  <a:cubicBezTo>
                    <a:pt x="1086" y="145"/>
                    <a:pt x="1086" y="145"/>
                    <a:pt x="1086" y="145"/>
                  </a:cubicBezTo>
                  <a:cubicBezTo>
                    <a:pt x="1086" y="141"/>
                    <a:pt x="1086" y="141"/>
                    <a:pt x="1086" y="141"/>
                  </a:cubicBezTo>
                  <a:cubicBezTo>
                    <a:pt x="1086" y="139"/>
                    <a:pt x="1086" y="139"/>
                    <a:pt x="1086" y="139"/>
                  </a:cubicBezTo>
                  <a:cubicBezTo>
                    <a:pt x="1086" y="138"/>
                    <a:pt x="1086" y="138"/>
                    <a:pt x="1086" y="138"/>
                  </a:cubicBezTo>
                  <a:cubicBezTo>
                    <a:pt x="1085" y="137"/>
                    <a:pt x="1085" y="137"/>
                    <a:pt x="1085" y="137"/>
                  </a:cubicBezTo>
                  <a:cubicBezTo>
                    <a:pt x="1085" y="136"/>
                    <a:pt x="1085" y="136"/>
                    <a:pt x="1085" y="136"/>
                  </a:cubicBezTo>
                  <a:cubicBezTo>
                    <a:pt x="1085" y="134"/>
                    <a:pt x="1085" y="134"/>
                    <a:pt x="1085" y="134"/>
                  </a:cubicBezTo>
                  <a:cubicBezTo>
                    <a:pt x="1085" y="133"/>
                    <a:pt x="1085" y="133"/>
                    <a:pt x="1085" y="133"/>
                  </a:cubicBezTo>
                  <a:cubicBezTo>
                    <a:pt x="1085" y="132"/>
                    <a:pt x="1085" y="132"/>
                    <a:pt x="1085" y="132"/>
                  </a:cubicBezTo>
                  <a:cubicBezTo>
                    <a:pt x="1084" y="130"/>
                    <a:pt x="1084" y="130"/>
                    <a:pt x="1084" y="130"/>
                  </a:cubicBezTo>
                  <a:cubicBezTo>
                    <a:pt x="1084" y="130"/>
                    <a:pt x="1084" y="130"/>
                    <a:pt x="1084" y="130"/>
                  </a:cubicBezTo>
                  <a:cubicBezTo>
                    <a:pt x="1082" y="130"/>
                    <a:pt x="1082" y="130"/>
                    <a:pt x="1082" y="130"/>
                  </a:cubicBezTo>
                  <a:cubicBezTo>
                    <a:pt x="1080" y="130"/>
                    <a:pt x="1080" y="130"/>
                    <a:pt x="1080" y="130"/>
                  </a:cubicBezTo>
                  <a:cubicBezTo>
                    <a:pt x="1078" y="128"/>
                    <a:pt x="1078" y="128"/>
                    <a:pt x="1078" y="128"/>
                  </a:cubicBezTo>
                  <a:cubicBezTo>
                    <a:pt x="1074" y="128"/>
                    <a:pt x="1074" y="128"/>
                    <a:pt x="1074" y="128"/>
                  </a:cubicBezTo>
                  <a:cubicBezTo>
                    <a:pt x="1072" y="128"/>
                    <a:pt x="1072" y="128"/>
                    <a:pt x="1072" y="128"/>
                  </a:cubicBezTo>
                  <a:cubicBezTo>
                    <a:pt x="1070" y="130"/>
                    <a:pt x="1070" y="130"/>
                    <a:pt x="1070" y="130"/>
                  </a:cubicBezTo>
                  <a:cubicBezTo>
                    <a:pt x="1068" y="136"/>
                    <a:pt x="1068" y="136"/>
                    <a:pt x="1068" y="136"/>
                  </a:cubicBezTo>
                  <a:cubicBezTo>
                    <a:pt x="1067" y="138"/>
                    <a:pt x="1067" y="138"/>
                    <a:pt x="1067" y="138"/>
                  </a:cubicBezTo>
                  <a:cubicBezTo>
                    <a:pt x="1060" y="147"/>
                    <a:pt x="1060" y="147"/>
                    <a:pt x="1060" y="147"/>
                  </a:cubicBezTo>
                  <a:cubicBezTo>
                    <a:pt x="1060" y="148"/>
                    <a:pt x="1060" y="148"/>
                    <a:pt x="1060" y="148"/>
                  </a:cubicBezTo>
                  <a:cubicBezTo>
                    <a:pt x="1059" y="149"/>
                    <a:pt x="1059" y="149"/>
                    <a:pt x="1059" y="149"/>
                  </a:cubicBezTo>
                  <a:cubicBezTo>
                    <a:pt x="1060" y="152"/>
                    <a:pt x="1060" y="152"/>
                    <a:pt x="1060" y="152"/>
                  </a:cubicBezTo>
                  <a:cubicBezTo>
                    <a:pt x="1060" y="155"/>
                    <a:pt x="1060" y="155"/>
                    <a:pt x="1060" y="155"/>
                  </a:cubicBezTo>
                  <a:cubicBezTo>
                    <a:pt x="1059" y="158"/>
                    <a:pt x="1059" y="158"/>
                    <a:pt x="1059" y="158"/>
                  </a:cubicBezTo>
                  <a:cubicBezTo>
                    <a:pt x="1056" y="166"/>
                    <a:pt x="1056" y="166"/>
                    <a:pt x="1056" y="166"/>
                  </a:cubicBezTo>
                  <a:cubicBezTo>
                    <a:pt x="1056" y="167"/>
                    <a:pt x="1056" y="167"/>
                    <a:pt x="1056" y="167"/>
                  </a:cubicBezTo>
                  <a:cubicBezTo>
                    <a:pt x="1056" y="168"/>
                    <a:pt x="1056" y="168"/>
                    <a:pt x="1056" y="168"/>
                  </a:cubicBezTo>
                  <a:cubicBezTo>
                    <a:pt x="1058" y="171"/>
                    <a:pt x="1058" y="171"/>
                    <a:pt x="1058" y="171"/>
                  </a:cubicBezTo>
                  <a:cubicBezTo>
                    <a:pt x="1058" y="173"/>
                    <a:pt x="1058" y="173"/>
                    <a:pt x="1058" y="173"/>
                  </a:cubicBezTo>
                  <a:cubicBezTo>
                    <a:pt x="1057" y="176"/>
                    <a:pt x="1057" y="176"/>
                    <a:pt x="1057" y="176"/>
                  </a:cubicBezTo>
                  <a:cubicBezTo>
                    <a:pt x="1056" y="178"/>
                    <a:pt x="1056" y="178"/>
                    <a:pt x="1056" y="178"/>
                  </a:cubicBezTo>
                  <a:cubicBezTo>
                    <a:pt x="1050" y="188"/>
                    <a:pt x="1050" y="188"/>
                    <a:pt x="1050" y="188"/>
                  </a:cubicBezTo>
                  <a:cubicBezTo>
                    <a:pt x="1048" y="190"/>
                    <a:pt x="1048" y="190"/>
                    <a:pt x="1048" y="190"/>
                  </a:cubicBezTo>
                  <a:cubicBezTo>
                    <a:pt x="1048" y="192"/>
                    <a:pt x="1048" y="192"/>
                    <a:pt x="1048" y="192"/>
                  </a:cubicBezTo>
                  <a:cubicBezTo>
                    <a:pt x="1049" y="194"/>
                    <a:pt x="1049" y="194"/>
                    <a:pt x="1049" y="194"/>
                  </a:cubicBezTo>
                  <a:cubicBezTo>
                    <a:pt x="1051" y="196"/>
                    <a:pt x="1051" y="196"/>
                    <a:pt x="1051" y="196"/>
                  </a:cubicBezTo>
                  <a:cubicBezTo>
                    <a:pt x="1056" y="200"/>
                    <a:pt x="1056" y="200"/>
                    <a:pt x="1056" y="200"/>
                  </a:cubicBezTo>
                  <a:cubicBezTo>
                    <a:pt x="1057" y="202"/>
                    <a:pt x="1057" y="202"/>
                    <a:pt x="1057" y="202"/>
                  </a:cubicBezTo>
                  <a:cubicBezTo>
                    <a:pt x="1058" y="204"/>
                    <a:pt x="1058" y="204"/>
                    <a:pt x="1058" y="204"/>
                  </a:cubicBezTo>
                  <a:cubicBezTo>
                    <a:pt x="1057" y="205"/>
                    <a:pt x="1057" y="205"/>
                    <a:pt x="1057" y="205"/>
                  </a:cubicBezTo>
                  <a:cubicBezTo>
                    <a:pt x="1055" y="206"/>
                    <a:pt x="1055" y="206"/>
                    <a:pt x="1055" y="206"/>
                  </a:cubicBezTo>
                  <a:cubicBezTo>
                    <a:pt x="1053" y="207"/>
                    <a:pt x="1053" y="207"/>
                    <a:pt x="1053" y="207"/>
                  </a:cubicBezTo>
                  <a:cubicBezTo>
                    <a:pt x="1052" y="209"/>
                    <a:pt x="1052" y="209"/>
                    <a:pt x="1052" y="209"/>
                  </a:cubicBezTo>
                  <a:cubicBezTo>
                    <a:pt x="1052" y="212"/>
                    <a:pt x="1052" y="212"/>
                    <a:pt x="1052" y="212"/>
                  </a:cubicBezTo>
                  <a:cubicBezTo>
                    <a:pt x="1053" y="215"/>
                    <a:pt x="1053" y="215"/>
                    <a:pt x="1053" y="215"/>
                  </a:cubicBezTo>
                  <a:cubicBezTo>
                    <a:pt x="1054" y="218"/>
                    <a:pt x="1054" y="218"/>
                    <a:pt x="1054" y="218"/>
                  </a:cubicBezTo>
                  <a:cubicBezTo>
                    <a:pt x="1053" y="221"/>
                    <a:pt x="1053" y="221"/>
                    <a:pt x="1053" y="221"/>
                  </a:cubicBezTo>
                  <a:cubicBezTo>
                    <a:pt x="1052" y="222"/>
                    <a:pt x="1052" y="222"/>
                    <a:pt x="1052" y="222"/>
                  </a:cubicBezTo>
                  <a:cubicBezTo>
                    <a:pt x="1050" y="223"/>
                    <a:pt x="1050" y="223"/>
                    <a:pt x="1050" y="223"/>
                  </a:cubicBezTo>
                  <a:cubicBezTo>
                    <a:pt x="1045" y="222"/>
                    <a:pt x="1045" y="222"/>
                    <a:pt x="1045" y="222"/>
                  </a:cubicBezTo>
                  <a:cubicBezTo>
                    <a:pt x="1042" y="223"/>
                    <a:pt x="1042" y="223"/>
                    <a:pt x="1042" y="223"/>
                  </a:cubicBezTo>
                  <a:cubicBezTo>
                    <a:pt x="1040" y="225"/>
                    <a:pt x="1040" y="225"/>
                    <a:pt x="1040" y="225"/>
                  </a:cubicBezTo>
                  <a:cubicBezTo>
                    <a:pt x="1039" y="227"/>
                    <a:pt x="1039" y="227"/>
                    <a:pt x="1039" y="227"/>
                  </a:cubicBezTo>
                  <a:cubicBezTo>
                    <a:pt x="1038" y="230"/>
                    <a:pt x="1038" y="230"/>
                    <a:pt x="1038" y="230"/>
                  </a:cubicBezTo>
                  <a:cubicBezTo>
                    <a:pt x="1037" y="232"/>
                    <a:pt x="1037" y="232"/>
                    <a:pt x="1037" y="232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2" y="232"/>
                    <a:pt x="1032" y="232"/>
                    <a:pt x="1032" y="232"/>
                  </a:cubicBezTo>
                  <a:cubicBezTo>
                    <a:pt x="1030" y="231"/>
                    <a:pt x="1030" y="231"/>
                    <a:pt x="1030" y="231"/>
                  </a:cubicBezTo>
                  <a:cubicBezTo>
                    <a:pt x="1029" y="231"/>
                    <a:pt x="1029" y="231"/>
                    <a:pt x="1029" y="231"/>
                  </a:cubicBezTo>
                  <a:cubicBezTo>
                    <a:pt x="1026" y="232"/>
                    <a:pt x="1026" y="232"/>
                    <a:pt x="1026" y="232"/>
                  </a:cubicBezTo>
                  <a:cubicBezTo>
                    <a:pt x="1024" y="231"/>
                    <a:pt x="1024" y="231"/>
                    <a:pt x="1024" y="231"/>
                  </a:cubicBezTo>
                  <a:cubicBezTo>
                    <a:pt x="1021" y="228"/>
                    <a:pt x="1021" y="228"/>
                    <a:pt x="1021" y="228"/>
                  </a:cubicBezTo>
                  <a:cubicBezTo>
                    <a:pt x="1018" y="226"/>
                    <a:pt x="1018" y="226"/>
                    <a:pt x="1018" y="226"/>
                  </a:cubicBezTo>
                  <a:cubicBezTo>
                    <a:pt x="1015" y="224"/>
                    <a:pt x="1015" y="224"/>
                    <a:pt x="1015" y="224"/>
                  </a:cubicBezTo>
                  <a:cubicBezTo>
                    <a:pt x="1007" y="221"/>
                    <a:pt x="1007" y="221"/>
                    <a:pt x="1007" y="221"/>
                  </a:cubicBezTo>
                  <a:cubicBezTo>
                    <a:pt x="998" y="223"/>
                    <a:pt x="998" y="223"/>
                    <a:pt x="998" y="223"/>
                  </a:cubicBezTo>
                  <a:cubicBezTo>
                    <a:pt x="989" y="229"/>
                    <a:pt x="989" y="229"/>
                    <a:pt x="989" y="229"/>
                  </a:cubicBezTo>
                  <a:cubicBezTo>
                    <a:pt x="982" y="231"/>
                    <a:pt x="982" y="231"/>
                    <a:pt x="982" y="231"/>
                  </a:cubicBezTo>
                  <a:cubicBezTo>
                    <a:pt x="976" y="231"/>
                    <a:pt x="976" y="231"/>
                    <a:pt x="976" y="231"/>
                  </a:cubicBezTo>
                  <a:cubicBezTo>
                    <a:pt x="957" y="244"/>
                    <a:pt x="957" y="244"/>
                    <a:pt x="957" y="244"/>
                  </a:cubicBezTo>
                  <a:cubicBezTo>
                    <a:pt x="945" y="249"/>
                    <a:pt x="945" y="249"/>
                    <a:pt x="945" y="249"/>
                  </a:cubicBezTo>
                  <a:cubicBezTo>
                    <a:pt x="941" y="252"/>
                    <a:pt x="941" y="252"/>
                    <a:pt x="941" y="252"/>
                  </a:cubicBezTo>
                  <a:cubicBezTo>
                    <a:pt x="938" y="254"/>
                    <a:pt x="938" y="254"/>
                    <a:pt x="938" y="254"/>
                  </a:cubicBezTo>
                  <a:cubicBezTo>
                    <a:pt x="937" y="256"/>
                    <a:pt x="937" y="256"/>
                    <a:pt x="937" y="256"/>
                  </a:cubicBezTo>
                  <a:cubicBezTo>
                    <a:pt x="936" y="257"/>
                    <a:pt x="936" y="257"/>
                    <a:pt x="936" y="257"/>
                  </a:cubicBezTo>
                  <a:cubicBezTo>
                    <a:pt x="936" y="258"/>
                    <a:pt x="936" y="258"/>
                    <a:pt x="936" y="258"/>
                  </a:cubicBezTo>
                  <a:cubicBezTo>
                    <a:pt x="940" y="271"/>
                    <a:pt x="932" y="278"/>
                    <a:pt x="914" y="280"/>
                  </a:cubicBezTo>
                  <a:cubicBezTo>
                    <a:pt x="896" y="282"/>
                    <a:pt x="893" y="297"/>
                    <a:pt x="887" y="306"/>
                  </a:cubicBezTo>
                  <a:cubicBezTo>
                    <a:pt x="881" y="314"/>
                    <a:pt x="886" y="335"/>
                    <a:pt x="886" y="335"/>
                  </a:cubicBezTo>
                  <a:cubicBezTo>
                    <a:pt x="886" y="335"/>
                    <a:pt x="880" y="347"/>
                    <a:pt x="875" y="348"/>
                  </a:cubicBezTo>
                  <a:cubicBezTo>
                    <a:pt x="870" y="350"/>
                    <a:pt x="860" y="352"/>
                    <a:pt x="856" y="356"/>
                  </a:cubicBezTo>
                  <a:cubicBezTo>
                    <a:pt x="853" y="360"/>
                    <a:pt x="846" y="363"/>
                    <a:pt x="841" y="363"/>
                  </a:cubicBezTo>
                  <a:cubicBezTo>
                    <a:pt x="836" y="363"/>
                    <a:pt x="830" y="366"/>
                    <a:pt x="828" y="370"/>
                  </a:cubicBezTo>
                  <a:cubicBezTo>
                    <a:pt x="827" y="374"/>
                    <a:pt x="823" y="380"/>
                    <a:pt x="817" y="382"/>
                  </a:cubicBezTo>
                  <a:cubicBezTo>
                    <a:pt x="811" y="385"/>
                    <a:pt x="795" y="392"/>
                    <a:pt x="788" y="390"/>
                  </a:cubicBezTo>
                  <a:cubicBezTo>
                    <a:pt x="782" y="388"/>
                    <a:pt x="774" y="384"/>
                    <a:pt x="770" y="394"/>
                  </a:cubicBezTo>
                  <a:cubicBezTo>
                    <a:pt x="766" y="403"/>
                    <a:pt x="763" y="415"/>
                    <a:pt x="759" y="418"/>
                  </a:cubicBezTo>
                  <a:cubicBezTo>
                    <a:pt x="755" y="420"/>
                    <a:pt x="745" y="421"/>
                    <a:pt x="740" y="418"/>
                  </a:cubicBezTo>
                  <a:cubicBezTo>
                    <a:pt x="736" y="414"/>
                    <a:pt x="724" y="406"/>
                    <a:pt x="722" y="404"/>
                  </a:cubicBezTo>
                  <a:cubicBezTo>
                    <a:pt x="719" y="401"/>
                    <a:pt x="712" y="398"/>
                    <a:pt x="708" y="402"/>
                  </a:cubicBezTo>
                  <a:cubicBezTo>
                    <a:pt x="703" y="405"/>
                    <a:pt x="702" y="412"/>
                    <a:pt x="703" y="415"/>
                  </a:cubicBezTo>
                  <a:cubicBezTo>
                    <a:pt x="704" y="418"/>
                    <a:pt x="700" y="432"/>
                    <a:pt x="692" y="423"/>
                  </a:cubicBezTo>
                  <a:cubicBezTo>
                    <a:pt x="685" y="414"/>
                    <a:pt x="682" y="414"/>
                    <a:pt x="680" y="414"/>
                  </a:cubicBezTo>
                  <a:cubicBezTo>
                    <a:pt x="677" y="414"/>
                    <a:pt x="672" y="415"/>
                    <a:pt x="672" y="415"/>
                  </a:cubicBezTo>
                  <a:cubicBezTo>
                    <a:pt x="672" y="415"/>
                    <a:pt x="675" y="427"/>
                    <a:pt x="679" y="432"/>
                  </a:cubicBezTo>
                  <a:cubicBezTo>
                    <a:pt x="683" y="438"/>
                    <a:pt x="690" y="441"/>
                    <a:pt x="698" y="442"/>
                  </a:cubicBezTo>
                  <a:cubicBezTo>
                    <a:pt x="707" y="442"/>
                    <a:pt x="715" y="442"/>
                    <a:pt x="716" y="450"/>
                  </a:cubicBezTo>
                  <a:cubicBezTo>
                    <a:pt x="718" y="458"/>
                    <a:pt x="718" y="460"/>
                    <a:pt x="718" y="463"/>
                  </a:cubicBezTo>
                  <a:cubicBezTo>
                    <a:pt x="718" y="466"/>
                    <a:pt x="715" y="480"/>
                    <a:pt x="715" y="480"/>
                  </a:cubicBezTo>
                  <a:cubicBezTo>
                    <a:pt x="715" y="480"/>
                    <a:pt x="704" y="464"/>
                    <a:pt x="694" y="462"/>
                  </a:cubicBezTo>
                  <a:cubicBezTo>
                    <a:pt x="683" y="461"/>
                    <a:pt x="658" y="460"/>
                    <a:pt x="658" y="448"/>
                  </a:cubicBezTo>
                  <a:cubicBezTo>
                    <a:pt x="658" y="437"/>
                    <a:pt x="658" y="431"/>
                    <a:pt x="658" y="431"/>
                  </a:cubicBezTo>
                  <a:cubicBezTo>
                    <a:pt x="658" y="431"/>
                    <a:pt x="646" y="425"/>
                    <a:pt x="641" y="426"/>
                  </a:cubicBezTo>
                  <a:cubicBezTo>
                    <a:pt x="636" y="426"/>
                    <a:pt x="630" y="432"/>
                    <a:pt x="626" y="433"/>
                  </a:cubicBezTo>
                  <a:cubicBezTo>
                    <a:pt x="622" y="434"/>
                    <a:pt x="616" y="438"/>
                    <a:pt x="615" y="440"/>
                  </a:cubicBezTo>
                  <a:cubicBezTo>
                    <a:pt x="614" y="442"/>
                    <a:pt x="612" y="448"/>
                    <a:pt x="612" y="450"/>
                  </a:cubicBezTo>
                  <a:cubicBezTo>
                    <a:pt x="612" y="452"/>
                    <a:pt x="612" y="459"/>
                    <a:pt x="615" y="462"/>
                  </a:cubicBezTo>
                  <a:cubicBezTo>
                    <a:pt x="618" y="464"/>
                    <a:pt x="626" y="470"/>
                    <a:pt x="626" y="470"/>
                  </a:cubicBezTo>
                  <a:cubicBezTo>
                    <a:pt x="625" y="473"/>
                    <a:pt x="625" y="473"/>
                    <a:pt x="625" y="473"/>
                  </a:cubicBezTo>
                  <a:cubicBezTo>
                    <a:pt x="624" y="476"/>
                    <a:pt x="624" y="476"/>
                    <a:pt x="624" y="476"/>
                  </a:cubicBezTo>
                  <a:cubicBezTo>
                    <a:pt x="624" y="477"/>
                    <a:pt x="624" y="477"/>
                    <a:pt x="624" y="477"/>
                  </a:cubicBezTo>
                  <a:cubicBezTo>
                    <a:pt x="624" y="480"/>
                    <a:pt x="624" y="480"/>
                    <a:pt x="624" y="480"/>
                  </a:cubicBezTo>
                  <a:cubicBezTo>
                    <a:pt x="623" y="482"/>
                    <a:pt x="623" y="482"/>
                    <a:pt x="623" y="482"/>
                  </a:cubicBezTo>
                  <a:cubicBezTo>
                    <a:pt x="620" y="485"/>
                    <a:pt x="620" y="485"/>
                    <a:pt x="620" y="485"/>
                  </a:cubicBezTo>
                  <a:cubicBezTo>
                    <a:pt x="620" y="487"/>
                    <a:pt x="620" y="487"/>
                    <a:pt x="620" y="487"/>
                  </a:cubicBezTo>
                  <a:cubicBezTo>
                    <a:pt x="610" y="498"/>
                    <a:pt x="610" y="498"/>
                    <a:pt x="610" y="498"/>
                  </a:cubicBezTo>
                  <a:cubicBezTo>
                    <a:pt x="608" y="502"/>
                    <a:pt x="608" y="502"/>
                    <a:pt x="608" y="502"/>
                  </a:cubicBezTo>
                  <a:cubicBezTo>
                    <a:pt x="607" y="503"/>
                    <a:pt x="607" y="503"/>
                    <a:pt x="607" y="503"/>
                  </a:cubicBezTo>
                  <a:cubicBezTo>
                    <a:pt x="605" y="504"/>
                    <a:pt x="605" y="504"/>
                    <a:pt x="605" y="504"/>
                  </a:cubicBezTo>
                  <a:cubicBezTo>
                    <a:pt x="599" y="504"/>
                    <a:pt x="599" y="504"/>
                    <a:pt x="599" y="504"/>
                  </a:cubicBezTo>
                  <a:cubicBezTo>
                    <a:pt x="598" y="503"/>
                    <a:pt x="598" y="503"/>
                    <a:pt x="598" y="503"/>
                  </a:cubicBezTo>
                  <a:cubicBezTo>
                    <a:pt x="594" y="491"/>
                    <a:pt x="594" y="491"/>
                    <a:pt x="594" y="491"/>
                  </a:cubicBezTo>
                  <a:cubicBezTo>
                    <a:pt x="593" y="489"/>
                    <a:pt x="593" y="489"/>
                    <a:pt x="593" y="489"/>
                  </a:cubicBezTo>
                  <a:cubicBezTo>
                    <a:pt x="589" y="488"/>
                    <a:pt x="589" y="488"/>
                    <a:pt x="589" y="488"/>
                  </a:cubicBezTo>
                  <a:cubicBezTo>
                    <a:pt x="582" y="491"/>
                    <a:pt x="582" y="491"/>
                    <a:pt x="582" y="491"/>
                  </a:cubicBezTo>
                  <a:cubicBezTo>
                    <a:pt x="580" y="487"/>
                    <a:pt x="580" y="487"/>
                    <a:pt x="580" y="487"/>
                  </a:cubicBezTo>
                  <a:cubicBezTo>
                    <a:pt x="576" y="485"/>
                    <a:pt x="576" y="485"/>
                    <a:pt x="576" y="485"/>
                  </a:cubicBezTo>
                  <a:cubicBezTo>
                    <a:pt x="572" y="484"/>
                    <a:pt x="572" y="484"/>
                    <a:pt x="572" y="484"/>
                  </a:cubicBezTo>
                  <a:cubicBezTo>
                    <a:pt x="568" y="485"/>
                    <a:pt x="568" y="485"/>
                    <a:pt x="568" y="485"/>
                  </a:cubicBezTo>
                  <a:cubicBezTo>
                    <a:pt x="568" y="486"/>
                    <a:pt x="568" y="486"/>
                    <a:pt x="568" y="486"/>
                  </a:cubicBezTo>
                  <a:cubicBezTo>
                    <a:pt x="564" y="491"/>
                    <a:pt x="564" y="491"/>
                    <a:pt x="564" y="491"/>
                  </a:cubicBezTo>
                  <a:cubicBezTo>
                    <a:pt x="563" y="491"/>
                    <a:pt x="563" y="491"/>
                    <a:pt x="563" y="491"/>
                  </a:cubicBezTo>
                  <a:cubicBezTo>
                    <a:pt x="555" y="491"/>
                    <a:pt x="555" y="491"/>
                    <a:pt x="555" y="491"/>
                  </a:cubicBezTo>
                  <a:cubicBezTo>
                    <a:pt x="553" y="492"/>
                    <a:pt x="553" y="492"/>
                    <a:pt x="553" y="492"/>
                  </a:cubicBezTo>
                  <a:cubicBezTo>
                    <a:pt x="549" y="495"/>
                    <a:pt x="549" y="495"/>
                    <a:pt x="549" y="495"/>
                  </a:cubicBezTo>
                  <a:cubicBezTo>
                    <a:pt x="546" y="495"/>
                    <a:pt x="546" y="495"/>
                    <a:pt x="546" y="495"/>
                  </a:cubicBezTo>
                  <a:cubicBezTo>
                    <a:pt x="544" y="496"/>
                    <a:pt x="544" y="496"/>
                    <a:pt x="544" y="496"/>
                  </a:cubicBezTo>
                  <a:cubicBezTo>
                    <a:pt x="541" y="495"/>
                    <a:pt x="541" y="495"/>
                    <a:pt x="541" y="495"/>
                  </a:cubicBezTo>
                  <a:cubicBezTo>
                    <a:pt x="539" y="495"/>
                    <a:pt x="539" y="495"/>
                    <a:pt x="539" y="495"/>
                  </a:cubicBezTo>
                  <a:cubicBezTo>
                    <a:pt x="538" y="496"/>
                    <a:pt x="538" y="496"/>
                    <a:pt x="538" y="496"/>
                  </a:cubicBezTo>
                  <a:cubicBezTo>
                    <a:pt x="538" y="497"/>
                    <a:pt x="538" y="497"/>
                    <a:pt x="538" y="497"/>
                  </a:cubicBezTo>
                  <a:cubicBezTo>
                    <a:pt x="538" y="498"/>
                    <a:pt x="538" y="498"/>
                    <a:pt x="538" y="498"/>
                  </a:cubicBezTo>
                  <a:cubicBezTo>
                    <a:pt x="538" y="499"/>
                    <a:pt x="538" y="499"/>
                    <a:pt x="538" y="499"/>
                  </a:cubicBezTo>
                  <a:cubicBezTo>
                    <a:pt x="537" y="500"/>
                    <a:pt x="537" y="500"/>
                    <a:pt x="537" y="500"/>
                  </a:cubicBezTo>
                  <a:cubicBezTo>
                    <a:pt x="535" y="500"/>
                    <a:pt x="535" y="500"/>
                    <a:pt x="535" y="500"/>
                  </a:cubicBezTo>
                  <a:cubicBezTo>
                    <a:pt x="534" y="500"/>
                    <a:pt x="534" y="500"/>
                    <a:pt x="534" y="500"/>
                  </a:cubicBezTo>
                  <a:cubicBezTo>
                    <a:pt x="532" y="503"/>
                    <a:pt x="532" y="503"/>
                    <a:pt x="532" y="503"/>
                  </a:cubicBezTo>
                  <a:cubicBezTo>
                    <a:pt x="531" y="503"/>
                    <a:pt x="531" y="503"/>
                    <a:pt x="531" y="503"/>
                  </a:cubicBezTo>
                  <a:cubicBezTo>
                    <a:pt x="529" y="504"/>
                    <a:pt x="529" y="504"/>
                    <a:pt x="529" y="504"/>
                  </a:cubicBezTo>
                  <a:cubicBezTo>
                    <a:pt x="528" y="503"/>
                    <a:pt x="528" y="503"/>
                    <a:pt x="528" y="503"/>
                  </a:cubicBezTo>
                  <a:cubicBezTo>
                    <a:pt x="524" y="501"/>
                    <a:pt x="524" y="501"/>
                    <a:pt x="524" y="501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21" y="501"/>
                    <a:pt x="521" y="501"/>
                    <a:pt x="521" y="501"/>
                  </a:cubicBezTo>
                  <a:cubicBezTo>
                    <a:pt x="517" y="503"/>
                    <a:pt x="517" y="503"/>
                    <a:pt x="517" y="503"/>
                  </a:cubicBezTo>
                  <a:cubicBezTo>
                    <a:pt x="510" y="507"/>
                    <a:pt x="510" y="507"/>
                    <a:pt x="510" y="507"/>
                  </a:cubicBezTo>
                  <a:cubicBezTo>
                    <a:pt x="510" y="508"/>
                    <a:pt x="510" y="508"/>
                    <a:pt x="510" y="508"/>
                  </a:cubicBezTo>
                  <a:cubicBezTo>
                    <a:pt x="509" y="509"/>
                    <a:pt x="509" y="509"/>
                    <a:pt x="509" y="509"/>
                  </a:cubicBezTo>
                  <a:cubicBezTo>
                    <a:pt x="508" y="510"/>
                    <a:pt x="508" y="510"/>
                    <a:pt x="508" y="510"/>
                  </a:cubicBezTo>
                  <a:cubicBezTo>
                    <a:pt x="506" y="511"/>
                    <a:pt x="506" y="511"/>
                    <a:pt x="506" y="511"/>
                  </a:cubicBezTo>
                  <a:cubicBezTo>
                    <a:pt x="504" y="512"/>
                    <a:pt x="504" y="512"/>
                    <a:pt x="504" y="512"/>
                  </a:cubicBezTo>
                  <a:cubicBezTo>
                    <a:pt x="491" y="512"/>
                    <a:pt x="491" y="512"/>
                    <a:pt x="491" y="512"/>
                  </a:cubicBezTo>
                  <a:cubicBezTo>
                    <a:pt x="486" y="513"/>
                    <a:pt x="486" y="513"/>
                    <a:pt x="486" y="513"/>
                  </a:cubicBezTo>
                  <a:cubicBezTo>
                    <a:pt x="486" y="513"/>
                    <a:pt x="480" y="516"/>
                    <a:pt x="474" y="519"/>
                  </a:cubicBezTo>
                  <a:cubicBezTo>
                    <a:pt x="468" y="522"/>
                    <a:pt x="467" y="529"/>
                    <a:pt x="468" y="532"/>
                  </a:cubicBezTo>
                  <a:cubicBezTo>
                    <a:pt x="469" y="535"/>
                    <a:pt x="468" y="541"/>
                    <a:pt x="467" y="546"/>
                  </a:cubicBezTo>
                  <a:cubicBezTo>
                    <a:pt x="465" y="551"/>
                    <a:pt x="470" y="557"/>
                    <a:pt x="470" y="567"/>
                  </a:cubicBezTo>
                  <a:cubicBezTo>
                    <a:pt x="470" y="577"/>
                    <a:pt x="467" y="582"/>
                    <a:pt x="465" y="584"/>
                  </a:cubicBezTo>
                  <a:cubicBezTo>
                    <a:pt x="463" y="585"/>
                    <a:pt x="458" y="585"/>
                    <a:pt x="457" y="584"/>
                  </a:cubicBezTo>
                  <a:cubicBezTo>
                    <a:pt x="456" y="584"/>
                    <a:pt x="449" y="583"/>
                    <a:pt x="448" y="583"/>
                  </a:cubicBezTo>
                  <a:cubicBezTo>
                    <a:pt x="447" y="583"/>
                    <a:pt x="443" y="583"/>
                    <a:pt x="437" y="580"/>
                  </a:cubicBezTo>
                  <a:cubicBezTo>
                    <a:pt x="432" y="578"/>
                    <a:pt x="427" y="583"/>
                    <a:pt x="427" y="583"/>
                  </a:cubicBezTo>
                  <a:cubicBezTo>
                    <a:pt x="418" y="588"/>
                    <a:pt x="418" y="588"/>
                    <a:pt x="418" y="588"/>
                  </a:cubicBezTo>
                  <a:cubicBezTo>
                    <a:pt x="413" y="591"/>
                    <a:pt x="413" y="591"/>
                    <a:pt x="413" y="591"/>
                  </a:cubicBezTo>
                  <a:cubicBezTo>
                    <a:pt x="410" y="597"/>
                    <a:pt x="410" y="597"/>
                    <a:pt x="410" y="597"/>
                  </a:cubicBezTo>
                  <a:cubicBezTo>
                    <a:pt x="410" y="597"/>
                    <a:pt x="410" y="597"/>
                    <a:pt x="410" y="597"/>
                  </a:cubicBezTo>
                  <a:cubicBezTo>
                    <a:pt x="410" y="599"/>
                    <a:pt x="410" y="599"/>
                    <a:pt x="410" y="599"/>
                  </a:cubicBezTo>
                  <a:cubicBezTo>
                    <a:pt x="409" y="599"/>
                    <a:pt x="409" y="599"/>
                    <a:pt x="409" y="599"/>
                  </a:cubicBezTo>
                  <a:cubicBezTo>
                    <a:pt x="408" y="600"/>
                    <a:pt x="408" y="600"/>
                    <a:pt x="408" y="600"/>
                  </a:cubicBezTo>
                  <a:cubicBezTo>
                    <a:pt x="407" y="601"/>
                    <a:pt x="407" y="601"/>
                    <a:pt x="407" y="601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4" y="601"/>
                    <a:pt x="404" y="601"/>
                    <a:pt x="404" y="601"/>
                  </a:cubicBezTo>
                  <a:cubicBezTo>
                    <a:pt x="401" y="599"/>
                    <a:pt x="401" y="599"/>
                    <a:pt x="401" y="599"/>
                  </a:cubicBezTo>
                  <a:cubicBezTo>
                    <a:pt x="400" y="598"/>
                    <a:pt x="400" y="598"/>
                    <a:pt x="400" y="598"/>
                  </a:cubicBezTo>
                  <a:cubicBezTo>
                    <a:pt x="399" y="599"/>
                    <a:pt x="399" y="599"/>
                    <a:pt x="399" y="599"/>
                  </a:cubicBezTo>
                  <a:cubicBezTo>
                    <a:pt x="398" y="600"/>
                    <a:pt x="398" y="600"/>
                    <a:pt x="398" y="600"/>
                  </a:cubicBezTo>
                  <a:cubicBezTo>
                    <a:pt x="398" y="604"/>
                    <a:pt x="398" y="604"/>
                    <a:pt x="398" y="604"/>
                  </a:cubicBezTo>
                  <a:cubicBezTo>
                    <a:pt x="399" y="611"/>
                    <a:pt x="399" y="611"/>
                    <a:pt x="399" y="611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4" y="619"/>
                    <a:pt x="394" y="619"/>
                    <a:pt x="394" y="619"/>
                  </a:cubicBezTo>
                  <a:cubicBezTo>
                    <a:pt x="388" y="622"/>
                    <a:pt x="388" y="622"/>
                    <a:pt x="388" y="622"/>
                  </a:cubicBezTo>
                  <a:cubicBezTo>
                    <a:pt x="383" y="623"/>
                    <a:pt x="383" y="623"/>
                    <a:pt x="383" y="623"/>
                  </a:cubicBezTo>
                  <a:cubicBezTo>
                    <a:pt x="378" y="623"/>
                    <a:pt x="378" y="623"/>
                    <a:pt x="378" y="623"/>
                  </a:cubicBezTo>
                  <a:cubicBezTo>
                    <a:pt x="368" y="619"/>
                    <a:pt x="368" y="619"/>
                    <a:pt x="368" y="619"/>
                  </a:cubicBezTo>
                  <a:cubicBezTo>
                    <a:pt x="363" y="615"/>
                    <a:pt x="363" y="615"/>
                    <a:pt x="363" y="615"/>
                  </a:cubicBezTo>
                  <a:cubicBezTo>
                    <a:pt x="361" y="614"/>
                    <a:pt x="361" y="614"/>
                    <a:pt x="361" y="614"/>
                  </a:cubicBezTo>
                  <a:cubicBezTo>
                    <a:pt x="358" y="614"/>
                    <a:pt x="358" y="614"/>
                    <a:pt x="358" y="614"/>
                  </a:cubicBezTo>
                  <a:cubicBezTo>
                    <a:pt x="349" y="617"/>
                    <a:pt x="349" y="617"/>
                    <a:pt x="349" y="617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5" y="617"/>
                    <a:pt x="345" y="617"/>
                    <a:pt x="345" y="617"/>
                  </a:cubicBezTo>
                  <a:cubicBezTo>
                    <a:pt x="343" y="617"/>
                    <a:pt x="343" y="617"/>
                    <a:pt x="343" y="617"/>
                  </a:cubicBezTo>
                  <a:cubicBezTo>
                    <a:pt x="341" y="615"/>
                    <a:pt x="341" y="615"/>
                    <a:pt x="341" y="615"/>
                  </a:cubicBezTo>
                  <a:cubicBezTo>
                    <a:pt x="340" y="614"/>
                    <a:pt x="340" y="614"/>
                    <a:pt x="340" y="614"/>
                  </a:cubicBezTo>
                  <a:cubicBezTo>
                    <a:pt x="338" y="611"/>
                    <a:pt x="338" y="611"/>
                    <a:pt x="338" y="611"/>
                  </a:cubicBezTo>
                  <a:cubicBezTo>
                    <a:pt x="336" y="610"/>
                    <a:pt x="336" y="610"/>
                    <a:pt x="336" y="610"/>
                  </a:cubicBezTo>
                  <a:cubicBezTo>
                    <a:pt x="334" y="610"/>
                    <a:pt x="334" y="610"/>
                    <a:pt x="334" y="610"/>
                  </a:cubicBezTo>
                  <a:cubicBezTo>
                    <a:pt x="327" y="611"/>
                    <a:pt x="327" y="611"/>
                    <a:pt x="327" y="611"/>
                  </a:cubicBezTo>
                  <a:cubicBezTo>
                    <a:pt x="315" y="612"/>
                    <a:pt x="315" y="612"/>
                    <a:pt x="315" y="612"/>
                  </a:cubicBezTo>
                  <a:cubicBezTo>
                    <a:pt x="311" y="613"/>
                    <a:pt x="311" y="613"/>
                    <a:pt x="311" y="613"/>
                  </a:cubicBezTo>
                  <a:cubicBezTo>
                    <a:pt x="306" y="618"/>
                    <a:pt x="306" y="618"/>
                    <a:pt x="306" y="618"/>
                  </a:cubicBezTo>
                  <a:cubicBezTo>
                    <a:pt x="304" y="617"/>
                    <a:pt x="304" y="617"/>
                    <a:pt x="304" y="617"/>
                  </a:cubicBezTo>
                  <a:cubicBezTo>
                    <a:pt x="302" y="618"/>
                    <a:pt x="302" y="618"/>
                    <a:pt x="302" y="618"/>
                  </a:cubicBezTo>
                  <a:cubicBezTo>
                    <a:pt x="300" y="623"/>
                    <a:pt x="300" y="623"/>
                    <a:pt x="300" y="623"/>
                  </a:cubicBezTo>
                  <a:cubicBezTo>
                    <a:pt x="296" y="624"/>
                    <a:pt x="296" y="624"/>
                    <a:pt x="296" y="624"/>
                  </a:cubicBezTo>
                  <a:cubicBezTo>
                    <a:pt x="293" y="623"/>
                    <a:pt x="293" y="623"/>
                    <a:pt x="293" y="623"/>
                  </a:cubicBezTo>
                  <a:cubicBezTo>
                    <a:pt x="289" y="621"/>
                    <a:pt x="289" y="621"/>
                    <a:pt x="289" y="621"/>
                  </a:cubicBezTo>
                  <a:cubicBezTo>
                    <a:pt x="286" y="621"/>
                    <a:pt x="286" y="621"/>
                    <a:pt x="286" y="621"/>
                  </a:cubicBezTo>
                  <a:cubicBezTo>
                    <a:pt x="287" y="625"/>
                    <a:pt x="287" y="625"/>
                    <a:pt x="287" y="625"/>
                  </a:cubicBezTo>
                  <a:cubicBezTo>
                    <a:pt x="288" y="627"/>
                    <a:pt x="288" y="627"/>
                    <a:pt x="288" y="627"/>
                  </a:cubicBezTo>
                  <a:cubicBezTo>
                    <a:pt x="288" y="630"/>
                    <a:pt x="288" y="630"/>
                    <a:pt x="288" y="630"/>
                  </a:cubicBezTo>
                  <a:cubicBezTo>
                    <a:pt x="286" y="633"/>
                    <a:pt x="286" y="633"/>
                    <a:pt x="286" y="633"/>
                  </a:cubicBezTo>
                  <a:cubicBezTo>
                    <a:pt x="284" y="635"/>
                    <a:pt x="284" y="635"/>
                    <a:pt x="284" y="635"/>
                  </a:cubicBezTo>
                  <a:cubicBezTo>
                    <a:pt x="284" y="638"/>
                    <a:pt x="284" y="638"/>
                    <a:pt x="284" y="638"/>
                  </a:cubicBezTo>
                  <a:cubicBezTo>
                    <a:pt x="280" y="643"/>
                    <a:pt x="280" y="643"/>
                    <a:pt x="280" y="643"/>
                  </a:cubicBezTo>
                  <a:cubicBezTo>
                    <a:pt x="275" y="647"/>
                    <a:pt x="275" y="647"/>
                    <a:pt x="275" y="647"/>
                  </a:cubicBezTo>
                  <a:cubicBezTo>
                    <a:pt x="271" y="648"/>
                    <a:pt x="271" y="648"/>
                    <a:pt x="271" y="648"/>
                  </a:cubicBezTo>
                  <a:cubicBezTo>
                    <a:pt x="269" y="649"/>
                    <a:pt x="269" y="649"/>
                    <a:pt x="269" y="649"/>
                  </a:cubicBezTo>
                  <a:cubicBezTo>
                    <a:pt x="266" y="651"/>
                    <a:pt x="266" y="651"/>
                    <a:pt x="266" y="651"/>
                  </a:cubicBezTo>
                  <a:cubicBezTo>
                    <a:pt x="265" y="653"/>
                    <a:pt x="265" y="653"/>
                    <a:pt x="265" y="653"/>
                  </a:cubicBezTo>
                  <a:cubicBezTo>
                    <a:pt x="263" y="658"/>
                    <a:pt x="263" y="658"/>
                    <a:pt x="263" y="658"/>
                  </a:cubicBezTo>
                  <a:cubicBezTo>
                    <a:pt x="262" y="660"/>
                    <a:pt x="262" y="660"/>
                    <a:pt x="262" y="660"/>
                  </a:cubicBezTo>
                  <a:cubicBezTo>
                    <a:pt x="259" y="662"/>
                    <a:pt x="259" y="662"/>
                    <a:pt x="259" y="662"/>
                  </a:cubicBezTo>
                  <a:cubicBezTo>
                    <a:pt x="256" y="662"/>
                    <a:pt x="256" y="662"/>
                    <a:pt x="256" y="662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29" y="648"/>
                    <a:pt x="229" y="648"/>
                    <a:pt x="229" y="648"/>
                  </a:cubicBezTo>
                  <a:cubicBezTo>
                    <a:pt x="224" y="647"/>
                    <a:pt x="224" y="647"/>
                    <a:pt x="224" y="647"/>
                  </a:cubicBezTo>
                  <a:cubicBezTo>
                    <a:pt x="222" y="646"/>
                    <a:pt x="222" y="646"/>
                    <a:pt x="222" y="646"/>
                  </a:cubicBezTo>
                  <a:cubicBezTo>
                    <a:pt x="220" y="645"/>
                    <a:pt x="220" y="645"/>
                    <a:pt x="220" y="645"/>
                  </a:cubicBezTo>
                  <a:cubicBezTo>
                    <a:pt x="219" y="645"/>
                    <a:pt x="219" y="645"/>
                    <a:pt x="219" y="645"/>
                  </a:cubicBezTo>
                  <a:cubicBezTo>
                    <a:pt x="217" y="646"/>
                    <a:pt x="217" y="646"/>
                    <a:pt x="217" y="646"/>
                  </a:cubicBezTo>
                  <a:cubicBezTo>
                    <a:pt x="215" y="649"/>
                    <a:pt x="215" y="649"/>
                    <a:pt x="215" y="649"/>
                  </a:cubicBezTo>
                  <a:cubicBezTo>
                    <a:pt x="214" y="649"/>
                    <a:pt x="214" y="649"/>
                    <a:pt x="214" y="649"/>
                  </a:cubicBezTo>
                  <a:cubicBezTo>
                    <a:pt x="212" y="650"/>
                    <a:pt x="212" y="650"/>
                    <a:pt x="212" y="650"/>
                  </a:cubicBezTo>
                  <a:cubicBezTo>
                    <a:pt x="202" y="651"/>
                    <a:pt x="202" y="651"/>
                    <a:pt x="202" y="651"/>
                  </a:cubicBezTo>
                  <a:cubicBezTo>
                    <a:pt x="193" y="649"/>
                    <a:pt x="193" y="649"/>
                    <a:pt x="193" y="649"/>
                  </a:cubicBezTo>
                  <a:cubicBezTo>
                    <a:pt x="181" y="650"/>
                    <a:pt x="181" y="650"/>
                    <a:pt x="181" y="650"/>
                  </a:cubicBezTo>
                  <a:cubicBezTo>
                    <a:pt x="176" y="649"/>
                    <a:pt x="176" y="649"/>
                    <a:pt x="176" y="649"/>
                  </a:cubicBezTo>
                  <a:cubicBezTo>
                    <a:pt x="173" y="648"/>
                    <a:pt x="173" y="648"/>
                    <a:pt x="173" y="648"/>
                  </a:cubicBezTo>
                  <a:cubicBezTo>
                    <a:pt x="162" y="643"/>
                    <a:pt x="162" y="643"/>
                    <a:pt x="162" y="643"/>
                  </a:cubicBezTo>
                  <a:cubicBezTo>
                    <a:pt x="158" y="642"/>
                    <a:pt x="158" y="642"/>
                    <a:pt x="158" y="642"/>
                  </a:cubicBezTo>
                  <a:cubicBezTo>
                    <a:pt x="137" y="637"/>
                    <a:pt x="137" y="637"/>
                    <a:pt x="137" y="637"/>
                  </a:cubicBezTo>
                  <a:cubicBezTo>
                    <a:pt x="136" y="638"/>
                    <a:pt x="136" y="638"/>
                    <a:pt x="136" y="638"/>
                  </a:cubicBezTo>
                  <a:cubicBezTo>
                    <a:pt x="134" y="637"/>
                    <a:pt x="134" y="637"/>
                    <a:pt x="134" y="637"/>
                  </a:cubicBezTo>
                  <a:cubicBezTo>
                    <a:pt x="133" y="637"/>
                    <a:pt x="133" y="637"/>
                    <a:pt x="133" y="637"/>
                  </a:cubicBezTo>
                  <a:cubicBezTo>
                    <a:pt x="110" y="637"/>
                    <a:pt x="110" y="637"/>
                    <a:pt x="110" y="637"/>
                  </a:cubicBezTo>
                  <a:cubicBezTo>
                    <a:pt x="102" y="636"/>
                    <a:pt x="102" y="636"/>
                    <a:pt x="102" y="636"/>
                  </a:cubicBezTo>
                  <a:cubicBezTo>
                    <a:pt x="100" y="635"/>
                    <a:pt x="100" y="635"/>
                    <a:pt x="100" y="635"/>
                  </a:cubicBezTo>
                  <a:cubicBezTo>
                    <a:pt x="97" y="633"/>
                    <a:pt x="97" y="633"/>
                    <a:pt x="97" y="633"/>
                  </a:cubicBezTo>
                  <a:cubicBezTo>
                    <a:pt x="95" y="633"/>
                    <a:pt x="95" y="633"/>
                    <a:pt x="95" y="633"/>
                  </a:cubicBezTo>
                  <a:cubicBezTo>
                    <a:pt x="83" y="635"/>
                    <a:pt x="83" y="635"/>
                    <a:pt x="83" y="635"/>
                  </a:cubicBezTo>
                  <a:cubicBezTo>
                    <a:pt x="80" y="636"/>
                    <a:pt x="80" y="636"/>
                    <a:pt x="80" y="636"/>
                  </a:cubicBezTo>
                  <a:cubicBezTo>
                    <a:pt x="66" y="644"/>
                    <a:pt x="66" y="644"/>
                    <a:pt x="66" y="644"/>
                  </a:cubicBezTo>
                  <a:cubicBezTo>
                    <a:pt x="59" y="654"/>
                    <a:pt x="59" y="654"/>
                    <a:pt x="59" y="654"/>
                  </a:cubicBezTo>
                  <a:cubicBezTo>
                    <a:pt x="59" y="656"/>
                    <a:pt x="59" y="656"/>
                    <a:pt x="59" y="656"/>
                  </a:cubicBezTo>
                  <a:cubicBezTo>
                    <a:pt x="58" y="659"/>
                    <a:pt x="58" y="659"/>
                    <a:pt x="58" y="659"/>
                  </a:cubicBezTo>
                  <a:cubicBezTo>
                    <a:pt x="58" y="663"/>
                    <a:pt x="58" y="663"/>
                    <a:pt x="58" y="663"/>
                  </a:cubicBezTo>
                  <a:cubicBezTo>
                    <a:pt x="57" y="672"/>
                    <a:pt x="57" y="672"/>
                    <a:pt x="57" y="672"/>
                  </a:cubicBezTo>
                  <a:cubicBezTo>
                    <a:pt x="58" y="676"/>
                    <a:pt x="58" y="676"/>
                    <a:pt x="58" y="676"/>
                  </a:cubicBezTo>
                  <a:cubicBezTo>
                    <a:pt x="58" y="679"/>
                    <a:pt x="58" y="679"/>
                    <a:pt x="58" y="679"/>
                  </a:cubicBezTo>
                  <a:cubicBezTo>
                    <a:pt x="60" y="679"/>
                    <a:pt x="60" y="679"/>
                    <a:pt x="60" y="679"/>
                  </a:cubicBezTo>
                  <a:cubicBezTo>
                    <a:pt x="60" y="679"/>
                    <a:pt x="60" y="679"/>
                    <a:pt x="60" y="679"/>
                  </a:cubicBezTo>
                  <a:cubicBezTo>
                    <a:pt x="61" y="680"/>
                    <a:pt x="61" y="680"/>
                    <a:pt x="61" y="680"/>
                  </a:cubicBezTo>
                  <a:cubicBezTo>
                    <a:pt x="62" y="681"/>
                    <a:pt x="62" y="681"/>
                    <a:pt x="62" y="681"/>
                  </a:cubicBezTo>
                  <a:cubicBezTo>
                    <a:pt x="64" y="686"/>
                    <a:pt x="64" y="686"/>
                    <a:pt x="64" y="686"/>
                  </a:cubicBezTo>
                  <a:cubicBezTo>
                    <a:pt x="67" y="690"/>
                    <a:pt x="67" y="690"/>
                    <a:pt x="67" y="690"/>
                  </a:cubicBezTo>
                  <a:cubicBezTo>
                    <a:pt x="68" y="695"/>
                    <a:pt x="68" y="695"/>
                    <a:pt x="68" y="695"/>
                  </a:cubicBezTo>
                  <a:cubicBezTo>
                    <a:pt x="68" y="697"/>
                    <a:pt x="68" y="697"/>
                    <a:pt x="68" y="697"/>
                  </a:cubicBezTo>
                  <a:cubicBezTo>
                    <a:pt x="67" y="697"/>
                    <a:pt x="67" y="697"/>
                    <a:pt x="67" y="697"/>
                  </a:cubicBezTo>
                  <a:cubicBezTo>
                    <a:pt x="65" y="697"/>
                    <a:pt x="65" y="697"/>
                    <a:pt x="65" y="697"/>
                  </a:cubicBezTo>
                  <a:cubicBezTo>
                    <a:pt x="63" y="696"/>
                    <a:pt x="63" y="696"/>
                    <a:pt x="63" y="696"/>
                  </a:cubicBezTo>
                  <a:cubicBezTo>
                    <a:pt x="62" y="696"/>
                    <a:pt x="62" y="696"/>
                    <a:pt x="62" y="696"/>
                  </a:cubicBezTo>
                  <a:cubicBezTo>
                    <a:pt x="60" y="696"/>
                    <a:pt x="60" y="696"/>
                    <a:pt x="60" y="696"/>
                  </a:cubicBezTo>
                  <a:cubicBezTo>
                    <a:pt x="58" y="696"/>
                    <a:pt x="58" y="696"/>
                    <a:pt x="58" y="696"/>
                  </a:cubicBezTo>
                  <a:cubicBezTo>
                    <a:pt x="56" y="697"/>
                    <a:pt x="56" y="697"/>
                    <a:pt x="56" y="697"/>
                  </a:cubicBezTo>
                  <a:cubicBezTo>
                    <a:pt x="54" y="699"/>
                    <a:pt x="54" y="699"/>
                    <a:pt x="54" y="699"/>
                  </a:cubicBezTo>
                  <a:cubicBezTo>
                    <a:pt x="53" y="702"/>
                    <a:pt x="53" y="702"/>
                    <a:pt x="53" y="702"/>
                  </a:cubicBezTo>
                  <a:cubicBezTo>
                    <a:pt x="53" y="703"/>
                    <a:pt x="53" y="703"/>
                    <a:pt x="53" y="703"/>
                  </a:cubicBezTo>
                  <a:cubicBezTo>
                    <a:pt x="52" y="704"/>
                    <a:pt x="52" y="704"/>
                    <a:pt x="52" y="704"/>
                  </a:cubicBezTo>
                  <a:cubicBezTo>
                    <a:pt x="52" y="705"/>
                    <a:pt x="52" y="705"/>
                    <a:pt x="52" y="705"/>
                  </a:cubicBezTo>
                  <a:cubicBezTo>
                    <a:pt x="54" y="714"/>
                    <a:pt x="54" y="714"/>
                    <a:pt x="54" y="714"/>
                  </a:cubicBezTo>
                  <a:cubicBezTo>
                    <a:pt x="54" y="723"/>
                    <a:pt x="54" y="723"/>
                    <a:pt x="54" y="723"/>
                  </a:cubicBezTo>
                  <a:cubicBezTo>
                    <a:pt x="54" y="725"/>
                    <a:pt x="54" y="725"/>
                    <a:pt x="54" y="725"/>
                  </a:cubicBezTo>
                  <a:cubicBezTo>
                    <a:pt x="54" y="727"/>
                    <a:pt x="54" y="727"/>
                    <a:pt x="54" y="727"/>
                  </a:cubicBezTo>
                  <a:cubicBezTo>
                    <a:pt x="53" y="727"/>
                    <a:pt x="53" y="727"/>
                    <a:pt x="53" y="727"/>
                  </a:cubicBezTo>
                  <a:cubicBezTo>
                    <a:pt x="52" y="727"/>
                    <a:pt x="52" y="727"/>
                    <a:pt x="52" y="727"/>
                  </a:cubicBezTo>
                  <a:cubicBezTo>
                    <a:pt x="49" y="724"/>
                    <a:pt x="49" y="724"/>
                    <a:pt x="49" y="724"/>
                  </a:cubicBezTo>
                  <a:cubicBezTo>
                    <a:pt x="48" y="723"/>
                    <a:pt x="48" y="723"/>
                    <a:pt x="48" y="723"/>
                  </a:cubicBezTo>
                  <a:cubicBezTo>
                    <a:pt x="46" y="725"/>
                    <a:pt x="46" y="725"/>
                    <a:pt x="46" y="725"/>
                  </a:cubicBezTo>
                  <a:cubicBezTo>
                    <a:pt x="46" y="727"/>
                    <a:pt x="46" y="727"/>
                    <a:pt x="46" y="727"/>
                  </a:cubicBezTo>
                  <a:cubicBezTo>
                    <a:pt x="47" y="728"/>
                    <a:pt x="47" y="728"/>
                    <a:pt x="47" y="728"/>
                  </a:cubicBezTo>
                  <a:cubicBezTo>
                    <a:pt x="47" y="728"/>
                    <a:pt x="47" y="728"/>
                    <a:pt x="47" y="728"/>
                  </a:cubicBezTo>
                  <a:cubicBezTo>
                    <a:pt x="49" y="732"/>
                    <a:pt x="49" y="732"/>
                    <a:pt x="49" y="732"/>
                  </a:cubicBezTo>
                  <a:cubicBezTo>
                    <a:pt x="50" y="735"/>
                    <a:pt x="50" y="735"/>
                    <a:pt x="50" y="735"/>
                  </a:cubicBezTo>
                  <a:cubicBezTo>
                    <a:pt x="51" y="737"/>
                    <a:pt x="51" y="737"/>
                    <a:pt x="51" y="737"/>
                  </a:cubicBezTo>
                  <a:cubicBezTo>
                    <a:pt x="52" y="739"/>
                    <a:pt x="52" y="739"/>
                    <a:pt x="52" y="739"/>
                  </a:cubicBezTo>
                  <a:cubicBezTo>
                    <a:pt x="53" y="739"/>
                    <a:pt x="53" y="739"/>
                    <a:pt x="53" y="739"/>
                  </a:cubicBezTo>
                  <a:cubicBezTo>
                    <a:pt x="54" y="741"/>
                    <a:pt x="54" y="741"/>
                    <a:pt x="54" y="741"/>
                  </a:cubicBezTo>
                  <a:cubicBezTo>
                    <a:pt x="55" y="744"/>
                    <a:pt x="55" y="744"/>
                    <a:pt x="55" y="744"/>
                  </a:cubicBezTo>
                  <a:cubicBezTo>
                    <a:pt x="57" y="755"/>
                    <a:pt x="57" y="755"/>
                    <a:pt x="57" y="755"/>
                  </a:cubicBezTo>
                  <a:cubicBezTo>
                    <a:pt x="58" y="757"/>
                    <a:pt x="58" y="757"/>
                    <a:pt x="58" y="757"/>
                  </a:cubicBezTo>
                  <a:cubicBezTo>
                    <a:pt x="58" y="759"/>
                    <a:pt x="58" y="759"/>
                    <a:pt x="58" y="759"/>
                  </a:cubicBezTo>
                  <a:cubicBezTo>
                    <a:pt x="60" y="759"/>
                    <a:pt x="60" y="759"/>
                    <a:pt x="60" y="759"/>
                  </a:cubicBezTo>
                  <a:cubicBezTo>
                    <a:pt x="66" y="761"/>
                    <a:pt x="66" y="761"/>
                    <a:pt x="66" y="761"/>
                  </a:cubicBezTo>
                  <a:cubicBezTo>
                    <a:pt x="68" y="762"/>
                    <a:pt x="68" y="762"/>
                    <a:pt x="68" y="762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2" y="766"/>
                    <a:pt x="72" y="766"/>
                    <a:pt x="72" y="766"/>
                  </a:cubicBezTo>
                  <a:cubicBezTo>
                    <a:pt x="74" y="779"/>
                    <a:pt x="74" y="779"/>
                    <a:pt x="74" y="779"/>
                  </a:cubicBezTo>
                  <a:cubicBezTo>
                    <a:pt x="77" y="789"/>
                    <a:pt x="77" y="789"/>
                    <a:pt x="77" y="789"/>
                  </a:cubicBezTo>
                  <a:cubicBezTo>
                    <a:pt x="78" y="793"/>
                    <a:pt x="78" y="793"/>
                    <a:pt x="78" y="793"/>
                  </a:cubicBezTo>
                  <a:cubicBezTo>
                    <a:pt x="78" y="797"/>
                    <a:pt x="78" y="797"/>
                    <a:pt x="78" y="797"/>
                  </a:cubicBezTo>
                  <a:cubicBezTo>
                    <a:pt x="77" y="799"/>
                    <a:pt x="77" y="799"/>
                    <a:pt x="77" y="799"/>
                  </a:cubicBezTo>
                  <a:cubicBezTo>
                    <a:pt x="77" y="801"/>
                    <a:pt x="77" y="801"/>
                    <a:pt x="77" y="801"/>
                  </a:cubicBezTo>
                  <a:cubicBezTo>
                    <a:pt x="76" y="803"/>
                    <a:pt x="76" y="803"/>
                    <a:pt x="76" y="803"/>
                  </a:cubicBezTo>
                  <a:cubicBezTo>
                    <a:pt x="75" y="805"/>
                    <a:pt x="75" y="805"/>
                    <a:pt x="75" y="805"/>
                  </a:cubicBezTo>
                  <a:cubicBezTo>
                    <a:pt x="74" y="806"/>
                    <a:pt x="74" y="806"/>
                    <a:pt x="74" y="806"/>
                  </a:cubicBezTo>
                  <a:cubicBezTo>
                    <a:pt x="73" y="808"/>
                    <a:pt x="73" y="808"/>
                    <a:pt x="73" y="808"/>
                  </a:cubicBezTo>
                  <a:cubicBezTo>
                    <a:pt x="72" y="811"/>
                    <a:pt x="72" y="811"/>
                    <a:pt x="72" y="811"/>
                  </a:cubicBezTo>
                  <a:cubicBezTo>
                    <a:pt x="70" y="815"/>
                    <a:pt x="70" y="815"/>
                    <a:pt x="70" y="815"/>
                  </a:cubicBezTo>
                  <a:cubicBezTo>
                    <a:pt x="69" y="818"/>
                    <a:pt x="69" y="818"/>
                    <a:pt x="69" y="818"/>
                  </a:cubicBezTo>
                  <a:cubicBezTo>
                    <a:pt x="68" y="820"/>
                    <a:pt x="68" y="820"/>
                    <a:pt x="68" y="820"/>
                  </a:cubicBezTo>
                  <a:cubicBezTo>
                    <a:pt x="63" y="825"/>
                    <a:pt x="63" y="825"/>
                    <a:pt x="63" y="825"/>
                  </a:cubicBezTo>
                  <a:cubicBezTo>
                    <a:pt x="62" y="825"/>
                    <a:pt x="62" y="825"/>
                    <a:pt x="62" y="825"/>
                  </a:cubicBezTo>
                  <a:cubicBezTo>
                    <a:pt x="60" y="826"/>
                    <a:pt x="60" y="826"/>
                    <a:pt x="60" y="826"/>
                  </a:cubicBezTo>
                  <a:cubicBezTo>
                    <a:pt x="59" y="826"/>
                    <a:pt x="59" y="826"/>
                    <a:pt x="59" y="826"/>
                  </a:cubicBezTo>
                  <a:cubicBezTo>
                    <a:pt x="58" y="826"/>
                    <a:pt x="58" y="826"/>
                    <a:pt x="58" y="826"/>
                  </a:cubicBezTo>
                  <a:cubicBezTo>
                    <a:pt x="57" y="825"/>
                    <a:pt x="57" y="825"/>
                    <a:pt x="57" y="825"/>
                  </a:cubicBezTo>
                  <a:cubicBezTo>
                    <a:pt x="56" y="823"/>
                    <a:pt x="56" y="823"/>
                    <a:pt x="56" y="823"/>
                  </a:cubicBezTo>
                  <a:cubicBezTo>
                    <a:pt x="55" y="822"/>
                    <a:pt x="55" y="822"/>
                    <a:pt x="55" y="822"/>
                  </a:cubicBezTo>
                  <a:cubicBezTo>
                    <a:pt x="54" y="821"/>
                    <a:pt x="54" y="821"/>
                    <a:pt x="54" y="821"/>
                  </a:cubicBezTo>
                  <a:cubicBezTo>
                    <a:pt x="53" y="821"/>
                    <a:pt x="53" y="821"/>
                    <a:pt x="53" y="821"/>
                  </a:cubicBezTo>
                  <a:cubicBezTo>
                    <a:pt x="51" y="821"/>
                    <a:pt x="51" y="821"/>
                    <a:pt x="51" y="821"/>
                  </a:cubicBezTo>
                  <a:cubicBezTo>
                    <a:pt x="49" y="821"/>
                    <a:pt x="49" y="821"/>
                    <a:pt x="49" y="821"/>
                  </a:cubicBezTo>
                  <a:cubicBezTo>
                    <a:pt x="47" y="821"/>
                    <a:pt x="47" y="821"/>
                    <a:pt x="47" y="821"/>
                  </a:cubicBezTo>
                  <a:cubicBezTo>
                    <a:pt x="45" y="823"/>
                    <a:pt x="45" y="823"/>
                    <a:pt x="45" y="823"/>
                  </a:cubicBezTo>
                  <a:cubicBezTo>
                    <a:pt x="43" y="823"/>
                    <a:pt x="43" y="823"/>
                    <a:pt x="43" y="823"/>
                  </a:cubicBezTo>
                  <a:cubicBezTo>
                    <a:pt x="41" y="823"/>
                    <a:pt x="41" y="823"/>
                    <a:pt x="41" y="823"/>
                  </a:cubicBezTo>
                  <a:cubicBezTo>
                    <a:pt x="37" y="821"/>
                    <a:pt x="37" y="821"/>
                    <a:pt x="37" y="821"/>
                  </a:cubicBezTo>
                  <a:cubicBezTo>
                    <a:pt x="35" y="820"/>
                    <a:pt x="35" y="820"/>
                    <a:pt x="35" y="820"/>
                  </a:cubicBezTo>
                  <a:cubicBezTo>
                    <a:pt x="30" y="820"/>
                    <a:pt x="30" y="820"/>
                    <a:pt x="30" y="820"/>
                  </a:cubicBezTo>
                  <a:cubicBezTo>
                    <a:pt x="27" y="819"/>
                    <a:pt x="27" y="819"/>
                    <a:pt x="27" y="81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8" y="809"/>
                    <a:pt x="8" y="809"/>
                    <a:pt x="8" y="809"/>
                  </a:cubicBezTo>
                  <a:cubicBezTo>
                    <a:pt x="5" y="815"/>
                    <a:pt x="5" y="815"/>
                    <a:pt x="5" y="815"/>
                  </a:cubicBezTo>
                  <a:cubicBezTo>
                    <a:pt x="4" y="819"/>
                    <a:pt x="4" y="819"/>
                    <a:pt x="4" y="819"/>
                  </a:cubicBezTo>
                  <a:cubicBezTo>
                    <a:pt x="5" y="822"/>
                    <a:pt x="5" y="822"/>
                    <a:pt x="5" y="822"/>
                  </a:cubicBezTo>
                  <a:cubicBezTo>
                    <a:pt x="4" y="824"/>
                    <a:pt x="4" y="824"/>
                    <a:pt x="4" y="824"/>
                  </a:cubicBezTo>
                  <a:cubicBezTo>
                    <a:pt x="4" y="825"/>
                    <a:pt x="4" y="825"/>
                    <a:pt x="4" y="825"/>
                  </a:cubicBezTo>
                  <a:cubicBezTo>
                    <a:pt x="3" y="825"/>
                    <a:pt x="3" y="825"/>
                    <a:pt x="3" y="825"/>
                  </a:cubicBezTo>
                  <a:cubicBezTo>
                    <a:pt x="1" y="827"/>
                    <a:pt x="1" y="827"/>
                    <a:pt x="1" y="827"/>
                  </a:cubicBezTo>
                  <a:cubicBezTo>
                    <a:pt x="0" y="829"/>
                    <a:pt x="0" y="829"/>
                    <a:pt x="0" y="829"/>
                  </a:cubicBezTo>
                  <a:cubicBezTo>
                    <a:pt x="0" y="830"/>
                    <a:pt x="0" y="830"/>
                    <a:pt x="0" y="830"/>
                  </a:cubicBezTo>
                  <a:cubicBezTo>
                    <a:pt x="0" y="831"/>
                    <a:pt x="0" y="831"/>
                    <a:pt x="0" y="831"/>
                  </a:cubicBezTo>
                  <a:cubicBezTo>
                    <a:pt x="2" y="831"/>
                    <a:pt x="2" y="831"/>
                    <a:pt x="2" y="831"/>
                  </a:cubicBezTo>
                  <a:cubicBezTo>
                    <a:pt x="7" y="833"/>
                    <a:pt x="7" y="833"/>
                    <a:pt x="7" y="833"/>
                  </a:cubicBezTo>
                  <a:cubicBezTo>
                    <a:pt x="8" y="833"/>
                    <a:pt x="8" y="833"/>
                    <a:pt x="8" y="833"/>
                  </a:cubicBezTo>
                  <a:cubicBezTo>
                    <a:pt x="12" y="835"/>
                    <a:pt x="12" y="835"/>
                    <a:pt x="12" y="835"/>
                  </a:cubicBezTo>
                  <a:cubicBezTo>
                    <a:pt x="13" y="836"/>
                    <a:pt x="13" y="836"/>
                    <a:pt x="13" y="836"/>
                  </a:cubicBezTo>
                  <a:cubicBezTo>
                    <a:pt x="14" y="836"/>
                    <a:pt x="14" y="836"/>
                    <a:pt x="14" y="836"/>
                  </a:cubicBezTo>
                  <a:cubicBezTo>
                    <a:pt x="16" y="837"/>
                    <a:pt x="16" y="837"/>
                    <a:pt x="16" y="837"/>
                  </a:cubicBezTo>
                  <a:cubicBezTo>
                    <a:pt x="17" y="837"/>
                    <a:pt x="17" y="837"/>
                    <a:pt x="17" y="837"/>
                  </a:cubicBezTo>
                  <a:cubicBezTo>
                    <a:pt x="19" y="840"/>
                    <a:pt x="19" y="840"/>
                    <a:pt x="19" y="840"/>
                  </a:cubicBezTo>
                  <a:cubicBezTo>
                    <a:pt x="19" y="841"/>
                    <a:pt x="19" y="841"/>
                    <a:pt x="19" y="841"/>
                  </a:cubicBezTo>
                  <a:cubicBezTo>
                    <a:pt x="19" y="843"/>
                    <a:pt x="19" y="843"/>
                    <a:pt x="19" y="843"/>
                  </a:cubicBezTo>
                  <a:cubicBezTo>
                    <a:pt x="19" y="847"/>
                    <a:pt x="19" y="847"/>
                    <a:pt x="19" y="847"/>
                  </a:cubicBezTo>
                  <a:cubicBezTo>
                    <a:pt x="18" y="851"/>
                    <a:pt x="18" y="851"/>
                    <a:pt x="18" y="851"/>
                  </a:cubicBezTo>
                  <a:cubicBezTo>
                    <a:pt x="18" y="855"/>
                    <a:pt x="18" y="855"/>
                    <a:pt x="18" y="855"/>
                  </a:cubicBezTo>
                  <a:cubicBezTo>
                    <a:pt x="15" y="868"/>
                    <a:pt x="15" y="868"/>
                    <a:pt x="15" y="868"/>
                  </a:cubicBezTo>
                  <a:cubicBezTo>
                    <a:pt x="14" y="869"/>
                    <a:pt x="14" y="869"/>
                    <a:pt x="14" y="869"/>
                  </a:cubicBezTo>
                  <a:cubicBezTo>
                    <a:pt x="14" y="870"/>
                    <a:pt x="14" y="870"/>
                    <a:pt x="14" y="870"/>
                  </a:cubicBezTo>
                  <a:cubicBezTo>
                    <a:pt x="13" y="870"/>
                    <a:pt x="13" y="870"/>
                    <a:pt x="13" y="870"/>
                  </a:cubicBezTo>
                  <a:cubicBezTo>
                    <a:pt x="9" y="872"/>
                    <a:pt x="9" y="872"/>
                    <a:pt x="9" y="872"/>
                  </a:cubicBezTo>
                  <a:cubicBezTo>
                    <a:pt x="8" y="873"/>
                    <a:pt x="8" y="873"/>
                    <a:pt x="8" y="873"/>
                  </a:cubicBezTo>
                  <a:cubicBezTo>
                    <a:pt x="8" y="874"/>
                    <a:pt x="8" y="874"/>
                    <a:pt x="8" y="874"/>
                  </a:cubicBezTo>
                  <a:cubicBezTo>
                    <a:pt x="9" y="881"/>
                    <a:pt x="9" y="881"/>
                    <a:pt x="9" y="881"/>
                  </a:cubicBezTo>
                  <a:cubicBezTo>
                    <a:pt x="8" y="883"/>
                    <a:pt x="8" y="883"/>
                    <a:pt x="8" y="883"/>
                  </a:cubicBezTo>
                  <a:cubicBezTo>
                    <a:pt x="8" y="885"/>
                    <a:pt x="8" y="885"/>
                    <a:pt x="8" y="885"/>
                  </a:cubicBezTo>
                  <a:cubicBezTo>
                    <a:pt x="6" y="889"/>
                    <a:pt x="6" y="889"/>
                    <a:pt x="6" y="889"/>
                  </a:cubicBezTo>
                  <a:cubicBezTo>
                    <a:pt x="4" y="893"/>
                    <a:pt x="4" y="893"/>
                    <a:pt x="4" y="893"/>
                  </a:cubicBezTo>
                  <a:cubicBezTo>
                    <a:pt x="4" y="898"/>
                    <a:pt x="4" y="898"/>
                    <a:pt x="4" y="898"/>
                  </a:cubicBezTo>
                  <a:cubicBezTo>
                    <a:pt x="4" y="901"/>
                    <a:pt x="4" y="901"/>
                    <a:pt x="4" y="901"/>
                  </a:cubicBezTo>
                  <a:cubicBezTo>
                    <a:pt x="4" y="904"/>
                    <a:pt x="4" y="904"/>
                    <a:pt x="4" y="904"/>
                  </a:cubicBezTo>
                  <a:cubicBezTo>
                    <a:pt x="6" y="914"/>
                    <a:pt x="6" y="914"/>
                    <a:pt x="6" y="914"/>
                  </a:cubicBezTo>
                  <a:cubicBezTo>
                    <a:pt x="7" y="915"/>
                    <a:pt x="7" y="915"/>
                    <a:pt x="7" y="915"/>
                  </a:cubicBezTo>
                  <a:cubicBezTo>
                    <a:pt x="8" y="916"/>
                    <a:pt x="8" y="916"/>
                    <a:pt x="8" y="916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2" y="917"/>
                    <a:pt x="12" y="917"/>
                    <a:pt x="12" y="917"/>
                  </a:cubicBezTo>
                  <a:cubicBezTo>
                    <a:pt x="14" y="918"/>
                    <a:pt x="14" y="918"/>
                    <a:pt x="14" y="918"/>
                  </a:cubicBezTo>
                  <a:cubicBezTo>
                    <a:pt x="15" y="920"/>
                    <a:pt x="15" y="920"/>
                    <a:pt x="15" y="920"/>
                  </a:cubicBezTo>
                  <a:cubicBezTo>
                    <a:pt x="16" y="922"/>
                    <a:pt x="16" y="922"/>
                    <a:pt x="16" y="922"/>
                  </a:cubicBezTo>
                  <a:cubicBezTo>
                    <a:pt x="18" y="927"/>
                    <a:pt x="18" y="927"/>
                    <a:pt x="18" y="927"/>
                  </a:cubicBezTo>
                  <a:cubicBezTo>
                    <a:pt x="19" y="929"/>
                    <a:pt x="19" y="929"/>
                    <a:pt x="19" y="929"/>
                  </a:cubicBezTo>
                  <a:cubicBezTo>
                    <a:pt x="20" y="930"/>
                    <a:pt x="20" y="930"/>
                    <a:pt x="20" y="930"/>
                  </a:cubicBezTo>
                  <a:cubicBezTo>
                    <a:pt x="21" y="931"/>
                    <a:pt x="21" y="931"/>
                    <a:pt x="21" y="931"/>
                  </a:cubicBezTo>
                  <a:cubicBezTo>
                    <a:pt x="22" y="931"/>
                    <a:pt x="22" y="931"/>
                    <a:pt x="22" y="931"/>
                  </a:cubicBezTo>
                  <a:cubicBezTo>
                    <a:pt x="23" y="931"/>
                    <a:pt x="23" y="931"/>
                    <a:pt x="23" y="931"/>
                  </a:cubicBezTo>
                  <a:cubicBezTo>
                    <a:pt x="26" y="929"/>
                    <a:pt x="26" y="929"/>
                    <a:pt x="26" y="929"/>
                  </a:cubicBezTo>
                  <a:cubicBezTo>
                    <a:pt x="26" y="929"/>
                    <a:pt x="26" y="929"/>
                    <a:pt x="26" y="929"/>
                  </a:cubicBezTo>
                  <a:cubicBezTo>
                    <a:pt x="28" y="929"/>
                    <a:pt x="28" y="929"/>
                    <a:pt x="28" y="929"/>
                  </a:cubicBezTo>
                  <a:cubicBezTo>
                    <a:pt x="32" y="929"/>
                    <a:pt x="32" y="929"/>
                    <a:pt x="32" y="929"/>
                  </a:cubicBezTo>
                  <a:cubicBezTo>
                    <a:pt x="36" y="929"/>
                    <a:pt x="36" y="929"/>
                    <a:pt x="36" y="929"/>
                  </a:cubicBezTo>
                  <a:cubicBezTo>
                    <a:pt x="37" y="930"/>
                    <a:pt x="37" y="930"/>
                    <a:pt x="37" y="930"/>
                  </a:cubicBezTo>
                  <a:cubicBezTo>
                    <a:pt x="38" y="931"/>
                    <a:pt x="38" y="931"/>
                    <a:pt x="38" y="931"/>
                  </a:cubicBezTo>
                  <a:cubicBezTo>
                    <a:pt x="39" y="933"/>
                    <a:pt x="39" y="933"/>
                    <a:pt x="39" y="933"/>
                  </a:cubicBezTo>
                  <a:cubicBezTo>
                    <a:pt x="40" y="935"/>
                    <a:pt x="40" y="935"/>
                    <a:pt x="40" y="935"/>
                  </a:cubicBezTo>
                  <a:cubicBezTo>
                    <a:pt x="40" y="937"/>
                    <a:pt x="40" y="937"/>
                    <a:pt x="40" y="937"/>
                  </a:cubicBezTo>
                  <a:cubicBezTo>
                    <a:pt x="39" y="938"/>
                    <a:pt x="39" y="938"/>
                    <a:pt x="39" y="938"/>
                  </a:cubicBezTo>
                  <a:cubicBezTo>
                    <a:pt x="37" y="940"/>
                    <a:pt x="37" y="940"/>
                    <a:pt x="37" y="940"/>
                  </a:cubicBezTo>
                  <a:cubicBezTo>
                    <a:pt x="36" y="941"/>
                    <a:pt x="36" y="941"/>
                    <a:pt x="36" y="941"/>
                  </a:cubicBezTo>
                  <a:cubicBezTo>
                    <a:pt x="36" y="943"/>
                    <a:pt x="36" y="943"/>
                    <a:pt x="36" y="943"/>
                  </a:cubicBezTo>
                  <a:cubicBezTo>
                    <a:pt x="35" y="945"/>
                    <a:pt x="35" y="945"/>
                    <a:pt x="35" y="945"/>
                  </a:cubicBezTo>
                  <a:cubicBezTo>
                    <a:pt x="34" y="945"/>
                    <a:pt x="34" y="945"/>
                    <a:pt x="34" y="945"/>
                  </a:cubicBezTo>
                  <a:cubicBezTo>
                    <a:pt x="33" y="945"/>
                    <a:pt x="33" y="945"/>
                    <a:pt x="33" y="945"/>
                  </a:cubicBezTo>
                  <a:cubicBezTo>
                    <a:pt x="32" y="945"/>
                    <a:pt x="32" y="945"/>
                    <a:pt x="32" y="945"/>
                  </a:cubicBezTo>
                  <a:cubicBezTo>
                    <a:pt x="31" y="945"/>
                    <a:pt x="31" y="945"/>
                    <a:pt x="31" y="945"/>
                  </a:cubicBezTo>
                  <a:cubicBezTo>
                    <a:pt x="30" y="945"/>
                    <a:pt x="30" y="945"/>
                    <a:pt x="30" y="945"/>
                  </a:cubicBezTo>
                  <a:cubicBezTo>
                    <a:pt x="29" y="945"/>
                    <a:pt x="29" y="945"/>
                    <a:pt x="29" y="945"/>
                  </a:cubicBezTo>
                  <a:cubicBezTo>
                    <a:pt x="28" y="946"/>
                    <a:pt x="28" y="946"/>
                    <a:pt x="28" y="946"/>
                  </a:cubicBezTo>
                  <a:cubicBezTo>
                    <a:pt x="27" y="947"/>
                    <a:pt x="27" y="947"/>
                    <a:pt x="27" y="947"/>
                  </a:cubicBezTo>
                  <a:cubicBezTo>
                    <a:pt x="26" y="948"/>
                    <a:pt x="26" y="948"/>
                    <a:pt x="26" y="948"/>
                  </a:cubicBezTo>
                  <a:cubicBezTo>
                    <a:pt x="26" y="950"/>
                    <a:pt x="26" y="950"/>
                    <a:pt x="26" y="950"/>
                  </a:cubicBezTo>
                  <a:cubicBezTo>
                    <a:pt x="26" y="953"/>
                    <a:pt x="26" y="953"/>
                    <a:pt x="26" y="953"/>
                  </a:cubicBezTo>
                  <a:cubicBezTo>
                    <a:pt x="26" y="955"/>
                    <a:pt x="26" y="955"/>
                    <a:pt x="26" y="955"/>
                  </a:cubicBezTo>
                  <a:cubicBezTo>
                    <a:pt x="27" y="957"/>
                    <a:pt x="27" y="957"/>
                    <a:pt x="27" y="957"/>
                  </a:cubicBezTo>
                  <a:cubicBezTo>
                    <a:pt x="28" y="959"/>
                    <a:pt x="28" y="959"/>
                    <a:pt x="28" y="959"/>
                  </a:cubicBezTo>
                  <a:cubicBezTo>
                    <a:pt x="29" y="961"/>
                    <a:pt x="29" y="961"/>
                    <a:pt x="29" y="961"/>
                  </a:cubicBezTo>
                  <a:cubicBezTo>
                    <a:pt x="31" y="961"/>
                    <a:pt x="31" y="961"/>
                    <a:pt x="31" y="961"/>
                  </a:cubicBezTo>
                  <a:cubicBezTo>
                    <a:pt x="37" y="964"/>
                    <a:pt x="37" y="964"/>
                    <a:pt x="37" y="964"/>
                  </a:cubicBezTo>
                  <a:cubicBezTo>
                    <a:pt x="38" y="965"/>
                    <a:pt x="38" y="965"/>
                    <a:pt x="38" y="965"/>
                  </a:cubicBezTo>
                  <a:cubicBezTo>
                    <a:pt x="38" y="967"/>
                    <a:pt x="38" y="967"/>
                    <a:pt x="38" y="967"/>
                  </a:cubicBezTo>
                  <a:cubicBezTo>
                    <a:pt x="38" y="968"/>
                    <a:pt x="38" y="968"/>
                    <a:pt x="38" y="968"/>
                  </a:cubicBezTo>
                  <a:cubicBezTo>
                    <a:pt x="37" y="969"/>
                    <a:pt x="37" y="969"/>
                    <a:pt x="37" y="969"/>
                  </a:cubicBezTo>
                  <a:cubicBezTo>
                    <a:pt x="36" y="971"/>
                    <a:pt x="36" y="971"/>
                    <a:pt x="36" y="971"/>
                  </a:cubicBezTo>
                  <a:cubicBezTo>
                    <a:pt x="35" y="973"/>
                    <a:pt x="35" y="973"/>
                    <a:pt x="35" y="973"/>
                  </a:cubicBezTo>
                  <a:cubicBezTo>
                    <a:pt x="35" y="975"/>
                    <a:pt x="35" y="975"/>
                    <a:pt x="35" y="975"/>
                  </a:cubicBezTo>
                  <a:cubicBezTo>
                    <a:pt x="47" y="977"/>
                    <a:pt x="47" y="977"/>
                    <a:pt x="47" y="977"/>
                  </a:cubicBezTo>
                  <a:cubicBezTo>
                    <a:pt x="52" y="977"/>
                    <a:pt x="52" y="977"/>
                    <a:pt x="52" y="977"/>
                  </a:cubicBezTo>
                  <a:cubicBezTo>
                    <a:pt x="57" y="979"/>
                    <a:pt x="57" y="979"/>
                    <a:pt x="57" y="979"/>
                  </a:cubicBezTo>
                  <a:cubicBezTo>
                    <a:pt x="61" y="980"/>
                    <a:pt x="61" y="980"/>
                    <a:pt x="61" y="980"/>
                  </a:cubicBezTo>
                  <a:cubicBezTo>
                    <a:pt x="64" y="980"/>
                    <a:pt x="64" y="980"/>
                    <a:pt x="64" y="980"/>
                  </a:cubicBezTo>
                  <a:cubicBezTo>
                    <a:pt x="66" y="980"/>
                    <a:pt x="66" y="980"/>
                    <a:pt x="66" y="980"/>
                  </a:cubicBezTo>
                  <a:cubicBezTo>
                    <a:pt x="67" y="979"/>
                    <a:pt x="67" y="979"/>
                    <a:pt x="67" y="979"/>
                  </a:cubicBezTo>
                  <a:cubicBezTo>
                    <a:pt x="68" y="978"/>
                    <a:pt x="68" y="978"/>
                    <a:pt x="68" y="978"/>
                  </a:cubicBezTo>
                  <a:cubicBezTo>
                    <a:pt x="68" y="976"/>
                    <a:pt x="68" y="976"/>
                    <a:pt x="68" y="976"/>
                  </a:cubicBezTo>
                  <a:cubicBezTo>
                    <a:pt x="68" y="971"/>
                    <a:pt x="68" y="971"/>
                    <a:pt x="68" y="971"/>
                  </a:cubicBezTo>
                  <a:cubicBezTo>
                    <a:pt x="68" y="969"/>
                    <a:pt x="68" y="969"/>
                    <a:pt x="68" y="969"/>
                  </a:cubicBezTo>
                  <a:cubicBezTo>
                    <a:pt x="69" y="967"/>
                    <a:pt x="69" y="967"/>
                    <a:pt x="69" y="967"/>
                  </a:cubicBezTo>
                  <a:cubicBezTo>
                    <a:pt x="71" y="964"/>
                    <a:pt x="71" y="964"/>
                    <a:pt x="71" y="964"/>
                  </a:cubicBezTo>
                  <a:cubicBezTo>
                    <a:pt x="74" y="961"/>
                    <a:pt x="74" y="961"/>
                    <a:pt x="74" y="961"/>
                  </a:cubicBezTo>
                  <a:cubicBezTo>
                    <a:pt x="76" y="958"/>
                    <a:pt x="76" y="958"/>
                    <a:pt x="76" y="958"/>
                  </a:cubicBezTo>
                  <a:cubicBezTo>
                    <a:pt x="78" y="958"/>
                    <a:pt x="78" y="958"/>
                    <a:pt x="78" y="958"/>
                  </a:cubicBezTo>
                  <a:cubicBezTo>
                    <a:pt x="79" y="958"/>
                    <a:pt x="79" y="958"/>
                    <a:pt x="79" y="958"/>
                  </a:cubicBezTo>
                  <a:cubicBezTo>
                    <a:pt x="82" y="960"/>
                    <a:pt x="82" y="960"/>
                    <a:pt x="82" y="960"/>
                  </a:cubicBezTo>
                  <a:cubicBezTo>
                    <a:pt x="84" y="961"/>
                    <a:pt x="84" y="961"/>
                    <a:pt x="84" y="961"/>
                  </a:cubicBezTo>
                  <a:cubicBezTo>
                    <a:pt x="87" y="961"/>
                    <a:pt x="87" y="961"/>
                    <a:pt x="87" y="961"/>
                  </a:cubicBezTo>
                  <a:cubicBezTo>
                    <a:pt x="91" y="961"/>
                    <a:pt x="91" y="961"/>
                    <a:pt x="91" y="961"/>
                  </a:cubicBezTo>
                  <a:cubicBezTo>
                    <a:pt x="96" y="960"/>
                    <a:pt x="96" y="960"/>
                    <a:pt x="96" y="960"/>
                  </a:cubicBezTo>
                  <a:cubicBezTo>
                    <a:pt x="99" y="959"/>
                    <a:pt x="99" y="959"/>
                    <a:pt x="99" y="959"/>
                  </a:cubicBezTo>
                  <a:cubicBezTo>
                    <a:pt x="101" y="960"/>
                    <a:pt x="101" y="960"/>
                    <a:pt x="101" y="960"/>
                  </a:cubicBezTo>
                  <a:cubicBezTo>
                    <a:pt x="102" y="961"/>
                    <a:pt x="102" y="961"/>
                    <a:pt x="102" y="961"/>
                  </a:cubicBezTo>
                  <a:cubicBezTo>
                    <a:pt x="102" y="962"/>
                    <a:pt x="102" y="962"/>
                    <a:pt x="102" y="962"/>
                  </a:cubicBezTo>
                  <a:cubicBezTo>
                    <a:pt x="102" y="963"/>
                    <a:pt x="102" y="963"/>
                    <a:pt x="102" y="963"/>
                  </a:cubicBezTo>
                  <a:cubicBezTo>
                    <a:pt x="102" y="965"/>
                    <a:pt x="102" y="965"/>
                    <a:pt x="102" y="965"/>
                  </a:cubicBezTo>
                  <a:cubicBezTo>
                    <a:pt x="103" y="966"/>
                    <a:pt x="103" y="966"/>
                    <a:pt x="103" y="966"/>
                  </a:cubicBezTo>
                  <a:cubicBezTo>
                    <a:pt x="105" y="967"/>
                    <a:pt x="105" y="967"/>
                    <a:pt x="105" y="967"/>
                  </a:cubicBezTo>
                  <a:cubicBezTo>
                    <a:pt x="110" y="969"/>
                    <a:pt x="110" y="969"/>
                    <a:pt x="110" y="969"/>
                  </a:cubicBezTo>
                  <a:cubicBezTo>
                    <a:pt x="112" y="969"/>
                    <a:pt x="112" y="969"/>
                    <a:pt x="112" y="969"/>
                  </a:cubicBezTo>
                  <a:cubicBezTo>
                    <a:pt x="114" y="970"/>
                    <a:pt x="114" y="970"/>
                    <a:pt x="114" y="970"/>
                  </a:cubicBezTo>
                  <a:cubicBezTo>
                    <a:pt x="117" y="975"/>
                    <a:pt x="117" y="975"/>
                    <a:pt x="117" y="975"/>
                  </a:cubicBezTo>
                  <a:cubicBezTo>
                    <a:pt x="119" y="977"/>
                    <a:pt x="119" y="977"/>
                    <a:pt x="119" y="977"/>
                  </a:cubicBezTo>
                  <a:cubicBezTo>
                    <a:pt x="122" y="979"/>
                    <a:pt x="122" y="979"/>
                    <a:pt x="122" y="979"/>
                  </a:cubicBezTo>
                  <a:cubicBezTo>
                    <a:pt x="124" y="979"/>
                    <a:pt x="124" y="979"/>
                    <a:pt x="124" y="979"/>
                  </a:cubicBezTo>
                  <a:cubicBezTo>
                    <a:pt x="125" y="977"/>
                    <a:pt x="125" y="977"/>
                    <a:pt x="125" y="977"/>
                  </a:cubicBezTo>
                  <a:cubicBezTo>
                    <a:pt x="125" y="976"/>
                    <a:pt x="125" y="976"/>
                    <a:pt x="125" y="976"/>
                  </a:cubicBezTo>
                  <a:cubicBezTo>
                    <a:pt x="125" y="974"/>
                    <a:pt x="125" y="974"/>
                    <a:pt x="125" y="974"/>
                  </a:cubicBezTo>
                  <a:cubicBezTo>
                    <a:pt x="121" y="969"/>
                    <a:pt x="121" y="969"/>
                    <a:pt x="121" y="969"/>
                  </a:cubicBezTo>
                  <a:cubicBezTo>
                    <a:pt x="120" y="967"/>
                    <a:pt x="120" y="967"/>
                    <a:pt x="120" y="967"/>
                  </a:cubicBezTo>
                  <a:cubicBezTo>
                    <a:pt x="120" y="965"/>
                    <a:pt x="120" y="965"/>
                    <a:pt x="120" y="965"/>
                  </a:cubicBezTo>
                  <a:cubicBezTo>
                    <a:pt x="120" y="964"/>
                    <a:pt x="120" y="964"/>
                    <a:pt x="120" y="964"/>
                  </a:cubicBezTo>
                  <a:cubicBezTo>
                    <a:pt x="120" y="962"/>
                    <a:pt x="120" y="962"/>
                    <a:pt x="120" y="962"/>
                  </a:cubicBezTo>
                  <a:cubicBezTo>
                    <a:pt x="121" y="961"/>
                    <a:pt x="121" y="961"/>
                    <a:pt x="121" y="961"/>
                  </a:cubicBezTo>
                  <a:cubicBezTo>
                    <a:pt x="123" y="959"/>
                    <a:pt x="123" y="959"/>
                    <a:pt x="123" y="959"/>
                  </a:cubicBezTo>
                  <a:cubicBezTo>
                    <a:pt x="124" y="959"/>
                    <a:pt x="124" y="959"/>
                    <a:pt x="124" y="959"/>
                  </a:cubicBezTo>
                  <a:cubicBezTo>
                    <a:pt x="126" y="960"/>
                    <a:pt x="126" y="960"/>
                    <a:pt x="126" y="960"/>
                  </a:cubicBezTo>
                  <a:cubicBezTo>
                    <a:pt x="128" y="961"/>
                    <a:pt x="128" y="961"/>
                    <a:pt x="128" y="961"/>
                  </a:cubicBezTo>
                  <a:cubicBezTo>
                    <a:pt x="129" y="962"/>
                    <a:pt x="129" y="962"/>
                    <a:pt x="129" y="962"/>
                  </a:cubicBezTo>
                  <a:cubicBezTo>
                    <a:pt x="130" y="963"/>
                    <a:pt x="130" y="963"/>
                    <a:pt x="130" y="963"/>
                  </a:cubicBezTo>
                  <a:cubicBezTo>
                    <a:pt x="130" y="964"/>
                    <a:pt x="130" y="964"/>
                    <a:pt x="130" y="964"/>
                  </a:cubicBezTo>
                  <a:cubicBezTo>
                    <a:pt x="130" y="965"/>
                    <a:pt x="130" y="965"/>
                    <a:pt x="130" y="965"/>
                  </a:cubicBezTo>
                  <a:cubicBezTo>
                    <a:pt x="130" y="966"/>
                    <a:pt x="130" y="966"/>
                    <a:pt x="130" y="966"/>
                  </a:cubicBezTo>
                  <a:cubicBezTo>
                    <a:pt x="131" y="967"/>
                    <a:pt x="131" y="967"/>
                    <a:pt x="131" y="967"/>
                  </a:cubicBezTo>
                  <a:cubicBezTo>
                    <a:pt x="132" y="967"/>
                    <a:pt x="132" y="967"/>
                    <a:pt x="132" y="967"/>
                  </a:cubicBezTo>
                  <a:cubicBezTo>
                    <a:pt x="137" y="968"/>
                    <a:pt x="137" y="968"/>
                    <a:pt x="137" y="968"/>
                  </a:cubicBezTo>
                  <a:cubicBezTo>
                    <a:pt x="139" y="968"/>
                    <a:pt x="139" y="968"/>
                    <a:pt x="139" y="968"/>
                  </a:cubicBezTo>
                  <a:cubicBezTo>
                    <a:pt x="140" y="969"/>
                    <a:pt x="140" y="969"/>
                    <a:pt x="140" y="969"/>
                  </a:cubicBezTo>
                  <a:cubicBezTo>
                    <a:pt x="140" y="971"/>
                    <a:pt x="140" y="971"/>
                    <a:pt x="140" y="971"/>
                  </a:cubicBezTo>
                  <a:cubicBezTo>
                    <a:pt x="138" y="975"/>
                    <a:pt x="138" y="975"/>
                    <a:pt x="138" y="975"/>
                  </a:cubicBezTo>
                  <a:cubicBezTo>
                    <a:pt x="138" y="977"/>
                    <a:pt x="138" y="977"/>
                    <a:pt x="138" y="977"/>
                  </a:cubicBezTo>
                  <a:cubicBezTo>
                    <a:pt x="138" y="979"/>
                    <a:pt x="138" y="979"/>
                    <a:pt x="138" y="979"/>
                  </a:cubicBezTo>
                  <a:cubicBezTo>
                    <a:pt x="138" y="980"/>
                    <a:pt x="138" y="980"/>
                    <a:pt x="138" y="980"/>
                  </a:cubicBezTo>
                  <a:cubicBezTo>
                    <a:pt x="140" y="985"/>
                    <a:pt x="140" y="985"/>
                    <a:pt x="140" y="985"/>
                  </a:cubicBezTo>
                  <a:cubicBezTo>
                    <a:pt x="140" y="987"/>
                    <a:pt x="140" y="987"/>
                    <a:pt x="140" y="987"/>
                  </a:cubicBezTo>
                  <a:cubicBezTo>
                    <a:pt x="140" y="988"/>
                    <a:pt x="140" y="988"/>
                    <a:pt x="140" y="988"/>
                  </a:cubicBezTo>
                  <a:cubicBezTo>
                    <a:pt x="140" y="989"/>
                    <a:pt x="140" y="989"/>
                    <a:pt x="140" y="989"/>
                  </a:cubicBezTo>
                  <a:cubicBezTo>
                    <a:pt x="139" y="990"/>
                    <a:pt x="139" y="990"/>
                    <a:pt x="139" y="990"/>
                  </a:cubicBezTo>
                  <a:cubicBezTo>
                    <a:pt x="137" y="991"/>
                    <a:pt x="137" y="991"/>
                    <a:pt x="137" y="991"/>
                  </a:cubicBezTo>
                  <a:cubicBezTo>
                    <a:pt x="135" y="991"/>
                    <a:pt x="135" y="991"/>
                    <a:pt x="135" y="991"/>
                  </a:cubicBezTo>
                  <a:cubicBezTo>
                    <a:pt x="127" y="992"/>
                    <a:pt x="127" y="992"/>
                    <a:pt x="127" y="992"/>
                  </a:cubicBezTo>
                  <a:cubicBezTo>
                    <a:pt x="124" y="992"/>
                    <a:pt x="124" y="992"/>
                    <a:pt x="124" y="992"/>
                  </a:cubicBezTo>
                  <a:cubicBezTo>
                    <a:pt x="123" y="993"/>
                    <a:pt x="123" y="993"/>
                    <a:pt x="123" y="993"/>
                  </a:cubicBezTo>
                  <a:cubicBezTo>
                    <a:pt x="122" y="993"/>
                    <a:pt x="122" y="993"/>
                    <a:pt x="122" y="993"/>
                  </a:cubicBezTo>
                  <a:cubicBezTo>
                    <a:pt x="118" y="997"/>
                    <a:pt x="118" y="997"/>
                    <a:pt x="118" y="997"/>
                  </a:cubicBezTo>
                  <a:cubicBezTo>
                    <a:pt x="115" y="1000"/>
                    <a:pt x="115" y="1000"/>
                    <a:pt x="115" y="1000"/>
                  </a:cubicBezTo>
                  <a:cubicBezTo>
                    <a:pt x="114" y="1001"/>
                    <a:pt x="114" y="1001"/>
                    <a:pt x="114" y="1001"/>
                  </a:cubicBezTo>
                  <a:cubicBezTo>
                    <a:pt x="114" y="1002"/>
                    <a:pt x="114" y="1002"/>
                    <a:pt x="114" y="1002"/>
                  </a:cubicBezTo>
                  <a:cubicBezTo>
                    <a:pt x="115" y="1002"/>
                    <a:pt x="115" y="1002"/>
                    <a:pt x="115" y="1002"/>
                  </a:cubicBezTo>
                  <a:cubicBezTo>
                    <a:pt x="116" y="1003"/>
                    <a:pt x="116" y="1003"/>
                    <a:pt x="116" y="1003"/>
                  </a:cubicBezTo>
                  <a:cubicBezTo>
                    <a:pt x="118" y="1003"/>
                    <a:pt x="118" y="1003"/>
                    <a:pt x="118" y="1003"/>
                  </a:cubicBezTo>
                  <a:cubicBezTo>
                    <a:pt x="120" y="1004"/>
                    <a:pt x="120" y="1004"/>
                    <a:pt x="120" y="1004"/>
                  </a:cubicBezTo>
                  <a:cubicBezTo>
                    <a:pt x="120" y="1005"/>
                    <a:pt x="120" y="1005"/>
                    <a:pt x="120" y="1005"/>
                  </a:cubicBezTo>
                  <a:cubicBezTo>
                    <a:pt x="120" y="1007"/>
                    <a:pt x="120" y="1007"/>
                    <a:pt x="120" y="1007"/>
                  </a:cubicBezTo>
                  <a:cubicBezTo>
                    <a:pt x="119" y="1008"/>
                    <a:pt x="119" y="1008"/>
                    <a:pt x="119" y="1008"/>
                  </a:cubicBezTo>
                  <a:cubicBezTo>
                    <a:pt x="115" y="1013"/>
                    <a:pt x="115" y="1013"/>
                    <a:pt x="115" y="1013"/>
                  </a:cubicBezTo>
                  <a:cubicBezTo>
                    <a:pt x="114" y="1015"/>
                    <a:pt x="114" y="1015"/>
                    <a:pt x="114" y="1015"/>
                  </a:cubicBezTo>
                  <a:cubicBezTo>
                    <a:pt x="114" y="1016"/>
                    <a:pt x="114" y="1016"/>
                    <a:pt x="114" y="1016"/>
                  </a:cubicBezTo>
                  <a:cubicBezTo>
                    <a:pt x="114" y="1017"/>
                    <a:pt x="114" y="1017"/>
                    <a:pt x="114" y="1017"/>
                  </a:cubicBezTo>
                  <a:cubicBezTo>
                    <a:pt x="115" y="1018"/>
                    <a:pt x="115" y="1018"/>
                    <a:pt x="115" y="1018"/>
                  </a:cubicBezTo>
                  <a:cubicBezTo>
                    <a:pt x="118" y="1021"/>
                    <a:pt x="118" y="1021"/>
                    <a:pt x="118" y="1021"/>
                  </a:cubicBezTo>
                  <a:cubicBezTo>
                    <a:pt x="118" y="1022"/>
                    <a:pt x="118" y="1022"/>
                    <a:pt x="118" y="1022"/>
                  </a:cubicBezTo>
                  <a:cubicBezTo>
                    <a:pt x="119" y="1026"/>
                    <a:pt x="119" y="1026"/>
                    <a:pt x="119" y="1026"/>
                  </a:cubicBezTo>
                  <a:cubicBezTo>
                    <a:pt x="119" y="1027"/>
                    <a:pt x="119" y="1027"/>
                    <a:pt x="119" y="1027"/>
                  </a:cubicBezTo>
                  <a:cubicBezTo>
                    <a:pt x="119" y="1027"/>
                    <a:pt x="119" y="1027"/>
                    <a:pt x="119" y="1027"/>
                  </a:cubicBezTo>
                  <a:cubicBezTo>
                    <a:pt x="121" y="1029"/>
                    <a:pt x="121" y="1029"/>
                    <a:pt x="121" y="1029"/>
                  </a:cubicBezTo>
                  <a:cubicBezTo>
                    <a:pt x="122" y="1030"/>
                    <a:pt x="122" y="1030"/>
                    <a:pt x="122" y="1030"/>
                  </a:cubicBezTo>
                  <a:cubicBezTo>
                    <a:pt x="124" y="1031"/>
                    <a:pt x="124" y="1031"/>
                    <a:pt x="124" y="1031"/>
                  </a:cubicBezTo>
                  <a:cubicBezTo>
                    <a:pt x="125" y="1032"/>
                    <a:pt x="125" y="1032"/>
                    <a:pt x="125" y="1032"/>
                  </a:cubicBezTo>
                  <a:cubicBezTo>
                    <a:pt x="125" y="1033"/>
                    <a:pt x="125" y="1033"/>
                    <a:pt x="125" y="1033"/>
                  </a:cubicBezTo>
                  <a:cubicBezTo>
                    <a:pt x="125" y="1037"/>
                    <a:pt x="125" y="1037"/>
                    <a:pt x="125" y="1037"/>
                  </a:cubicBezTo>
                  <a:cubicBezTo>
                    <a:pt x="125" y="1038"/>
                    <a:pt x="125" y="1038"/>
                    <a:pt x="125" y="1038"/>
                  </a:cubicBezTo>
                  <a:cubicBezTo>
                    <a:pt x="125" y="1039"/>
                    <a:pt x="125" y="1039"/>
                    <a:pt x="125" y="1039"/>
                  </a:cubicBezTo>
                  <a:cubicBezTo>
                    <a:pt x="127" y="1044"/>
                    <a:pt x="127" y="1044"/>
                    <a:pt x="127" y="1044"/>
                  </a:cubicBezTo>
                  <a:cubicBezTo>
                    <a:pt x="128" y="1045"/>
                    <a:pt x="128" y="1045"/>
                    <a:pt x="128" y="1045"/>
                  </a:cubicBezTo>
                  <a:cubicBezTo>
                    <a:pt x="128" y="1047"/>
                    <a:pt x="128" y="1047"/>
                    <a:pt x="128" y="1047"/>
                  </a:cubicBezTo>
                  <a:cubicBezTo>
                    <a:pt x="127" y="1047"/>
                    <a:pt x="127" y="1047"/>
                    <a:pt x="127" y="1047"/>
                  </a:cubicBezTo>
                  <a:cubicBezTo>
                    <a:pt x="125" y="1048"/>
                    <a:pt x="125" y="1048"/>
                    <a:pt x="125" y="1048"/>
                  </a:cubicBezTo>
                  <a:cubicBezTo>
                    <a:pt x="123" y="1047"/>
                    <a:pt x="123" y="1047"/>
                    <a:pt x="123" y="1047"/>
                  </a:cubicBezTo>
                  <a:cubicBezTo>
                    <a:pt x="120" y="1046"/>
                    <a:pt x="120" y="1046"/>
                    <a:pt x="120" y="1046"/>
                  </a:cubicBezTo>
                  <a:cubicBezTo>
                    <a:pt x="117" y="1045"/>
                    <a:pt x="117" y="1045"/>
                    <a:pt x="117" y="1045"/>
                  </a:cubicBezTo>
                  <a:cubicBezTo>
                    <a:pt x="115" y="1044"/>
                    <a:pt x="115" y="1044"/>
                    <a:pt x="115" y="1044"/>
                  </a:cubicBezTo>
                  <a:cubicBezTo>
                    <a:pt x="114" y="1043"/>
                    <a:pt x="114" y="1043"/>
                    <a:pt x="114" y="1043"/>
                  </a:cubicBezTo>
                  <a:cubicBezTo>
                    <a:pt x="114" y="1041"/>
                    <a:pt x="114" y="1041"/>
                    <a:pt x="114" y="1041"/>
                  </a:cubicBezTo>
                  <a:cubicBezTo>
                    <a:pt x="115" y="1040"/>
                    <a:pt x="115" y="1040"/>
                    <a:pt x="115" y="1040"/>
                  </a:cubicBezTo>
                  <a:cubicBezTo>
                    <a:pt x="115" y="1038"/>
                    <a:pt x="115" y="1038"/>
                    <a:pt x="115" y="1038"/>
                  </a:cubicBezTo>
                  <a:cubicBezTo>
                    <a:pt x="114" y="1036"/>
                    <a:pt x="114" y="1036"/>
                    <a:pt x="114" y="1036"/>
                  </a:cubicBezTo>
                  <a:cubicBezTo>
                    <a:pt x="111" y="1031"/>
                    <a:pt x="111" y="1031"/>
                    <a:pt x="111" y="1031"/>
                  </a:cubicBezTo>
                  <a:cubicBezTo>
                    <a:pt x="108" y="1026"/>
                    <a:pt x="108" y="1026"/>
                    <a:pt x="108" y="1026"/>
                  </a:cubicBezTo>
                  <a:cubicBezTo>
                    <a:pt x="108" y="1025"/>
                    <a:pt x="108" y="1025"/>
                    <a:pt x="108" y="1025"/>
                  </a:cubicBezTo>
                  <a:cubicBezTo>
                    <a:pt x="107" y="1024"/>
                    <a:pt x="107" y="1024"/>
                    <a:pt x="107" y="1024"/>
                  </a:cubicBezTo>
                  <a:cubicBezTo>
                    <a:pt x="106" y="1023"/>
                    <a:pt x="106" y="1023"/>
                    <a:pt x="106" y="1023"/>
                  </a:cubicBezTo>
                  <a:cubicBezTo>
                    <a:pt x="104" y="1023"/>
                    <a:pt x="104" y="1023"/>
                    <a:pt x="104" y="1023"/>
                  </a:cubicBezTo>
                  <a:cubicBezTo>
                    <a:pt x="102" y="1023"/>
                    <a:pt x="102" y="1023"/>
                    <a:pt x="102" y="1023"/>
                  </a:cubicBezTo>
                  <a:cubicBezTo>
                    <a:pt x="101" y="1022"/>
                    <a:pt x="101" y="1022"/>
                    <a:pt x="101" y="1022"/>
                  </a:cubicBezTo>
                  <a:cubicBezTo>
                    <a:pt x="100" y="1022"/>
                    <a:pt x="100" y="1022"/>
                    <a:pt x="100" y="1022"/>
                  </a:cubicBezTo>
                  <a:cubicBezTo>
                    <a:pt x="98" y="1022"/>
                    <a:pt x="98" y="1022"/>
                    <a:pt x="98" y="1022"/>
                  </a:cubicBezTo>
                  <a:cubicBezTo>
                    <a:pt x="86" y="1025"/>
                    <a:pt x="86" y="1025"/>
                    <a:pt x="86" y="1025"/>
                  </a:cubicBezTo>
                  <a:cubicBezTo>
                    <a:pt x="84" y="1025"/>
                    <a:pt x="84" y="1025"/>
                    <a:pt x="84" y="1025"/>
                  </a:cubicBezTo>
                  <a:cubicBezTo>
                    <a:pt x="79" y="1025"/>
                    <a:pt x="79" y="1025"/>
                    <a:pt x="79" y="1025"/>
                  </a:cubicBezTo>
                  <a:cubicBezTo>
                    <a:pt x="76" y="1025"/>
                    <a:pt x="76" y="1025"/>
                    <a:pt x="76" y="1025"/>
                  </a:cubicBezTo>
                  <a:cubicBezTo>
                    <a:pt x="74" y="1025"/>
                    <a:pt x="74" y="1025"/>
                    <a:pt x="74" y="1025"/>
                  </a:cubicBezTo>
                  <a:cubicBezTo>
                    <a:pt x="72" y="1024"/>
                    <a:pt x="72" y="1024"/>
                    <a:pt x="72" y="1024"/>
                  </a:cubicBezTo>
                  <a:cubicBezTo>
                    <a:pt x="71" y="1023"/>
                    <a:pt x="71" y="1023"/>
                    <a:pt x="71" y="1023"/>
                  </a:cubicBezTo>
                  <a:cubicBezTo>
                    <a:pt x="69" y="1020"/>
                    <a:pt x="69" y="1020"/>
                    <a:pt x="69" y="1020"/>
                  </a:cubicBezTo>
                  <a:cubicBezTo>
                    <a:pt x="68" y="1019"/>
                    <a:pt x="68" y="1019"/>
                    <a:pt x="68" y="1019"/>
                  </a:cubicBezTo>
                  <a:cubicBezTo>
                    <a:pt x="67" y="1019"/>
                    <a:pt x="67" y="1019"/>
                    <a:pt x="67" y="1019"/>
                  </a:cubicBezTo>
                  <a:cubicBezTo>
                    <a:pt x="65" y="1018"/>
                    <a:pt x="65" y="1018"/>
                    <a:pt x="65" y="1018"/>
                  </a:cubicBezTo>
                  <a:cubicBezTo>
                    <a:pt x="59" y="1017"/>
                    <a:pt x="59" y="1017"/>
                    <a:pt x="59" y="1017"/>
                  </a:cubicBezTo>
                  <a:cubicBezTo>
                    <a:pt x="56" y="1016"/>
                    <a:pt x="56" y="1016"/>
                    <a:pt x="56" y="1016"/>
                  </a:cubicBezTo>
                  <a:cubicBezTo>
                    <a:pt x="54" y="1015"/>
                    <a:pt x="54" y="1015"/>
                    <a:pt x="54" y="1015"/>
                  </a:cubicBezTo>
                  <a:cubicBezTo>
                    <a:pt x="52" y="1014"/>
                    <a:pt x="52" y="1014"/>
                    <a:pt x="52" y="1014"/>
                  </a:cubicBezTo>
                  <a:cubicBezTo>
                    <a:pt x="52" y="1013"/>
                    <a:pt x="52" y="1013"/>
                    <a:pt x="52" y="1013"/>
                  </a:cubicBezTo>
                  <a:cubicBezTo>
                    <a:pt x="51" y="1011"/>
                    <a:pt x="51" y="1011"/>
                    <a:pt x="51" y="1011"/>
                  </a:cubicBezTo>
                  <a:cubicBezTo>
                    <a:pt x="50" y="1009"/>
                    <a:pt x="50" y="1009"/>
                    <a:pt x="50" y="1009"/>
                  </a:cubicBezTo>
                  <a:cubicBezTo>
                    <a:pt x="49" y="1005"/>
                    <a:pt x="49" y="1005"/>
                    <a:pt x="49" y="1005"/>
                  </a:cubicBezTo>
                  <a:cubicBezTo>
                    <a:pt x="48" y="995"/>
                    <a:pt x="48" y="995"/>
                    <a:pt x="48" y="995"/>
                  </a:cubicBezTo>
                  <a:cubicBezTo>
                    <a:pt x="47" y="993"/>
                    <a:pt x="47" y="993"/>
                    <a:pt x="47" y="993"/>
                  </a:cubicBezTo>
                  <a:cubicBezTo>
                    <a:pt x="46" y="992"/>
                    <a:pt x="46" y="992"/>
                    <a:pt x="46" y="992"/>
                  </a:cubicBezTo>
                  <a:cubicBezTo>
                    <a:pt x="46" y="992"/>
                    <a:pt x="46" y="992"/>
                    <a:pt x="46" y="992"/>
                  </a:cubicBezTo>
                  <a:cubicBezTo>
                    <a:pt x="45" y="992"/>
                    <a:pt x="45" y="992"/>
                    <a:pt x="45" y="992"/>
                  </a:cubicBezTo>
                  <a:cubicBezTo>
                    <a:pt x="44" y="992"/>
                    <a:pt x="44" y="992"/>
                    <a:pt x="44" y="992"/>
                  </a:cubicBezTo>
                  <a:cubicBezTo>
                    <a:pt x="43" y="992"/>
                    <a:pt x="43" y="992"/>
                    <a:pt x="43" y="992"/>
                  </a:cubicBezTo>
                  <a:cubicBezTo>
                    <a:pt x="42" y="991"/>
                    <a:pt x="42" y="991"/>
                    <a:pt x="42" y="991"/>
                  </a:cubicBezTo>
                  <a:cubicBezTo>
                    <a:pt x="40" y="989"/>
                    <a:pt x="40" y="989"/>
                    <a:pt x="40" y="989"/>
                  </a:cubicBezTo>
                  <a:cubicBezTo>
                    <a:pt x="39" y="989"/>
                    <a:pt x="39" y="989"/>
                    <a:pt x="39" y="989"/>
                  </a:cubicBezTo>
                  <a:cubicBezTo>
                    <a:pt x="38" y="989"/>
                    <a:pt x="38" y="989"/>
                    <a:pt x="38" y="989"/>
                  </a:cubicBezTo>
                  <a:cubicBezTo>
                    <a:pt x="37" y="989"/>
                    <a:pt x="37" y="989"/>
                    <a:pt x="37" y="989"/>
                  </a:cubicBezTo>
                  <a:cubicBezTo>
                    <a:pt x="36" y="989"/>
                    <a:pt x="36" y="989"/>
                    <a:pt x="36" y="989"/>
                  </a:cubicBezTo>
                  <a:cubicBezTo>
                    <a:pt x="35" y="990"/>
                    <a:pt x="35" y="990"/>
                    <a:pt x="35" y="990"/>
                  </a:cubicBezTo>
                  <a:cubicBezTo>
                    <a:pt x="34" y="992"/>
                    <a:pt x="34" y="992"/>
                    <a:pt x="34" y="992"/>
                  </a:cubicBezTo>
                  <a:cubicBezTo>
                    <a:pt x="33" y="993"/>
                    <a:pt x="33" y="993"/>
                    <a:pt x="33" y="993"/>
                  </a:cubicBezTo>
                  <a:cubicBezTo>
                    <a:pt x="31" y="993"/>
                    <a:pt x="31" y="993"/>
                    <a:pt x="31" y="993"/>
                  </a:cubicBezTo>
                  <a:cubicBezTo>
                    <a:pt x="29" y="994"/>
                    <a:pt x="29" y="994"/>
                    <a:pt x="29" y="994"/>
                  </a:cubicBezTo>
                  <a:cubicBezTo>
                    <a:pt x="28" y="995"/>
                    <a:pt x="28" y="995"/>
                    <a:pt x="28" y="995"/>
                  </a:cubicBezTo>
                  <a:cubicBezTo>
                    <a:pt x="28" y="997"/>
                    <a:pt x="28" y="997"/>
                    <a:pt x="28" y="997"/>
                  </a:cubicBezTo>
                  <a:cubicBezTo>
                    <a:pt x="29" y="999"/>
                    <a:pt x="29" y="999"/>
                    <a:pt x="29" y="999"/>
                  </a:cubicBezTo>
                  <a:cubicBezTo>
                    <a:pt x="40" y="1010"/>
                    <a:pt x="40" y="1010"/>
                    <a:pt x="40" y="1010"/>
                  </a:cubicBezTo>
                  <a:cubicBezTo>
                    <a:pt x="42" y="1013"/>
                    <a:pt x="42" y="1013"/>
                    <a:pt x="42" y="1013"/>
                  </a:cubicBezTo>
                  <a:cubicBezTo>
                    <a:pt x="42" y="1014"/>
                    <a:pt x="42" y="1014"/>
                    <a:pt x="42" y="1014"/>
                  </a:cubicBezTo>
                  <a:cubicBezTo>
                    <a:pt x="42" y="1015"/>
                    <a:pt x="42" y="1015"/>
                    <a:pt x="42" y="1015"/>
                  </a:cubicBezTo>
                  <a:cubicBezTo>
                    <a:pt x="41" y="1016"/>
                    <a:pt x="41" y="1016"/>
                    <a:pt x="41" y="1016"/>
                  </a:cubicBezTo>
                  <a:cubicBezTo>
                    <a:pt x="40" y="1018"/>
                    <a:pt x="40" y="1018"/>
                    <a:pt x="40" y="1018"/>
                  </a:cubicBezTo>
                  <a:cubicBezTo>
                    <a:pt x="40" y="1022"/>
                    <a:pt x="40" y="1022"/>
                    <a:pt x="40" y="1022"/>
                  </a:cubicBezTo>
                  <a:cubicBezTo>
                    <a:pt x="40" y="1024"/>
                    <a:pt x="40" y="1024"/>
                    <a:pt x="40" y="1024"/>
                  </a:cubicBezTo>
                  <a:cubicBezTo>
                    <a:pt x="42" y="1025"/>
                    <a:pt x="42" y="1025"/>
                    <a:pt x="42" y="1025"/>
                  </a:cubicBezTo>
                  <a:cubicBezTo>
                    <a:pt x="43" y="1026"/>
                    <a:pt x="43" y="1026"/>
                    <a:pt x="43" y="1026"/>
                  </a:cubicBezTo>
                  <a:cubicBezTo>
                    <a:pt x="44" y="1027"/>
                    <a:pt x="44" y="1027"/>
                    <a:pt x="44" y="1027"/>
                  </a:cubicBezTo>
                  <a:cubicBezTo>
                    <a:pt x="46" y="1029"/>
                    <a:pt x="46" y="1029"/>
                    <a:pt x="46" y="1029"/>
                  </a:cubicBezTo>
                  <a:cubicBezTo>
                    <a:pt x="48" y="1035"/>
                    <a:pt x="48" y="1035"/>
                    <a:pt x="48" y="1035"/>
                  </a:cubicBezTo>
                  <a:cubicBezTo>
                    <a:pt x="49" y="1036"/>
                    <a:pt x="49" y="1036"/>
                    <a:pt x="49" y="1036"/>
                  </a:cubicBezTo>
                  <a:cubicBezTo>
                    <a:pt x="53" y="1040"/>
                    <a:pt x="53" y="1040"/>
                    <a:pt x="53" y="1040"/>
                  </a:cubicBezTo>
                  <a:cubicBezTo>
                    <a:pt x="54" y="1041"/>
                    <a:pt x="54" y="1041"/>
                    <a:pt x="54" y="1041"/>
                  </a:cubicBezTo>
                  <a:cubicBezTo>
                    <a:pt x="54" y="1043"/>
                    <a:pt x="54" y="1043"/>
                    <a:pt x="54" y="1043"/>
                  </a:cubicBezTo>
                  <a:cubicBezTo>
                    <a:pt x="54" y="1045"/>
                    <a:pt x="54" y="1045"/>
                    <a:pt x="54" y="1045"/>
                  </a:cubicBezTo>
                  <a:cubicBezTo>
                    <a:pt x="54" y="1046"/>
                    <a:pt x="54" y="1046"/>
                    <a:pt x="54" y="1046"/>
                  </a:cubicBezTo>
                  <a:cubicBezTo>
                    <a:pt x="53" y="1047"/>
                    <a:pt x="53" y="1047"/>
                    <a:pt x="53" y="1047"/>
                  </a:cubicBezTo>
                  <a:cubicBezTo>
                    <a:pt x="52" y="1047"/>
                    <a:pt x="52" y="1047"/>
                    <a:pt x="52" y="1047"/>
                  </a:cubicBezTo>
                  <a:cubicBezTo>
                    <a:pt x="52" y="1048"/>
                    <a:pt x="52" y="1048"/>
                    <a:pt x="52" y="1048"/>
                  </a:cubicBezTo>
                  <a:cubicBezTo>
                    <a:pt x="51" y="1049"/>
                    <a:pt x="51" y="1049"/>
                    <a:pt x="51" y="1049"/>
                  </a:cubicBezTo>
                  <a:cubicBezTo>
                    <a:pt x="50" y="1051"/>
                    <a:pt x="50" y="1051"/>
                    <a:pt x="50" y="1051"/>
                  </a:cubicBezTo>
                  <a:cubicBezTo>
                    <a:pt x="50" y="1052"/>
                    <a:pt x="50" y="1052"/>
                    <a:pt x="50" y="1052"/>
                  </a:cubicBezTo>
                  <a:cubicBezTo>
                    <a:pt x="49" y="1053"/>
                    <a:pt x="49" y="1053"/>
                    <a:pt x="49" y="1053"/>
                  </a:cubicBezTo>
                  <a:cubicBezTo>
                    <a:pt x="48" y="1055"/>
                    <a:pt x="48" y="1055"/>
                    <a:pt x="48" y="1055"/>
                  </a:cubicBezTo>
                  <a:cubicBezTo>
                    <a:pt x="46" y="1058"/>
                    <a:pt x="46" y="1058"/>
                    <a:pt x="46" y="1058"/>
                  </a:cubicBezTo>
                  <a:cubicBezTo>
                    <a:pt x="45" y="1059"/>
                    <a:pt x="45" y="1059"/>
                    <a:pt x="45" y="1059"/>
                  </a:cubicBezTo>
                  <a:cubicBezTo>
                    <a:pt x="44" y="1062"/>
                    <a:pt x="44" y="1062"/>
                    <a:pt x="44" y="1062"/>
                  </a:cubicBezTo>
                  <a:cubicBezTo>
                    <a:pt x="44" y="1064"/>
                    <a:pt x="44" y="1064"/>
                    <a:pt x="44" y="1064"/>
                  </a:cubicBezTo>
                  <a:cubicBezTo>
                    <a:pt x="45" y="1069"/>
                    <a:pt x="45" y="1069"/>
                    <a:pt x="45" y="1069"/>
                  </a:cubicBezTo>
                  <a:cubicBezTo>
                    <a:pt x="46" y="1072"/>
                    <a:pt x="46" y="1072"/>
                    <a:pt x="46" y="1072"/>
                  </a:cubicBezTo>
                  <a:cubicBezTo>
                    <a:pt x="47" y="1075"/>
                    <a:pt x="47" y="1075"/>
                    <a:pt x="47" y="1075"/>
                  </a:cubicBezTo>
                  <a:cubicBezTo>
                    <a:pt x="48" y="1076"/>
                    <a:pt x="48" y="1076"/>
                    <a:pt x="48" y="1076"/>
                  </a:cubicBezTo>
                  <a:cubicBezTo>
                    <a:pt x="49" y="1075"/>
                    <a:pt x="49" y="1075"/>
                    <a:pt x="49" y="1075"/>
                  </a:cubicBezTo>
                  <a:cubicBezTo>
                    <a:pt x="50" y="1074"/>
                    <a:pt x="50" y="1074"/>
                    <a:pt x="50" y="1074"/>
                  </a:cubicBezTo>
                  <a:cubicBezTo>
                    <a:pt x="50" y="1072"/>
                    <a:pt x="50" y="1072"/>
                    <a:pt x="50" y="1072"/>
                  </a:cubicBezTo>
                  <a:cubicBezTo>
                    <a:pt x="51" y="1071"/>
                    <a:pt x="51" y="1071"/>
                    <a:pt x="51" y="1071"/>
                  </a:cubicBezTo>
                  <a:cubicBezTo>
                    <a:pt x="51" y="1070"/>
                    <a:pt x="51" y="1070"/>
                    <a:pt x="51" y="1070"/>
                  </a:cubicBezTo>
                  <a:cubicBezTo>
                    <a:pt x="52" y="1070"/>
                    <a:pt x="52" y="1070"/>
                    <a:pt x="52" y="1070"/>
                  </a:cubicBezTo>
                  <a:cubicBezTo>
                    <a:pt x="52" y="1070"/>
                    <a:pt x="52" y="1070"/>
                    <a:pt x="52" y="1070"/>
                  </a:cubicBezTo>
                  <a:cubicBezTo>
                    <a:pt x="53" y="1070"/>
                    <a:pt x="53" y="1070"/>
                    <a:pt x="53" y="1070"/>
                  </a:cubicBezTo>
                  <a:cubicBezTo>
                    <a:pt x="54" y="1071"/>
                    <a:pt x="54" y="1071"/>
                    <a:pt x="54" y="1071"/>
                  </a:cubicBezTo>
                  <a:cubicBezTo>
                    <a:pt x="54" y="1072"/>
                    <a:pt x="54" y="1072"/>
                    <a:pt x="54" y="1072"/>
                  </a:cubicBezTo>
                  <a:cubicBezTo>
                    <a:pt x="57" y="1075"/>
                    <a:pt x="57" y="1075"/>
                    <a:pt x="57" y="1075"/>
                  </a:cubicBezTo>
                  <a:cubicBezTo>
                    <a:pt x="59" y="1077"/>
                    <a:pt x="59" y="1077"/>
                    <a:pt x="59" y="1077"/>
                  </a:cubicBezTo>
                  <a:cubicBezTo>
                    <a:pt x="60" y="1077"/>
                    <a:pt x="60" y="1077"/>
                    <a:pt x="60" y="1077"/>
                  </a:cubicBezTo>
                  <a:cubicBezTo>
                    <a:pt x="62" y="1076"/>
                    <a:pt x="62" y="1076"/>
                    <a:pt x="62" y="1076"/>
                  </a:cubicBezTo>
                  <a:cubicBezTo>
                    <a:pt x="62" y="1075"/>
                    <a:pt x="62" y="1075"/>
                    <a:pt x="62" y="1075"/>
                  </a:cubicBezTo>
                  <a:cubicBezTo>
                    <a:pt x="63" y="1073"/>
                    <a:pt x="63" y="1073"/>
                    <a:pt x="63" y="1073"/>
                  </a:cubicBezTo>
                  <a:cubicBezTo>
                    <a:pt x="64" y="1072"/>
                    <a:pt x="64" y="1072"/>
                    <a:pt x="64" y="1072"/>
                  </a:cubicBezTo>
                  <a:cubicBezTo>
                    <a:pt x="64" y="1072"/>
                    <a:pt x="64" y="1072"/>
                    <a:pt x="64" y="1072"/>
                  </a:cubicBezTo>
                  <a:cubicBezTo>
                    <a:pt x="66" y="1072"/>
                    <a:pt x="66" y="1072"/>
                    <a:pt x="66" y="1072"/>
                  </a:cubicBezTo>
                  <a:cubicBezTo>
                    <a:pt x="69" y="1073"/>
                    <a:pt x="69" y="1073"/>
                    <a:pt x="69" y="1073"/>
                  </a:cubicBezTo>
                  <a:cubicBezTo>
                    <a:pt x="71" y="1074"/>
                    <a:pt x="71" y="1074"/>
                    <a:pt x="71" y="1074"/>
                  </a:cubicBezTo>
                  <a:cubicBezTo>
                    <a:pt x="73" y="1074"/>
                    <a:pt x="73" y="1074"/>
                    <a:pt x="73" y="1074"/>
                  </a:cubicBezTo>
                  <a:cubicBezTo>
                    <a:pt x="75" y="1073"/>
                    <a:pt x="75" y="1073"/>
                    <a:pt x="75" y="1073"/>
                  </a:cubicBezTo>
                  <a:cubicBezTo>
                    <a:pt x="76" y="1072"/>
                    <a:pt x="76" y="1072"/>
                    <a:pt x="76" y="1072"/>
                  </a:cubicBezTo>
                  <a:cubicBezTo>
                    <a:pt x="78" y="1071"/>
                    <a:pt x="78" y="1071"/>
                    <a:pt x="78" y="1071"/>
                  </a:cubicBezTo>
                  <a:cubicBezTo>
                    <a:pt x="78" y="1069"/>
                    <a:pt x="78" y="1069"/>
                    <a:pt x="78" y="1069"/>
                  </a:cubicBezTo>
                  <a:cubicBezTo>
                    <a:pt x="76" y="1066"/>
                    <a:pt x="76" y="1066"/>
                    <a:pt x="76" y="1066"/>
                  </a:cubicBezTo>
                  <a:cubicBezTo>
                    <a:pt x="76" y="1064"/>
                    <a:pt x="76" y="1064"/>
                    <a:pt x="76" y="1064"/>
                  </a:cubicBezTo>
                  <a:cubicBezTo>
                    <a:pt x="76" y="1062"/>
                    <a:pt x="76" y="1062"/>
                    <a:pt x="76" y="1062"/>
                  </a:cubicBezTo>
                  <a:cubicBezTo>
                    <a:pt x="76" y="1060"/>
                    <a:pt x="76" y="1060"/>
                    <a:pt x="76" y="1060"/>
                  </a:cubicBezTo>
                  <a:cubicBezTo>
                    <a:pt x="76" y="1058"/>
                    <a:pt x="76" y="1058"/>
                    <a:pt x="76" y="1058"/>
                  </a:cubicBezTo>
                  <a:cubicBezTo>
                    <a:pt x="74" y="1058"/>
                    <a:pt x="74" y="1058"/>
                    <a:pt x="74" y="1058"/>
                  </a:cubicBezTo>
                  <a:cubicBezTo>
                    <a:pt x="73" y="1057"/>
                    <a:pt x="73" y="1057"/>
                    <a:pt x="73" y="1057"/>
                  </a:cubicBezTo>
                  <a:cubicBezTo>
                    <a:pt x="72" y="1056"/>
                    <a:pt x="72" y="1056"/>
                    <a:pt x="72" y="1056"/>
                  </a:cubicBezTo>
                  <a:cubicBezTo>
                    <a:pt x="71" y="1055"/>
                    <a:pt x="71" y="1055"/>
                    <a:pt x="71" y="1055"/>
                  </a:cubicBezTo>
                  <a:cubicBezTo>
                    <a:pt x="71" y="1054"/>
                    <a:pt x="71" y="1054"/>
                    <a:pt x="71" y="1054"/>
                  </a:cubicBezTo>
                  <a:cubicBezTo>
                    <a:pt x="72" y="1054"/>
                    <a:pt x="72" y="1054"/>
                    <a:pt x="72" y="1054"/>
                  </a:cubicBezTo>
                  <a:cubicBezTo>
                    <a:pt x="75" y="1052"/>
                    <a:pt x="75" y="1052"/>
                    <a:pt x="75" y="1052"/>
                  </a:cubicBezTo>
                  <a:cubicBezTo>
                    <a:pt x="76" y="1052"/>
                    <a:pt x="76" y="1052"/>
                    <a:pt x="76" y="1052"/>
                  </a:cubicBezTo>
                  <a:cubicBezTo>
                    <a:pt x="76" y="1052"/>
                    <a:pt x="76" y="1052"/>
                    <a:pt x="76" y="1052"/>
                  </a:cubicBezTo>
                  <a:cubicBezTo>
                    <a:pt x="76" y="1050"/>
                    <a:pt x="76" y="1050"/>
                    <a:pt x="76" y="1050"/>
                  </a:cubicBezTo>
                  <a:cubicBezTo>
                    <a:pt x="76" y="1050"/>
                    <a:pt x="76" y="1050"/>
                    <a:pt x="76" y="1050"/>
                  </a:cubicBezTo>
                  <a:cubicBezTo>
                    <a:pt x="76" y="1049"/>
                    <a:pt x="76" y="1049"/>
                    <a:pt x="76" y="1049"/>
                  </a:cubicBezTo>
                  <a:cubicBezTo>
                    <a:pt x="76" y="1048"/>
                    <a:pt x="76" y="1048"/>
                    <a:pt x="76" y="1048"/>
                  </a:cubicBezTo>
                  <a:cubicBezTo>
                    <a:pt x="77" y="1047"/>
                    <a:pt x="77" y="1047"/>
                    <a:pt x="77" y="1047"/>
                  </a:cubicBezTo>
                  <a:cubicBezTo>
                    <a:pt x="77" y="1046"/>
                    <a:pt x="77" y="1046"/>
                    <a:pt x="77" y="1046"/>
                  </a:cubicBezTo>
                  <a:cubicBezTo>
                    <a:pt x="78" y="1045"/>
                    <a:pt x="78" y="1045"/>
                    <a:pt x="78" y="1045"/>
                  </a:cubicBezTo>
                  <a:cubicBezTo>
                    <a:pt x="78" y="1044"/>
                    <a:pt x="78" y="1044"/>
                    <a:pt x="78" y="1044"/>
                  </a:cubicBezTo>
                  <a:cubicBezTo>
                    <a:pt x="80" y="1044"/>
                    <a:pt x="80" y="1044"/>
                    <a:pt x="80" y="1044"/>
                  </a:cubicBezTo>
                  <a:cubicBezTo>
                    <a:pt x="81" y="1044"/>
                    <a:pt x="81" y="1044"/>
                    <a:pt x="81" y="1044"/>
                  </a:cubicBezTo>
                  <a:cubicBezTo>
                    <a:pt x="81" y="1045"/>
                    <a:pt x="81" y="1045"/>
                    <a:pt x="81" y="1045"/>
                  </a:cubicBezTo>
                  <a:cubicBezTo>
                    <a:pt x="81" y="1047"/>
                    <a:pt x="81" y="1047"/>
                    <a:pt x="81" y="1047"/>
                  </a:cubicBezTo>
                  <a:cubicBezTo>
                    <a:pt x="81" y="1048"/>
                    <a:pt x="81" y="1048"/>
                    <a:pt x="81" y="1048"/>
                  </a:cubicBezTo>
                  <a:cubicBezTo>
                    <a:pt x="81" y="1050"/>
                    <a:pt x="81" y="1050"/>
                    <a:pt x="81" y="1050"/>
                  </a:cubicBezTo>
                  <a:cubicBezTo>
                    <a:pt x="82" y="1051"/>
                    <a:pt x="82" y="1051"/>
                    <a:pt x="82" y="1051"/>
                  </a:cubicBezTo>
                  <a:cubicBezTo>
                    <a:pt x="83" y="1051"/>
                    <a:pt x="83" y="1051"/>
                    <a:pt x="83" y="1051"/>
                  </a:cubicBezTo>
                  <a:cubicBezTo>
                    <a:pt x="87" y="1048"/>
                    <a:pt x="87" y="1048"/>
                    <a:pt x="87" y="1048"/>
                  </a:cubicBezTo>
                  <a:cubicBezTo>
                    <a:pt x="88" y="1047"/>
                    <a:pt x="88" y="1047"/>
                    <a:pt x="88" y="1047"/>
                  </a:cubicBezTo>
                  <a:cubicBezTo>
                    <a:pt x="90" y="1047"/>
                    <a:pt x="90" y="1047"/>
                    <a:pt x="90" y="1047"/>
                  </a:cubicBezTo>
                  <a:cubicBezTo>
                    <a:pt x="91" y="1049"/>
                    <a:pt x="91" y="1049"/>
                    <a:pt x="91" y="1049"/>
                  </a:cubicBezTo>
                  <a:cubicBezTo>
                    <a:pt x="94" y="1052"/>
                    <a:pt x="94" y="1052"/>
                    <a:pt x="94" y="1052"/>
                  </a:cubicBezTo>
                  <a:cubicBezTo>
                    <a:pt x="96" y="1053"/>
                    <a:pt x="96" y="1053"/>
                    <a:pt x="96" y="1053"/>
                  </a:cubicBezTo>
                  <a:cubicBezTo>
                    <a:pt x="100" y="1052"/>
                    <a:pt x="100" y="1052"/>
                    <a:pt x="100" y="1052"/>
                  </a:cubicBezTo>
                  <a:cubicBezTo>
                    <a:pt x="101" y="1053"/>
                    <a:pt x="101" y="1053"/>
                    <a:pt x="101" y="1053"/>
                  </a:cubicBezTo>
                  <a:cubicBezTo>
                    <a:pt x="103" y="1053"/>
                    <a:pt x="103" y="1053"/>
                    <a:pt x="103" y="1053"/>
                  </a:cubicBezTo>
                  <a:cubicBezTo>
                    <a:pt x="106" y="1055"/>
                    <a:pt x="106" y="1055"/>
                    <a:pt x="106" y="1055"/>
                  </a:cubicBezTo>
                  <a:cubicBezTo>
                    <a:pt x="107" y="1056"/>
                    <a:pt x="107" y="1056"/>
                    <a:pt x="107" y="1056"/>
                  </a:cubicBezTo>
                  <a:cubicBezTo>
                    <a:pt x="109" y="1056"/>
                    <a:pt x="109" y="1056"/>
                    <a:pt x="109" y="1056"/>
                  </a:cubicBezTo>
                  <a:cubicBezTo>
                    <a:pt x="111" y="1056"/>
                    <a:pt x="111" y="1056"/>
                    <a:pt x="111" y="1056"/>
                  </a:cubicBezTo>
                  <a:cubicBezTo>
                    <a:pt x="112" y="1056"/>
                    <a:pt x="112" y="1056"/>
                    <a:pt x="112" y="1056"/>
                  </a:cubicBezTo>
                  <a:cubicBezTo>
                    <a:pt x="116" y="1056"/>
                    <a:pt x="116" y="1056"/>
                    <a:pt x="116" y="1056"/>
                  </a:cubicBezTo>
                  <a:cubicBezTo>
                    <a:pt x="119" y="1057"/>
                    <a:pt x="119" y="1057"/>
                    <a:pt x="119" y="1057"/>
                  </a:cubicBezTo>
                  <a:cubicBezTo>
                    <a:pt x="125" y="1057"/>
                    <a:pt x="125" y="1057"/>
                    <a:pt x="125" y="1057"/>
                  </a:cubicBezTo>
                  <a:cubicBezTo>
                    <a:pt x="126" y="1057"/>
                    <a:pt x="126" y="1057"/>
                    <a:pt x="126" y="1057"/>
                  </a:cubicBezTo>
                  <a:cubicBezTo>
                    <a:pt x="126" y="1059"/>
                    <a:pt x="126" y="1059"/>
                    <a:pt x="126" y="1059"/>
                  </a:cubicBezTo>
                  <a:cubicBezTo>
                    <a:pt x="127" y="1060"/>
                    <a:pt x="127" y="1060"/>
                    <a:pt x="127" y="1060"/>
                  </a:cubicBezTo>
                  <a:cubicBezTo>
                    <a:pt x="127" y="1062"/>
                    <a:pt x="127" y="1062"/>
                    <a:pt x="127" y="1062"/>
                  </a:cubicBezTo>
                  <a:cubicBezTo>
                    <a:pt x="129" y="1063"/>
                    <a:pt x="129" y="1063"/>
                    <a:pt x="129" y="1063"/>
                  </a:cubicBezTo>
                  <a:cubicBezTo>
                    <a:pt x="131" y="1065"/>
                    <a:pt x="131" y="1065"/>
                    <a:pt x="131" y="1065"/>
                  </a:cubicBezTo>
                  <a:cubicBezTo>
                    <a:pt x="132" y="1066"/>
                    <a:pt x="132" y="1066"/>
                    <a:pt x="132" y="1066"/>
                  </a:cubicBezTo>
                  <a:cubicBezTo>
                    <a:pt x="133" y="1068"/>
                    <a:pt x="133" y="1068"/>
                    <a:pt x="133" y="1068"/>
                  </a:cubicBezTo>
                  <a:cubicBezTo>
                    <a:pt x="133" y="1071"/>
                    <a:pt x="133" y="1071"/>
                    <a:pt x="133" y="1071"/>
                  </a:cubicBezTo>
                  <a:cubicBezTo>
                    <a:pt x="135" y="1075"/>
                    <a:pt x="135" y="1075"/>
                    <a:pt x="135" y="1075"/>
                  </a:cubicBezTo>
                  <a:cubicBezTo>
                    <a:pt x="135" y="1077"/>
                    <a:pt x="135" y="1077"/>
                    <a:pt x="135" y="1077"/>
                  </a:cubicBezTo>
                  <a:cubicBezTo>
                    <a:pt x="135" y="1082"/>
                    <a:pt x="135" y="1082"/>
                    <a:pt x="135" y="1082"/>
                  </a:cubicBezTo>
                  <a:cubicBezTo>
                    <a:pt x="136" y="1086"/>
                    <a:pt x="136" y="1086"/>
                    <a:pt x="136" y="1086"/>
                  </a:cubicBezTo>
                  <a:cubicBezTo>
                    <a:pt x="137" y="1086"/>
                    <a:pt x="137" y="1086"/>
                    <a:pt x="137" y="1086"/>
                  </a:cubicBezTo>
                  <a:cubicBezTo>
                    <a:pt x="138" y="1086"/>
                    <a:pt x="138" y="1086"/>
                    <a:pt x="138" y="1086"/>
                  </a:cubicBezTo>
                  <a:cubicBezTo>
                    <a:pt x="139" y="1085"/>
                    <a:pt x="139" y="1085"/>
                    <a:pt x="139" y="1085"/>
                  </a:cubicBezTo>
                  <a:cubicBezTo>
                    <a:pt x="140" y="1085"/>
                    <a:pt x="140" y="1085"/>
                    <a:pt x="140" y="1085"/>
                  </a:cubicBezTo>
                  <a:cubicBezTo>
                    <a:pt x="144" y="1086"/>
                    <a:pt x="144" y="1086"/>
                    <a:pt x="144" y="1086"/>
                  </a:cubicBezTo>
                  <a:cubicBezTo>
                    <a:pt x="145" y="1085"/>
                    <a:pt x="145" y="1085"/>
                    <a:pt x="145" y="1085"/>
                  </a:cubicBezTo>
                  <a:cubicBezTo>
                    <a:pt x="146" y="1085"/>
                    <a:pt x="146" y="1085"/>
                    <a:pt x="146" y="1085"/>
                  </a:cubicBezTo>
                  <a:cubicBezTo>
                    <a:pt x="151" y="1081"/>
                    <a:pt x="151" y="1081"/>
                    <a:pt x="151" y="1081"/>
                  </a:cubicBezTo>
                  <a:cubicBezTo>
                    <a:pt x="156" y="1078"/>
                    <a:pt x="156" y="1078"/>
                    <a:pt x="156" y="1078"/>
                  </a:cubicBezTo>
                  <a:cubicBezTo>
                    <a:pt x="158" y="1078"/>
                    <a:pt x="158" y="1078"/>
                    <a:pt x="158" y="1078"/>
                  </a:cubicBezTo>
                  <a:cubicBezTo>
                    <a:pt x="162" y="1078"/>
                    <a:pt x="162" y="1078"/>
                    <a:pt x="162" y="1078"/>
                  </a:cubicBezTo>
                  <a:cubicBezTo>
                    <a:pt x="164" y="1078"/>
                    <a:pt x="164" y="1078"/>
                    <a:pt x="164" y="1078"/>
                  </a:cubicBezTo>
                  <a:cubicBezTo>
                    <a:pt x="164" y="1077"/>
                    <a:pt x="164" y="1077"/>
                    <a:pt x="164" y="1077"/>
                  </a:cubicBezTo>
                  <a:cubicBezTo>
                    <a:pt x="164" y="1075"/>
                    <a:pt x="164" y="1075"/>
                    <a:pt x="164" y="1075"/>
                  </a:cubicBezTo>
                  <a:cubicBezTo>
                    <a:pt x="164" y="1073"/>
                    <a:pt x="164" y="1073"/>
                    <a:pt x="164" y="1073"/>
                  </a:cubicBezTo>
                  <a:cubicBezTo>
                    <a:pt x="164" y="1072"/>
                    <a:pt x="164" y="1072"/>
                    <a:pt x="164" y="1072"/>
                  </a:cubicBezTo>
                  <a:cubicBezTo>
                    <a:pt x="165" y="1071"/>
                    <a:pt x="165" y="1071"/>
                    <a:pt x="165" y="1071"/>
                  </a:cubicBezTo>
                  <a:cubicBezTo>
                    <a:pt x="166" y="1071"/>
                    <a:pt x="166" y="1071"/>
                    <a:pt x="166" y="1071"/>
                  </a:cubicBezTo>
                  <a:cubicBezTo>
                    <a:pt x="168" y="1070"/>
                    <a:pt x="168" y="1070"/>
                    <a:pt x="168" y="1070"/>
                  </a:cubicBezTo>
                  <a:cubicBezTo>
                    <a:pt x="170" y="1069"/>
                    <a:pt x="170" y="1069"/>
                    <a:pt x="170" y="1069"/>
                  </a:cubicBezTo>
                  <a:cubicBezTo>
                    <a:pt x="173" y="1069"/>
                    <a:pt x="173" y="1069"/>
                    <a:pt x="173" y="1069"/>
                  </a:cubicBezTo>
                  <a:cubicBezTo>
                    <a:pt x="174" y="1070"/>
                    <a:pt x="174" y="1070"/>
                    <a:pt x="174" y="1070"/>
                  </a:cubicBezTo>
                  <a:cubicBezTo>
                    <a:pt x="175" y="1071"/>
                    <a:pt x="175" y="1071"/>
                    <a:pt x="175" y="1071"/>
                  </a:cubicBezTo>
                  <a:cubicBezTo>
                    <a:pt x="176" y="1073"/>
                    <a:pt x="176" y="1073"/>
                    <a:pt x="176" y="1073"/>
                  </a:cubicBezTo>
                  <a:cubicBezTo>
                    <a:pt x="177" y="1074"/>
                    <a:pt x="177" y="1074"/>
                    <a:pt x="177" y="1074"/>
                  </a:cubicBezTo>
                  <a:cubicBezTo>
                    <a:pt x="178" y="1073"/>
                    <a:pt x="178" y="1073"/>
                    <a:pt x="178" y="1073"/>
                  </a:cubicBezTo>
                  <a:cubicBezTo>
                    <a:pt x="179" y="1072"/>
                    <a:pt x="179" y="1072"/>
                    <a:pt x="179" y="1072"/>
                  </a:cubicBezTo>
                  <a:cubicBezTo>
                    <a:pt x="180" y="1070"/>
                    <a:pt x="180" y="1070"/>
                    <a:pt x="180" y="1070"/>
                  </a:cubicBezTo>
                  <a:cubicBezTo>
                    <a:pt x="180" y="1068"/>
                    <a:pt x="180" y="1068"/>
                    <a:pt x="180" y="1068"/>
                  </a:cubicBezTo>
                  <a:cubicBezTo>
                    <a:pt x="181" y="1066"/>
                    <a:pt x="181" y="1066"/>
                    <a:pt x="181" y="1066"/>
                  </a:cubicBezTo>
                  <a:cubicBezTo>
                    <a:pt x="183" y="1064"/>
                    <a:pt x="183" y="1064"/>
                    <a:pt x="183" y="1064"/>
                  </a:cubicBezTo>
                  <a:cubicBezTo>
                    <a:pt x="184" y="1063"/>
                    <a:pt x="184" y="1063"/>
                    <a:pt x="184" y="1063"/>
                  </a:cubicBezTo>
                  <a:cubicBezTo>
                    <a:pt x="188" y="1063"/>
                    <a:pt x="188" y="1063"/>
                    <a:pt x="188" y="1063"/>
                  </a:cubicBezTo>
                  <a:cubicBezTo>
                    <a:pt x="189" y="1062"/>
                    <a:pt x="189" y="1062"/>
                    <a:pt x="189" y="1062"/>
                  </a:cubicBezTo>
                  <a:cubicBezTo>
                    <a:pt x="190" y="1061"/>
                    <a:pt x="190" y="1061"/>
                    <a:pt x="190" y="1061"/>
                  </a:cubicBezTo>
                  <a:cubicBezTo>
                    <a:pt x="192" y="1059"/>
                    <a:pt x="192" y="1059"/>
                    <a:pt x="192" y="1059"/>
                  </a:cubicBezTo>
                  <a:cubicBezTo>
                    <a:pt x="194" y="1057"/>
                    <a:pt x="194" y="1057"/>
                    <a:pt x="194" y="1057"/>
                  </a:cubicBezTo>
                  <a:cubicBezTo>
                    <a:pt x="198" y="1055"/>
                    <a:pt x="198" y="1055"/>
                    <a:pt x="198" y="1055"/>
                  </a:cubicBezTo>
                  <a:cubicBezTo>
                    <a:pt x="200" y="1053"/>
                    <a:pt x="200" y="1053"/>
                    <a:pt x="200" y="1053"/>
                  </a:cubicBezTo>
                  <a:cubicBezTo>
                    <a:pt x="200" y="1052"/>
                    <a:pt x="200" y="1052"/>
                    <a:pt x="200" y="1052"/>
                  </a:cubicBezTo>
                  <a:cubicBezTo>
                    <a:pt x="201" y="1050"/>
                    <a:pt x="201" y="1050"/>
                    <a:pt x="201" y="1050"/>
                  </a:cubicBezTo>
                  <a:cubicBezTo>
                    <a:pt x="201" y="1049"/>
                    <a:pt x="201" y="1049"/>
                    <a:pt x="201" y="1049"/>
                  </a:cubicBezTo>
                  <a:cubicBezTo>
                    <a:pt x="200" y="1048"/>
                    <a:pt x="200" y="1048"/>
                    <a:pt x="200" y="1048"/>
                  </a:cubicBezTo>
                  <a:cubicBezTo>
                    <a:pt x="199" y="1047"/>
                    <a:pt x="199" y="1047"/>
                    <a:pt x="199" y="1047"/>
                  </a:cubicBezTo>
                  <a:cubicBezTo>
                    <a:pt x="198" y="1045"/>
                    <a:pt x="198" y="1045"/>
                    <a:pt x="198" y="1045"/>
                  </a:cubicBezTo>
                  <a:cubicBezTo>
                    <a:pt x="198" y="1044"/>
                    <a:pt x="198" y="1044"/>
                    <a:pt x="198" y="1044"/>
                  </a:cubicBezTo>
                  <a:cubicBezTo>
                    <a:pt x="197" y="1042"/>
                    <a:pt x="197" y="1042"/>
                    <a:pt x="197" y="1042"/>
                  </a:cubicBezTo>
                  <a:cubicBezTo>
                    <a:pt x="198" y="1041"/>
                    <a:pt x="198" y="1041"/>
                    <a:pt x="198" y="1041"/>
                  </a:cubicBezTo>
                  <a:cubicBezTo>
                    <a:pt x="198" y="1040"/>
                    <a:pt x="198" y="1040"/>
                    <a:pt x="198" y="1040"/>
                  </a:cubicBezTo>
                  <a:cubicBezTo>
                    <a:pt x="199" y="1039"/>
                    <a:pt x="199" y="1039"/>
                    <a:pt x="199" y="1039"/>
                  </a:cubicBezTo>
                  <a:cubicBezTo>
                    <a:pt x="201" y="1038"/>
                    <a:pt x="201" y="1038"/>
                    <a:pt x="201" y="1038"/>
                  </a:cubicBezTo>
                  <a:cubicBezTo>
                    <a:pt x="202" y="1038"/>
                    <a:pt x="202" y="1038"/>
                    <a:pt x="202" y="1038"/>
                  </a:cubicBezTo>
                  <a:cubicBezTo>
                    <a:pt x="206" y="1039"/>
                    <a:pt x="206" y="1039"/>
                    <a:pt x="206" y="1039"/>
                  </a:cubicBezTo>
                  <a:cubicBezTo>
                    <a:pt x="210" y="1039"/>
                    <a:pt x="210" y="1039"/>
                    <a:pt x="210" y="1039"/>
                  </a:cubicBezTo>
                  <a:cubicBezTo>
                    <a:pt x="211" y="1039"/>
                    <a:pt x="211" y="1039"/>
                    <a:pt x="211" y="1039"/>
                  </a:cubicBezTo>
                  <a:cubicBezTo>
                    <a:pt x="212" y="1040"/>
                    <a:pt x="212" y="1040"/>
                    <a:pt x="212" y="1040"/>
                  </a:cubicBezTo>
                  <a:cubicBezTo>
                    <a:pt x="213" y="1041"/>
                    <a:pt x="213" y="1041"/>
                    <a:pt x="213" y="1041"/>
                  </a:cubicBezTo>
                  <a:cubicBezTo>
                    <a:pt x="214" y="1042"/>
                    <a:pt x="214" y="1042"/>
                    <a:pt x="214" y="1042"/>
                  </a:cubicBezTo>
                  <a:cubicBezTo>
                    <a:pt x="217" y="1043"/>
                    <a:pt x="217" y="1043"/>
                    <a:pt x="217" y="1043"/>
                  </a:cubicBezTo>
                  <a:cubicBezTo>
                    <a:pt x="219" y="1042"/>
                    <a:pt x="219" y="1042"/>
                    <a:pt x="219" y="1042"/>
                  </a:cubicBezTo>
                  <a:cubicBezTo>
                    <a:pt x="221" y="1041"/>
                    <a:pt x="221" y="1041"/>
                    <a:pt x="221" y="1041"/>
                  </a:cubicBezTo>
                  <a:cubicBezTo>
                    <a:pt x="222" y="1039"/>
                    <a:pt x="222" y="1039"/>
                    <a:pt x="222" y="1039"/>
                  </a:cubicBezTo>
                  <a:cubicBezTo>
                    <a:pt x="222" y="1038"/>
                    <a:pt x="222" y="1038"/>
                    <a:pt x="222" y="1038"/>
                  </a:cubicBezTo>
                  <a:cubicBezTo>
                    <a:pt x="223" y="1036"/>
                    <a:pt x="223" y="1036"/>
                    <a:pt x="223" y="1036"/>
                  </a:cubicBezTo>
                  <a:cubicBezTo>
                    <a:pt x="224" y="1035"/>
                    <a:pt x="224" y="1035"/>
                    <a:pt x="224" y="1035"/>
                  </a:cubicBezTo>
                  <a:cubicBezTo>
                    <a:pt x="226" y="1034"/>
                    <a:pt x="226" y="1034"/>
                    <a:pt x="226" y="1034"/>
                  </a:cubicBezTo>
                  <a:cubicBezTo>
                    <a:pt x="227" y="1033"/>
                    <a:pt x="227" y="1033"/>
                    <a:pt x="227" y="1033"/>
                  </a:cubicBezTo>
                  <a:cubicBezTo>
                    <a:pt x="228" y="1033"/>
                    <a:pt x="228" y="1033"/>
                    <a:pt x="228" y="1033"/>
                  </a:cubicBezTo>
                  <a:cubicBezTo>
                    <a:pt x="229" y="1034"/>
                    <a:pt x="229" y="1034"/>
                    <a:pt x="229" y="1034"/>
                  </a:cubicBezTo>
                  <a:cubicBezTo>
                    <a:pt x="229" y="1035"/>
                    <a:pt x="229" y="1035"/>
                    <a:pt x="229" y="1035"/>
                  </a:cubicBezTo>
                  <a:cubicBezTo>
                    <a:pt x="229" y="1037"/>
                    <a:pt x="229" y="1037"/>
                    <a:pt x="229" y="1037"/>
                  </a:cubicBezTo>
                  <a:cubicBezTo>
                    <a:pt x="229" y="1042"/>
                    <a:pt x="229" y="1042"/>
                    <a:pt x="229" y="1042"/>
                  </a:cubicBezTo>
                  <a:cubicBezTo>
                    <a:pt x="229" y="1043"/>
                    <a:pt x="229" y="1043"/>
                    <a:pt x="229" y="1043"/>
                  </a:cubicBezTo>
                  <a:cubicBezTo>
                    <a:pt x="228" y="1043"/>
                    <a:pt x="228" y="1043"/>
                    <a:pt x="228" y="1043"/>
                  </a:cubicBezTo>
                  <a:cubicBezTo>
                    <a:pt x="228" y="1044"/>
                    <a:pt x="228" y="1044"/>
                    <a:pt x="228" y="1044"/>
                  </a:cubicBezTo>
                  <a:cubicBezTo>
                    <a:pt x="224" y="1047"/>
                    <a:pt x="224" y="1047"/>
                    <a:pt x="224" y="1047"/>
                  </a:cubicBezTo>
                  <a:cubicBezTo>
                    <a:pt x="224" y="1049"/>
                    <a:pt x="224" y="1049"/>
                    <a:pt x="224" y="1049"/>
                  </a:cubicBezTo>
                  <a:cubicBezTo>
                    <a:pt x="223" y="1050"/>
                    <a:pt x="223" y="1050"/>
                    <a:pt x="223" y="1050"/>
                  </a:cubicBezTo>
                  <a:cubicBezTo>
                    <a:pt x="223" y="1051"/>
                    <a:pt x="223" y="1051"/>
                    <a:pt x="223" y="1051"/>
                  </a:cubicBezTo>
                  <a:cubicBezTo>
                    <a:pt x="224" y="1056"/>
                    <a:pt x="224" y="1056"/>
                    <a:pt x="224" y="1056"/>
                  </a:cubicBezTo>
                  <a:cubicBezTo>
                    <a:pt x="224" y="1057"/>
                    <a:pt x="224" y="1057"/>
                    <a:pt x="224" y="1057"/>
                  </a:cubicBezTo>
                  <a:cubicBezTo>
                    <a:pt x="224" y="1059"/>
                    <a:pt x="224" y="1059"/>
                    <a:pt x="224" y="1059"/>
                  </a:cubicBezTo>
                  <a:cubicBezTo>
                    <a:pt x="225" y="1060"/>
                    <a:pt x="225" y="1060"/>
                    <a:pt x="225" y="1060"/>
                  </a:cubicBezTo>
                  <a:cubicBezTo>
                    <a:pt x="226" y="1059"/>
                    <a:pt x="226" y="1059"/>
                    <a:pt x="226" y="1059"/>
                  </a:cubicBezTo>
                  <a:cubicBezTo>
                    <a:pt x="227" y="1058"/>
                    <a:pt x="227" y="1058"/>
                    <a:pt x="227" y="1058"/>
                  </a:cubicBezTo>
                  <a:cubicBezTo>
                    <a:pt x="230" y="1054"/>
                    <a:pt x="230" y="1054"/>
                    <a:pt x="230" y="1054"/>
                  </a:cubicBezTo>
                  <a:cubicBezTo>
                    <a:pt x="233" y="1052"/>
                    <a:pt x="233" y="1052"/>
                    <a:pt x="233" y="1052"/>
                  </a:cubicBezTo>
                  <a:cubicBezTo>
                    <a:pt x="235" y="1052"/>
                    <a:pt x="235" y="1052"/>
                    <a:pt x="235" y="1052"/>
                  </a:cubicBezTo>
                  <a:cubicBezTo>
                    <a:pt x="237" y="1052"/>
                    <a:pt x="237" y="1052"/>
                    <a:pt x="237" y="1052"/>
                  </a:cubicBezTo>
                  <a:cubicBezTo>
                    <a:pt x="239" y="1053"/>
                    <a:pt x="239" y="1053"/>
                    <a:pt x="239" y="1053"/>
                  </a:cubicBezTo>
                  <a:cubicBezTo>
                    <a:pt x="240" y="1053"/>
                    <a:pt x="240" y="1053"/>
                    <a:pt x="240" y="1053"/>
                  </a:cubicBezTo>
                  <a:cubicBezTo>
                    <a:pt x="240" y="1053"/>
                    <a:pt x="240" y="1053"/>
                    <a:pt x="240" y="1053"/>
                  </a:cubicBezTo>
                  <a:cubicBezTo>
                    <a:pt x="246" y="1049"/>
                    <a:pt x="246" y="1049"/>
                    <a:pt x="246" y="1049"/>
                  </a:cubicBezTo>
                  <a:cubicBezTo>
                    <a:pt x="255" y="1055"/>
                    <a:pt x="255" y="1055"/>
                    <a:pt x="255" y="1055"/>
                  </a:cubicBezTo>
                  <a:cubicBezTo>
                    <a:pt x="257" y="1060"/>
                    <a:pt x="257" y="1060"/>
                    <a:pt x="257" y="1060"/>
                  </a:cubicBezTo>
                  <a:cubicBezTo>
                    <a:pt x="258" y="1064"/>
                    <a:pt x="258" y="1064"/>
                    <a:pt x="258" y="1064"/>
                  </a:cubicBezTo>
                  <a:cubicBezTo>
                    <a:pt x="258" y="1067"/>
                    <a:pt x="258" y="1067"/>
                    <a:pt x="258" y="1067"/>
                  </a:cubicBezTo>
                  <a:cubicBezTo>
                    <a:pt x="258" y="1069"/>
                    <a:pt x="258" y="1069"/>
                    <a:pt x="258" y="1069"/>
                  </a:cubicBezTo>
                  <a:cubicBezTo>
                    <a:pt x="256" y="1073"/>
                    <a:pt x="256" y="1073"/>
                    <a:pt x="256" y="1073"/>
                  </a:cubicBezTo>
                  <a:cubicBezTo>
                    <a:pt x="256" y="1075"/>
                    <a:pt x="256" y="1075"/>
                    <a:pt x="256" y="1075"/>
                  </a:cubicBezTo>
                  <a:cubicBezTo>
                    <a:pt x="256" y="1077"/>
                    <a:pt x="256" y="1077"/>
                    <a:pt x="256" y="1077"/>
                  </a:cubicBezTo>
                  <a:cubicBezTo>
                    <a:pt x="257" y="1079"/>
                    <a:pt x="257" y="1079"/>
                    <a:pt x="257" y="1079"/>
                  </a:cubicBezTo>
                  <a:cubicBezTo>
                    <a:pt x="259" y="1082"/>
                    <a:pt x="259" y="1082"/>
                    <a:pt x="259" y="1082"/>
                  </a:cubicBezTo>
                  <a:cubicBezTo>
                    <a:pt x="260" y="1084"/>
                    <a:pt x="260" y="1084"/>
                    <a:pt x="260" y="1084"/>
                  </a:cubicBezTo>
                  <a:cubicBezTo>
                    <a:pt x="260" y="1085"/>
                    <a:pt x="260" y="1085"/>
                    <a:pt x="260" y="1085"/>
                  </a:cubicBezTo>
                  <a:cubicBezTo>
                    <a:pt x="259" y="1086"/>
                    <a:pt x="259" y="1086"/>
                    <a:pt x="259" y="1086"/>
                  </a:cubicBezTo>
                  <a:cubicBezTo>
                    <a:pt x="258" y="1087"/>
                    <a:pt x="258" y="1087"/>
                    <a:pt x="258" y="1087"/>
                  </a:cubicBezTo>
                  <a:cubicBezTo>
                    <a:pt x="256" y="1087"/>
                    <a:pt x="256" y="1087"/>
                    <a:pt x="256" y="1087"/>
                  </a:cubicBezTo>
                  <a:cubicBezTo>
                    <a:pt x="253" y="1086"/>
                    <a:pt x="253" y="1086"/>
                    <a:pt x="253" y="1086"/>
                  </a:cubicBezTo>
                  <a:cubicBezTo>
                    <a:pt x="252" y="1086"/>
                    <a:pt x="252" y="1086"/>
                    <a:pt x="252" y="1086"/>
                  </a:cubicBezTo>
                  <a:cubicBezTo>
                    <a:pt x="251" y="1087"/>
                    <a:pt x="251" y="1087"/>
                    <a:pt x="251" y="1087"/>
                  </a:cubicBezTo>
                  <a:cubicBezTo>
                    <a:pt x="251" y="1089"/>
                    <a:pt x="251" y="1089"/>
                    <a:pt x="251" y="1089"/>
                  </a:cubicBezTo>
                  <a:cubicBezTo>
                    <a:pt x="251" y="1091"/>
                    <a:pt x="251" y="1091"/>
                    <a:pt x="251" y="1091"/>
                  </a:cubicBezTo>
                  <a:cubicBezTo>
                    <a:pt x="253" y="1094"/>
                    <a:pt x="253" y="1094"/>
                    <a:pt x="253" y="1094"/>
                  </a:cubicBezTo>
                  <a:cubicBezTo>
                    <a:pt x="254" y="1095"/>
                    <a:pt x="254" y="1095"/>
                    <a:pt x="254" y="1095"/>
                  </a:cubicBezTo>
                  <a:cubicBezTo>
                    <a:pt x="256" y="1095"/>
                    <a:pt x="256" y="1095"/>
                    <a:pt x="256" y="1095"/>
                  </a:cubicBezTo>
                  <a:cubicBezTo>
                    <a:pt x="259" y="1093"/>
                    <a:pt x="259" y="1093"/>
                    <a:pt x="259" y="1093"/>
                  </a:cubicBezTo>
                  <a:cubicBezTo>
                    <a:pt x="261" y="1093"/>
                    <a:pt x="261" y="1093"/>
                    <a:pt x="261" y="1093"/>
                  </a:cubicBezTo>
                  <a:cubicBezTo>
                    <a:pt x="262" y="1093"/>
                    <a:pt x="262" y="1093"/>
                    <a:pt x="262" y="1093"/>
                  </a:cubicBezTo>
                  <a:cubicBezTo>
                    <a:pt x="264" y="1094"/>
                    <a:pt x="264" y="1094"/>
                    <a:pt x="264" y="1094"/>
                  </a:cubicBezTo>
                  <a:cubicBezTo>
                    <a:pt x="265" y="1095"/>
                    <a:pt x="265" y="1095"/>
                    <a:pt x="265" y="1095"/>
                  </a:cubicBezTo>
                  <a:cubicBezTo>
                    <a:pt x="272" y="1103"/>
                    <a:pt x="272" y="1103"/>
                    <a:pt x="272" y="1103"/>
                  </a:cubicBezTo>
                  <a:cubicBezTo>
                    <a:pt x="273" y="1104"/>
                    <a:pt x="273" y="1104"/>
                    <a:pt x="273" y="1104"/>
                  </a:cubicBezTo>
                  <a:cubicBezTo>
                    <a:pt x="275" y="1105"/>
                    <a:pt x="275" y="1105"/>
                    <a:pt x="275" y="1105"/>
                  </a:cubicBezTo>
                  <a:cubicBezTo>
                    <a:pt x="276" y="1105"/>
                    <a:pt x="276" y="1105"/>
                    <a:pt x="276" y="1105"/>
                  </a:cubicBezTo>
                  <a:cubicBezTo>
                    <a:pt x="278" y="1106"/>
                    <a:pt x="278" y="1106"/>
                    <a:pt x="278" y="1106"/>
                  </a:cubicBezTo>
                  <a:cubicBezTo>
                    <a:pt x="280" y="1106"/>
                    <a:pt x="280" y="1106"/>
                    <a:pt x="280" y="1106"/>
                  </a:cubicBezTo>
                  <a:cubicBezTo>
                    <a:pt x="284" y="1108"/>
                    <a:pt x="284" y="1108"/>
                    <a:pt x="284" y="1108"/>
                  </a:cubicBezTo>
                  <a:cubicBezTo>
                    <a:pt x="288" y="1108"/>
                    <a:pt x="288" y="1108"/>
                    <a:pt x="288" y="1108"/>
                  </a:cubicBezTo>
                  <a:cubicBezTo>
                    <a:pt x="290" y="1109"/>
                    <a:pt x="290" y="1109"/>
                    <a:pt x="290" y="1109"/>
                  </a:cubicBezTo>
                  <a:cubicBezTo>
                    <a:pt x="291" y="1108"/>
                    <a:pt x="291" y="1108"/>
                    <a:pt x="291" y="1108"/>
                  </a:cubicBezTo>
                  <a:cubicBezTo>
                    <a:pt x="292" y="1108"/>
                    <a:pt x="292" y="1108"/>
                    <a:pt x="292" y="1108"/>
                  </a:cubicBezTo>
                  <a:cubicBezTo>
                    <a:pt x="295" y="1106"/>
                    <a:pt x="295" y="1106"/>
                    <a:pt x="295" y="1106"/>
                  </a:cubicBezTo>
                  <a:cubicBezTo>
                    <a:pt x="296" y="1106"/>
                    <a:pt x="296" y="1106"/>
                    <a:pt x="296" y="1106"/>
                  </a:cubicBezTo>
                  <a:cubicBezTo>
                    <a:pt x="297" y="1106"/>
                    <a:pt x="297" y="1106"/>
                    <a:pt x="297" y="1106"/>
                  </a:cubicBezTo>
                  <a:cubicBezTo>
                    <a:pt x="298" y="1106"/>
                    <a:pt x="298" y="1106"/>
                    <a:pt x="298" y="1106"/>
                  </a:cubicBezTo>
                  <a:cubicBezTo>
                    <a:pt x="301" y="1108"/>
                    <a:pt x="301" y="1108"/>
                    <a:pt x="301" y="1108"/>
                  </a:cubicBezTo>
                  <a:cubicBezTo>
                    <a:pt x="302" y="1108"/>
                    <a:pt x="302" y="1108"/>
                    <a:pt x="302" y="1108"/>
                  </a:cubicBezTo>
                  <a:cubicBezTo>
                    <a:pt x="302" y="1108"/>
                    <a:pt x="302" y="1108"/>
                    <a:pt x="302" y="1108"/>
                  </a:cubicBezTo>
                  <a:cubicBezTo>
                    <a:pt x="303" y="1108"/>
                    <a:pt x="303" y="1108"/>
                    <a:pt x="303" y="1108"/>
                  </a:cubicBezTo>
                  <a:cubicBezTo>
                    <a:pt x="306" y="1107"/>
                    <a:pt x="306" y="1107"/>
                    <a:pt x="306" y="1107"/>
                  </a:cubicBezTo>
                  <a:cubicBezTo>
                    <a:pt x="307" y="1107"/>
                    <a:pt x="307" y="1107"/>
                    <a:pt x="307" y="1107"/>
                  </a:cubicBezTo>
                  <a:cubicBezTo>
                    <a:pt x="309" y="1107"/>
                    <a:pt x="309" y="1107"/>
                    <a:pt x="309" y="1107"/>
                  </a:cubicBezTo>
                  <a:cubicBezTo>
                    <a:pt x="310" y="1108"/>
                    <a:pt x="310" y="1108"/>
                    <a:pt x="310" y="1108"/>
                  </a:cubicBezTo>
                  <a:cubicBezTo>
                    <a:pt x="310" y="1109"/>
                    <a:pt x="310" y="1109"/>
                    <a:pt x="310" y="1109"/>
                  </a:cubicBezTo>
                  <a:cubicBezTo>
                    <a:pt x="310" y="1111"/>
                    <a:pt x="310" y="1111"/>
                    <a:pt x="310" y="1111"/>
                  </a:cubicBezTo>
                  <a:cubicBezTo>
                    <a:pt x="308" y="1115"/>
                    <a:pt x="308" y="1115"/>
                    <a:pt x="308" y="1115"/>
                  </a:cubicBezTo>
                  <a:cubicBezTo>
                    <a:pt x="308" y="1117"/>
                    <a:pt x="308" y="1117"/>
                    <a:pt x="308" y="1117"/>
                  </a:cubicBezTo>
                  <a:cubicBezTo>
                    <a:pt x="308" y="1120"/>
                    <a:pt x="308" y="1120"/>
                    <a:pt x="308" y="1120"/>
                  </a:cubicBezTo>
                  <a:cubicBezTo>
                    <a:pt x="309" y="1125"/>
                    <a:pt x="309" y="1125"/>
                    <a:pt x="309" y="1125"/>
                  </a:cubicBezTo>
                  <a:cubicBezTo>
                    <a:pt x="309" y="1126"/>
                    <a:pt x="309" y="1126"/>
                    <a:pt x="309" y="1126"/>
                  </a:cubicBezTo>
                  <a:cubicBezTo>
                    <a:pt x="308" y="1128"/>
                    <a:pt x="308" y="1128"/>
                    <a:pt x="308" y="1128"/>
                  </a:cubicBezTo>
                  <a:cubicBezTo>
                    <a:pt x="308" y="1130"/>
                    <a:pt x="308" y="1130"/>
                    <a:pt x="308" y="1130"/>
                  </a:cubicBezTo>
                  <a:cubicBezTo>
                    <a:pt x="308" y="1131"/>
                    <a:pt x="308" y="1131"/>
                    <a:pt x="308" y="1131"/>
                  </a:cubicBezTo>
                  <a:cubicBezTo>
                    <a:pt x="307" y="1134"/>
                    <a:pt x="307" y="1134"/>
                    <a:pt x="307" y="1134"/>
                  </a:cubicBezTo>
                  <a:cubicBezTo>
                    <a:pt x="308" y="1143"/>
                    <a:pt x="308" y="1143"/>
                    <a:pt x="308" y="1143"/>
                  </a:cubicBezTo>
                  <a:cubicBezTo>
                    <a:pt x="308" y="1144"/>
                    <a:pt x="308" y="1144"/>
                    <a:pt x="308" y="1144"/>
                  </a:cubicBezTo>
                  <a:cubicBezTo>
                    <a:pt x="307" y="1145"/>
                    <a:pt x="307" y="1145"/>
                    <a:pt x="307" y="1145"/>
                  </a:cubicBezTo>
                  <a:cubicBezTo>
                    <a:pt x="307" y="1145"/>
                    <a:pt x="307" y="1145"/>
                    <a:pt x="307" y="1145"/>
                  </a:cubicBezTo>
                  <a:cubicBezTo>
                    <a:pt x="306" y="1147"/>
                    <a:pt x="306" y="1147"/>
                    <a:pt x="306" y="1147"/>
                  </a:cubicBezTo>
                  <a:cubicBezTo>
                    <a:pt x="306" y="1148"/>
                    <a:pt x="306" y="1148"/>
                    <a:pt x="306" y="1148"/>
                  </a:cubicBezTo>
                  <a:cubicBezTo>
                    <a:pt x="306" y="1150"/>
                    <a:pt x="306" y="1150"/>
                    <a:pt x="306" y="1150"/>
                  </a:cubicBezTo>
                  <a:cubicBezTo>
                    <a:pt x="306" y="1152"/>
                    <a:pt x="306" y="1152"/>
                    <a:pt x="306" y="1152"/>
                  </a:cubicBezTo>
                  <a:cubicBezTo>
                    <a:pt x="308" y="1153"/>
                    <a:pt x="308" y="1153"/>
                    <a:pt x="308" y="1153"/>
                  </a:cubicBezTo>
                  <a:cubicBezTo>
                    <a:pt x="309" y="1154"/>
                    <a:pt x="309" y="1154"/>
                    <a:pt x="309" y="1154"/>
                  </a:cubicBezTo>
                  <a:cubicBezTo>
                    <a:pt x="310" y="1156"/>
                    <a:pt x="310" y="1156"/>
                    <a:pt x="310" y="1156"/>
                  </a:cubicBezTo>
                  <a:cubicBezTo>
                    <a:pt x="311" y="1158"/>
                    <a:pt x="311" y="1158"/>
                    <a:pt x="311" y="1158"/>
                  </a:cubicBezTo>
                  <a:cubicBezTo>
                    <a:pt x="312" y="1161"/>
                    <a:pt x="312" y="1161"/>
                    <a:pt x="312" y="1161"/>
                  </a:cubicBezTo>
                  <a:cubicBezTo>
                    <a:pt x="313" y="1162"/>
                    <a:pt x="313" y="1162"/>
                    <a:pt x="313" y="1162"/>
                  </a:cubicBezTo>
                  <a:cubicBezTo>
                    <a:pt x="314" y="1162"/>
                    <a:pt x="314" y="1162"/>
                    <a:pt x="314" y="1162"/>
                  </a:cubicBezTo>
                  <a:cubicBezTo>
                    <a:pt x="317" y="1160"/>
                    <a:pt x="317" y="1160"/>
                    <a:pt x="317" y="1160"/>
                  </a:cubicBezTo>
                  <a:cubicBezTo>
                    <a:pt x="318" y="1160"/>
                    <a:pt x="318" y="1160"/>
                    <a:pt x="318" y="1160"/>
                  </a:cubicBezTo>
                  <a:cubicBezTo>
                    <a:pt x="319" y="1160"/>
                    <a:pt x="319" y="1160"/>
                    <a:pt x="319" y="1160"/>
                  </a:cubicBezTo>
                  <a:cubicBezTo>
                    <a:pt x="321" y="1162"/>
                    <a:pt x="321" y="1162"/>
                    <a:pt x="321" y="1162"/>
                  </a:cubicBezTo>
                  <a:cubicBezTo>
                    <a:pt x="322" y="1162"/>
                    <a:pt x="322" y="1162"/>
                    <a:pt x="322" y="1162"/>
                  </a:cubicBezTo>
                  <a:cubicBezTo>
                    <a:pt x="323" y="1162"/>
                    <a:pt x="323" y="1162"/>
                    <a:pt x="323" y="1162"/>
                  </a:cubicBezTo>
                  <a:cubicBezTo>
                    <a:pt x="324" y="1162"/>
                    <a:pt x="324" y="1162"/>
                    <a:pt x="32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26" y="1162"/>
                    <a:pt x="326" y="1162"/>
                    <a:pt x="326" y="1162"/>
                  </a:cubicBezTo>
                  <a:cubicBezTo>
                    <a:pt x="328" y="1163"/>
                    <a:pt x="328" y="1163"/>
                    <a:pt x="328" y="1163"/>
                  </a:cubicBezTo>
                  <a:cubicBezTo>
                    <a:pt x="335" y="1169"/>
                    <a:pt x="335" y="1169"/>
                    <a:pt x="335" y="1169"/>
                  </a:cubicBezTo>
                  <a:cubicBezTo>
                    <a:pt x="336" y="1169"/>
                    <a:pt x="336" y="1169"/>
                    <a:pt x="336" y="1169"/>
                  </a:cubicBezTo>
                  <a:cubicBezTo>
                    <a:pt x="337" y="1170"/>
                    <a:pt x="337" y="1170"/>
                    <a:pt x="337" y="1170"/>
                  </a:cubicBezTo>
                  <a:cubicBezTo>
                    <a:pt x="338" y="1170"/>
                    <a:pt x="338" y="1170"/>
                    <a:pt x="338" y="1170"/>
                  </a:cubicBezTo>
                  <a:cubicBezTo>
                    <a:pt x="340" y="1169"/>
                    <a:pt x="340" y="1169"/>
                    <a:pt x="340" y="1169"/>
                  </a:cubicBezTo>
                  <a:cubicBezTo>
                    <a:pt x="340" y="1169"/>
                    <a:pt x="340" y="1169"/>
                    <a:pt x="340" y="1169"/>
                  </a:cubicBezTo>
                  <a:cubicBezTo>
                    <a:pt x="342" y="1168"/>
                    <a:pt x="342" y="1168"/>
                    <a:pt x="342" y="1168"/>
                  </a:cubicBezTo>
                  <a:cubicBezTo>
                    <a:pt x="344" y="1165"/>
                    <a:pt x="344" y="1165"/>
                    <a:pt x="344" y="1165"/>
                  </a:cubicBezTo>
                  <a:cubicBezTo>
                    <a:pt x="345" y="1166"/>
                    <a:pt x="345" y="1166"/>
                    <a:pt x="345" y="1166"/>
                  </a:cubicBezTo>
                  <a:cubicBezTo>
                    <a:pt x="346" y="1167"/>
                    <a:pt x="346" y="1167"/>
                    <a:pt x="346" y="1167"/>
                  </a:cubicBezTo>
                  <a:cubicBezTo>
                    <a:pt x="346" y="1168"/>
                    <a:pt x="346" y="1168"/>
                    <a:pt x="346" y="1168"/>
                  </a:cubicBezTo>
                  <a:cubicBezTo>
                    <a:pt x="347" y="1170"/>
                    <a:pt x="347" y="1170"/>
                    <a:pt x="347" y="1170"/>
                  </a:cubicBezTo>
                  <a:cubicBezTo>
                    <a:pt x="347" y="1172"/>
                    <a:pt x="347" y="1172"/>
                    <a:pt x="347" y="1172"/>
                  </a:cubicBezTo>
                  <a:cubicBezTo>
                    <a:pt x="347" y="1174"/>
                    <a:pt x="347" y="1174"/>
                    <a:pt x="347" y="1174"/>
                  </a:cubicBezTo>
                  <a:cubicBezTo>
                    <a:pt x="346" y="1177"/>
                    <a:pt x="346" y="1177"/>
                    <a:pt x="346" y="1177"/>
                  </a:cubicBezTo>
                  <a:cubicBezTo>
                    <a:pt x="346" y="1179"/>
                    <a:pt x="346" y="1179"/>
                    <a:pt x="346" y="1179"/>
                  </a:cubicBezTo>
                  <a:cubicBezTo>
                    <a:pt x="346" y="1180"/>
                    <a:pt x="346" y="1180"/>
                    <a:pt x="346" y="1180"/>
                  </a:cubicBezTo>
                  <a:cubicBezTo>
                    <a:pt x="346" y="1182"/>
                    <a:pt x="346" y="1182"/>
                    <a:pt x="346" y="1182"/>
                  </a:cubicBezTo>
                  <a:cubicBezTo>
                    <a:pt x="346" y="1183"/>
                    <a:pt x="346" y="1183"/>
                    <a:pt x="346" y="1183"/>
                  </a:cubicBezTo>
                  <a:cubicBezTo>
                    <a:pt x="346" y="1184"/>
                    <a:pt x="346" y="1184"/>
                    <a:pt x="346" y="1184"/>
                  </a:cubicBezTo>
                  <a:cubicBezTo>
                    <a:pt x="344" y="1188"/>
                    <a:pt x="344" y="1188"/>
                    <a:pt x="344" y="1188"/>
                  </a:cubicBezTo>
                  <a:cubicBezTo>
                    <a:pt x="344" y="1190"/>
                    <a:pt x="344" y="1190"/>
                    <a:pt x="344" y="1190"/>
                  </a:cubicBezTo>
                  <a:cubicBezTo>
                    <a:pt x="342" y="1192"/>
                    <a:pt x="342" y="1192"/>
                    <a:pt x="342" y="1192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8" y="1198"/>
                    <a:pt x="338" y="1198"/>
                    <a:pt x="338" y="1198"/>
                  </a:cubicBezTo>
                  <a:cubicBezTo>
                    <a:pt x="338" y="1200"/>
                    <a:pt x="338" y="1200"/>
                    <a:pt x="338" y="1200"/>
                  </a:cubicBezTo>
                  <a:cubicBezTo>
                    <a:pt x="337" y="1204"/>
                    <a:pt x="337" y="1204"/>
                    <a:pt x="337" y="1204"/>
                  </a:cubicBezTo>
                  <a:cubicBezTo>
                    <a:pt x="337" y="1207"/>
                    <a:pt x="337" y="1207"/>
                    <a:pt x="337" y="1207"/>
                  </a:cubicBezTo>
                  <a:cubicBezTo>
                    <a:pt x="336" y="1210"/>
                    <a:pt x="336" y="1210"/>
                    <a:pt x="336" y="1210"/>
                  </a:cubicBezTo>
                  <a:cubicBezTo>
                    <a:pt x="334" y="1212"/>
                    <a:pt x="334" y="1212"/>
                    <a:pt x="334" y="1212"/>
                  </a:cubicBezTo>
                  <a:cubicBezTo>
                    <a:pt x="333" y="1213"/>
                    <a:pt x="333" y="1213"/>
                    <a:pt x="333" y="1213"/>
                  </a:cubicBezTo>
                  <a:cubicBezTo>
                    <a:pt x="330" y="1214"/>
                    <a:pt x="330" y="1214"/>
                    <a:pt x="330" y="1214"/>
                  </a:cubicBezTo>
                  <a:cubicBezTo>
                    <a:pt x="328" y="1216"/>
                    <a:pt x="328" y="1216"/>
                    <a:pt x="328" y="1216"/>
                  </a:cubicBezTo>
                  <a:cubicBezTo>
                    <a:pt x="328" y="1217"/>
                    <a:pt x="328" y="1217"/>
                    <a:pt x="328" y="1217"/>
                  </a:cubicBezTo>
                  <a:cubicBezTo>
                    <a:pt x="327" y="1219"/>
                    <a:pt x="327" y="1219"/>
                    <a:pt x="327" y="1219"/>
                  </a:cubicBezTo>
                  <a:cubicBezTo>
                    <a:pt x="326" y="1223"/>
                    <a:pt x="326" y="1223"/>
                    <a:pt x="326" y="1223"/>
                  </a:cubicBezTo>
                  <a:cubicBezTo>
                    <a:pt x="325" y="1225"/>
                    <a:pt x="325" y="1225"/>
                    <a:pt x="325" y="1225"/>
                  </a:cubicBezTo>
                  <a:cubicBezTo>
                    <a:pt x="325" y="1226"/>
                    <a:pt x="325" y="1226"/>
                    <a:pt x="325" y="1226"/>
                  </a:cubicBezTo>
                  <a:cubicBezTo>
                    <a:pt x="323" y="1229"/>
                    <a:pt x="323" y="1229"/>
                    <a:pt x="323" y="1229"/>
                  </a:cubicBezTo>
                  <a:cubicBezTo>
                    <a:pt x="318" y="1235"/>
                    <a:pt x="318" y="1235"/>
                    <a:pt x="318" y="1235"/>
                  </a:cubicBezTo>
                  <a:cubicBezTo>
                    <a:pt x="317" y="1238"/>
                    <a:pt x="317" y="1238"/>
                    <a:pt x="317" y="1238"/>
                  </a:cubicBezTo>
                  <a:cubicBezTo>
                    <a:pt x="318" y="1239"/>
                    <a:pt x="318" y="1239"/>
                    <a:pt x="318" y="1239"/>
                  </a:cubicBezTo>
                  <a:cubicBezTo>
                    <a:pt x="318" y="1240"/>
                    <a:pt x="318" y="1240"/>
                    <a:pt x="318" y="1240"/>
                  </a:cubicBezTo>
                  <a:cubicBezTo>
                    <a:pt x="320" y="1240"/>
                    <a:pt x="320" y="1240"/>
                    <a:pt x="320" y="1240"/>
                  </a:cubicBezTo>
                  <a:cubicBezTo>
                    <a:pt x="322" y="1241"/>
                    <a:pt x="322" y="1241"/>
                    <a:pt x="322" y="1241"/>
                  </a:cubicBezTo>
                  <a:cubicBezTo>
                    <a:pt x="324" y="1243"/>
                    <a:pt x="324" y="1243"/>
                    <a:pt x="324" y="1243"/>
                  </a:cubicBezTo>
                  <a:cubicBezTo>
                    <a:pt x="327" y="1247"/>
                    <a:pt x="327" y="1247"/>
                    <a:pt x="327" y="1247"/>
                  </a:cubicBezTo>
                  <a:cubicBezTo>
                    <a:pt x="328" y="1249"/>
                    <a:pt x="328" y="1249"/>
                    <a:pt x="328" y="1249"/>
                  </a:cubicBezTo>
                  <a:cubicBezTo>
                    <a:pt x="328" y="1251"/>
                    <a:pt x="328" y="1251"/>
                    <a:pt x="328" y="1251"/>
                  </a:cubicBezTo>
                  <a:cubicBezTo>
                    <a:pt x="327" y="1252"/>
                    <a:pt x="327" y="1252"/>
                    <a:pt x="327" y="1252"/>
                  </a:cubicBezTo>
                  <a:cubicBezTo>
                    <a:pt x="325" y="1252"/>
                    <a:pt x="325" y="1252"/>
                    <a:pt x="325" y="1252"/>
                  </a:cubicBezTo>
                  <a:cubicBezTo>
                    <a:pt x="322" y="1251"/>
                    <a:pt x="322" y="1251"/>
                    <a:pt x="322" y="1251"/>
                  </a:cubicBezTo>
                  <a:cubicBezTo>
                    <a:pt x="311" y="1243"/>
                    <a:pt x="311" y="1243"/>
                    <a:pt x="311" y="1243"/>
                  </a:cubicBezTo>
                  <a:cubicBezTo>
                    <a:pt x="310" y="1242"/>
                    <a:pt x="310" y="1242"/>
                    <a:pt x="310" y="1242"/>
                  </a:cubicBezTo>
                  <a:cubicBezTo>
                    <a:pt x="308" y="1242"/>
                    <a:pt x="308" y="1242"/>
                    <a:pt x="308" y="1242"/>
                  </a:cubicBezTo>
                  <a:cubicBezTo>
                    <a:pt x="308" y="1242"/>
                    <a:pt x="308" y="1242"/>
                    <a:pt x="308" y="1242"/>
                  </a:cubicBezTo>
                  <a:cubicBezTo>
                    <a:pt x="306" y="1242"/>
                    <a:pt x="306" y="1242"/>
                    <a:pt x="306" y="1242"/>
                  </a:cubicBezTo>
                  <a:cubicBezTo>
                    <a:pt x="305" y="1242"/>
                    <a:pt x="305" y="1242"/>
                    <a:pt x="305" y="1242"/>
                  </a:cubicBezTo>
                  <a:cubicBezTo>
                    <a:pt x="304" y="1243"/>
                    <a:pt x="304" y="1243"/>
                    <a:pt x="304" y="1243"/>
                  </a:cubicBezTo>
                  <a:cubicBezTo>
                    <a:pt x="304" y="1245"/>
                    <a:pt x="304" y="1245"/>
                    <a:pt x="304" y="1245"/>
                  </a:cubicBezTo>
                  <a:cubicBezTo>
                    <a:pt x="304" y="1250"/>
                    <a:pt x="304" y="1250"/>
                    <a:pt x="304" y="1250"/>
                  </a:cubicBezTo>
                  <a:cubicBezTo>
                    <a:pt x="304" y="1251"/>
                    <a:pt x="304" y="1251"/>
                    <a:pt x="304" y="1251"/>
                  </a:cubicBezTo>
                  <a:cubicBezTo>
                    <a:pt x="303" y="1252"/>
                    <a:pt x="303" y="1252"/>
                    <a:pt x="303" y="1252"/>
                  </a:cubicBezTo>
                  <a:cubicBezTo>
                    <a:pt x="301" y="1253"/>
                    <a:pt x="301" y="1253"/>
                    <a:pt x="301" y="1253"/>
                  </a:cubicBezTo>
                  <a:cubicBezTo>
                    <a:pt x="300" y="1253"/>
                    <a:pt x="300" y="1253"/>
                    <a:pt x="300" y="1253"/>
                  </a:cubicBezTo>
                  <a:cubicBezTo>
                    <a:pt x="299" y="1253"/>
                    <a:pt x="299" y="1253"/>
                    <a:pt x="299" y="1253"/>
                  </a:cubicBezTo>
                  <a:cubicBezTo>
                    <a:pt x="297" y="1253"/>
                    <a:pt x="297" y="1253"/>
                    <a:pt x="297" y="1253"/>
                  </a:cubicBezTo>
                  <a:cubicBezTo>
                    <a:pt x="296" y="1254"/>
                    <a:pt x="296" y="1254"/>
                    <a:pt x="296" y="1254"/>
                  </a:cubicBezTo>
                  <a:cubicBezTo>
                    <a:pt x="295" y="1255"/>
                    <a:pt x="295" y="1255"/>
                    <a:pt x="295" y="1255"/>
                  </a:cubicBezTo>
                  <a:cubicBezTo>
                    <a:pt x="294" y="1256"/>
                    <a:pt x="294" y="1256"/>
                    <a:pt x="294" y="1256"/>
                  </a:cubicBezTo>
                  <a:cubicBezTo>
                    <a:pt x="294" y="1256"/>
                    <a:pt x="294" y="1256"/>
                    <a:pt x="294" y="1256"/>
                  </a:cubicBezTo>
                  <a:cubicBezTo>
                    <a:pt x="293" y="1256"/>
                    <a:pt x="293" y="1256"/>
                    <a:pt x="293" y="1256"/>
                  </a:cubicBezTo>
                  <a:cubicBezTo>
                    <a:pt x="292" y="1254"/>
                    <a:pt x="292" y="1254"/>
                    <a:pt x="292" y="1254"/>
                  </a:cubicBezTo>
                  <a:cubicBezTo>
                    <a:pt x="290" y="1254"/>
                    <a:pt x="290" y="1254"/>
                    <a:pt x="290" y="1254"/>
                  </a:cubicBezTo>
                  <a:cubicBezTo>
                    <a:pt x="289" y="1253"/>
                    <a:pt x="289" y="1253"/>
                    <a:pt x="289" y="1253"/>
                  </a:cubicBezTo>
                  <a:cubicBezTo>
                    <a:pt x="288" y="1253"/>
                    <a:pt x="288" y="1253"/>
                    <a:pt x="288" y="1253"/>
                  </a:cubicBezTo>
                  <a:cubicBezTo>
                    <a:pt x="286" y="1254"/>
                    <a:pt x="286" y="1254"/>
                    <a:pt x="286" y="1254"/>
                  </a:cubicBezTo>
                  <a:cubicBezTo>
                    <a:pt x="286" y="1254"/>
                    <a:pt x="286" y="1254"/>
                    <a:pt x="286" y="1254"/>
                  </a:cubicBezTo>
                  <a:cubicBezTo>
                    <a:pt x="286" y="1255"/>
                    <a:pt x="286" y="1255"/>
                    <a:pt x="286" y="1255"/>
                  </a:cubicBezTo>
                  <a:cubicBezTo>
                    <a:pt x="285" y="1256"/>
                    <a:pt x="285" y="1256"/>
                    <a:pt x="285" y="1256"/>
                  </a:cubicBezTo>
                  <a:cubicBezTo>
                    <a:pt x="285" y="1259"/>
                    <a:pt x="285" y="1259"/>
                    <a:pt x="285" y="1259"/>
                  </a:cubicBezTo>
                  <a:cubicBezTo>
                    <a:pt x="287" y="1264"/>
                    <a:pt x="287" y="1264"/>
                    <a:pt x="287" y="1264"/>
                  </a:cubicBezTo>
                  <a:cubicBezTo>
                    <a:pt x="287" y="1266"/>
                    <a:pt x="287" y="1266"/>
                    <a:pt x="287" y="1266"/>
                  </a:cubicBezTo>
                  <a:cubicBezTo>
                    <a:pt x="286" y="1268"/>
                    <a:pt x="286" y="1268"/>
                    <a:pt x="286" y="1268"/>
                  </a:cubicBezTo>
                  <a:cubicBezTo>
                    <a:pt x="285" y="1271"/>
                    <a:pt x="285" y="1271"/>
                    <a:pt x="285" y="1271"/>
                  </a:cubicBezTo>
                  <a:cubicBezTo>
                    <a:pt x="283" y="1273"/>
                    <a:pt x="283" y="1273"/>
                    <a:pt x="283" y="1273"/>
                  </a:cubicBezTo>
                  <a:cubicBezTo>
                    <a:pt x="292" y="1285"/>
                    <a:pt x="292" y="1285"/>
                    <a:pt x="292" y="1285"/>
                  </a:cubicBezTo>
                  <a:cubicBezTo>
                    <a:pt x="296" y="1290"/>
                    <a:pt x="296" y="1290"/>
                    <a:pt x="296" y="1290"/>
                  </a:cubicBezTo>
                  <a:cubicBezTo>
                    <a:pt x="306" y="1296"/>
                    <a:pt x="306" y="1296"/>
                    <a:pt x="306" y="1296"/>
                  </a:cubicBezTo>
                  <a:cubicBezTo>
                    <a:pt x="311" y="1298"/>
                    <a:pt x="311" y="1298"/>
                    <a:pt x="311" y="1298"/>
                  </a:cubicBezTo>
                  <a:cubicBezTo>
                    <a:pt x="313" y="1298"/>
                    <a:pt x="313" y="1298"/>
                    <a:pt x="313" y="1298"/>
                  </a:cubicBezTo>
                  <a:cubicBezTo>
                    <a:pt x="315" y="1298"/>
                    <a:pt x="315" y="1298"/>
                    <a:pt x="315" y="1298"/>
                  </a:cubicBezTo>
                  <a:cubicBezTo>
                    <a:pt x="319" y="1298"/>
                    <a:pt x="319" y="1298"/>
                    <a:pt x="319" y="1298"/>
                  </a:cubicBezTo>
                  <a:cubicBezTo>
                    <a:pt x="320" y="1298"/>
                    <a:pt x="320" y="1298"/>
                    <a:pt x="320" y="1298"/>
                  </a:cubicBezTo>
                  <a:cubicBezTo>
                    <a:pt x="322" y="1297"/>
                    <a:pt x="322" y="1297"/>
                    <a:pt x="322" y="1297"/>
                  </a:cubicBezTo>
                  <a:cubicBezTo>
                    <a:pt x="324" y="1296"/>
                    <a:pt x="324" y="1296"/>
                    <a:pt x="324" y="1296"/>
                  </a:cubicBezTo>
                  <a:cubicBezTo>
                    <a:pt x="332" y="1287"/>
                    <a:pt x="332" y="1287"/>
                    <a:pt x="332" y="1287"/>
                  </a:cubicBezTo>
                  <a:cubicBezTo>
                    <a:pt x="333" y="1284"/>
                    <a:pt x="333" y="1284"/>
                    <a:pt x="333" y="1284"/>
                  </a:cubicBezTo>
                  <a:cubicBezTo>
                    <a:pt x="333" y="1281"/>
                    <a:pt x="333" y="1281"/>
                    <a:pt x="333" y="1281"/>
                  </a:cubicBezTo>
                  <a:cubicBezTo>
                    <a:pt x="333" y="1278"/>
                    <a:pt x="333" y="1278"/>
                    <a:pt x="333" y="1278"/>
                  </a:cubicBezTo>
                  <a:cubicBezTo>
                    <a:pt x="334" y="1277"/>
                    <a:pt x="334" y="1277"/>
                    <a:pt x="334" y="1277"/>
                  </a:cubicBezTo>
                  <a:cubicBezTo>
                    <a:pt x="334" y="1276"/>
                    <a:pt x="334" y="1276"/>
                    <a:pt x="334" y="1276"/>
                  </a:cubicBezTo>
                  <a:cubicBezTo>
                    <a:pt x="335" y="1276"/>
                    <a:pt x="335" y="1276"/>
                    <a:pt x="335" y="1276"/>
                  </a:cubicBezTo>
                  <a:cubicBezTo>
                    <a:pt x="336" y="1276"/>
                    <a:pt x="336" y="1276"/>
                    <a:pt x="336" y="1276"/>
                  </a:cubicBezTo>
                  <a:cubicBezTo>
                    <a:pt x="337" y="1277"/>
                    <a:pt x="337" y="1277"/>
                    <a:pt x="337" y="1277"/>
                  </a:cubicBezTo>
                  <a:cubicBezTo>
                    <a:pt x="338" y="1278"/>
                    <a:pt x="338" y="1278"/>
                    <a:pt x="338" y="1278"/>
                  </a:cubicBezTo>
                  <a:cubicBezTo>
                    <a:pt x="340" y="1278"/>
                    <a:pt x="340" y="1278"/>
                    <a:pt x="340" y="1278"/>
                  </a:cubicBezTo>
                  <a:cubicBezTo>
                    <a:pt x="347" y="1272"/>
                    <a:pt x="347" y="1272"/>
                    <a:pt x="347" y="1272"/>
                  </a:cubicBezTo>
                  <a:cubicBezTo>
                    <a:pt x="348" y="1270"/>
                    <a:pt x="348" y="1270"/>
                    <a:pt x="348" y="1270"/>
                  </a:cubicBezTo>
                  <a:cubicBezTo>
                    <a:pt x="349" y="1269"/>
                    <a:pt x="349" y="1269"/>
                    <a:pt x="349" y="1269"/>
                  </a:cubicBezTo>
                  <a:cubicBezTo>
                    <a:pt x="354" y="1255"/>
                    <a:pt x="354" y="1255"/>
                    <a:pt x="354" y="1255"/>
                  </a:cubicBezTo>
                  <a:cubicBezTo>
                    <a:pt x="358" y="1242"/>
                    <a:pt x="358" y="1242"/>
                    <a:pt x="358" y="1242"/>
                  </a:cubicBezTo>
                  <a:cubicBezTo>
                    <a:pt x="359" y="1238"/>
                    <a:pt x="359" y="1238"/>
                    <a:pt x="359" y="1238"/>
                  </a:cubicBezTo>
                  <a:cubicBezTo>
                    <a:pt x="360" y="1236"/>
                    <a:pt x="360" y="1236"/>
                    <a:pt x="360" y="1236"/>
                  </a:cubicBezTo>
                  <a:cubicBezTo>
                    <a:pt x="360" y="1230"/>
                    <a:pt x="360" y="1230"/>
                    <a:pt x="360" y="1230"/>
                  </a:cubicBezTo>
                  <a:cubicBezTo>
                    <a:pt x="360" y="1228"/>
                    <a:pt x="360" y="1228"/>
                    <a:pt x="360" y="1228"/>
                  </a:cubicBezTo>
                  <a:cubicBezTo>
                    <a:pt x="361" y="1226"/>
                    <a:pt x="361" y="1226"/>
                    <a:pt x="361" y="1226"/>
                  </a:cubicBezTo>
                  <a:cubicBezTo>
                    <a:pt x="363" y="1224"/>
                    <a:pt x="363" y="1224"/>
                    <a:pt x="363" y="1224"/>
                  </a:cubicBezTo>
                  <a:cubicBezTo>
                    <a:pt x="364" y="1222"/>
                    <a:pt x="364" y="1222"/>
                    <a:pt x="364" y="1222"/>
                  </a:cubicBezTo>
                  <a:cubicBezTo>
                    <a:pt x="366" y="1221"/>
                    <a:pt x="366" y="1221"/>
                    <a:pt x="366" y="1221"/>
                  </a:cubicBezTo>
                  <a:cubicBezTo>
                    <a:pt x="368" y="1221"/>
                    <a:pt x="368" y="1221"/>
                    <a:pt x="368" y="1221"/>
                  </a:cubicBezTo>
                  <a:cubicBezTo>
                    <a:pt x="370" y="1221"/>
                    <a:pt x="370" y="1221"/>
                    <a:pt x="370" y="1221"/>
                  </a:cubicBezTo>
                  <a:cubicBezTo>
                    <a:pt x="372" y="1220"/>
                    <a:pt x="372" y="1220"/>
                    <a:pt x="372" y="1220"/>
                  </a:cubicBezTo>
                  <a:cubicBezTo>
                    <a:pt x="373" y="1218"/>
                    <a:pt x="373" y="1218"/>
                    <a:pt x="373" y="1218"/>
                  </a:cubicBezTo>
                  <a:cubicBezTo>
                    <a:pt x="375" y="1214"/>
                    <a:pt x="375" y="1214"/>
                    <a:pt x="375" y="1214"/>
                  </a:cubicBezTo>
                  <a:cubicBezTo>
                    <a:pt x="376" y="1214"/>
                    <a:pt x="376" y="1214"/>
                    <a:pt x="376" y="1214"/>
                  </a:cubicBezTo>
                  <a:cubicBezTo>
                    <a:pt x="378" y="1213"/>
                    <a:pt x="378" y="1213"/>
                    <a:pt x="378" y="1213"/>
                  </a:cubicBezTo>
                  <a:cubicBezTo>
                    <a:pt x="386" y="1212"/>
                    <a:pt x="386" y="1212"/>
                    <a:pt x="386" y="1212"/>
                  </a:cubicBezTo>
                  <a:cubicBezTo>
                    <a:pt x="390" y="1210"/>
                    <a:pt x="390" y="1210"/>
                    <a:pt x="390" y="1210"/>
                  </a:cubicBezTo>
                  <a:cubicBezTo>
                    <a:pt x="393" y="1210"/>
                    <a:pt x="393" y="1210"/>
                    <a:pt x="393" y="1210"/>
                  </a:cubicBezTo>
                  <a:cubicBezTo>
                    <a:pt x="401" y="1209"/>
                    <a:pt x="401" y="1209"/>
                    <a:pt x="401" y="1209"/>
                  </a:cubicBezTo>
                  <a:cubicBezTo>
                    <a:pt x="403" y="1210"/>
                    <a:pt x="403" y="1210"/>
                    <a:pt x="403" y="1210"/>
                  </a:cubicBezTo>
                  <a:cubicBezTo>
                    <a:pt x="404" y="1212"/>
                    <a:pt x="404" y="1212"/>
                    <a:pt x="404" y="1212"/>
                  </a:cubicBezTo>
                  <a:cubicBezTo>
                    <a:pt x="405" y="1215"/>
                    <a:pt x="405" y="1215"/>
                    <a:pt x="405" y="1215"/>
                  </a:cubicBezTo>
                  <a:cubicBezTo>
                    <a:pt x="406" y="1217"/>
                    <a:pt x="406" y="1217"/>
                    <a:pt x="406" y="1217"/>
                  </a:cubicBezTo>
                  <a:cubicBezTo>
                    <a:pt x="407" y="1218"/>
                    <a:pt x="407" y="1218"/>
                    <a:pt x="407" y="1218"/>
                  </a:cubicBezTo>
                  <a:cubicBezTo>
                    <a:pt x="409" y="1218"/>
                    <a:pt x="409" y="1218"/>
                    <a:pt x="409" y="1218"/>
                  </a:cubicBezTo>
                  <a:cubicBezTo>
                    <a:pt x="412" y="1216"/>
                    <a:pt x="412" y="1216"/>
                    <a:pt x="412" y="1216"/>
                  </a:cubicBezTo>
                  <a:cubicBezTo>
                    <a:pt x="413" y="1214"/>
                    <a:pt x="413" y="1214"/>
                    <a:pt x="413" y="1214"/>
                  </a:cubicBezTo>
                  <a:cubicBezTo>
                    <a:pt x="414" y="1212"/>
                    <a:pt x="414" y="1212"/>
                    <a:pt x="414" y="1212"/>
                  </a:cubicBezTo>
                  <a:cubicBezTo>
                    <a:pt x="414" y="1211"/>
                    <a:pt x="414" y="1211"/>
                    <a:pt x="414" y="1211"/>
                  </a:cubicBezTo>
                  <a:cubicBezTo>
                    <a:pt x="415" y="1208"/>
                    <a:pt x="415" y="1208"/>
                    <a:pt x="415" y="1208"/>
                  </a:cubicBezTo>
                  <a:cubicBezTo>
                    <a:pt x="416" y="1207"/>
                    <a:pt x="416" y="1207"/>
                    <a:pt x="416" y="1207"/>
                  </a:cubicBezTo>
                  <a:cubicBezTo>
                    <a:pt x="417" y="1206"/>
                    <a:pt x="417" y="1206"/>
                    <a:pt x="417" y="1206"/>
                  </a:cubicBezTo>
                  <a:cubicBezTo>
                    <a:pt x="420" y="1206"/>
                    <a:pt x="420" y="1206"/>
                    <a:pt x="420" y="1206"/>
                  </a:cubicBezTo>
                  <a:cubicBezTo>
                    <a:pt x="425" y="1207"/>
                    <a:pt x="425" y="1207"/>
                    <a:pt x="425" y="1207"/>
                  </a:cubicBezTo>
                  <a:cubicBezTo>
                    <a:pt x="426" y="1208"/>
                    <a:pt x="426" y="1208"/>
                    <a:pt x="426" y="1208"/>
                  </a:cubicBezTo>
                  <a:cubicBezTo>
                    <a:pt x="427" y="1208"/>
                    <a:pt x="427" y="1208"/>
                    <a:pt x="427" y="1208"/>
                  </a:cubicBezTo>
                  <a:cubicBezTo>
                    <a:pt x="428" y="1209"/>
                    <a:pt x="428" y="1209"/>
                    <a:pt x="428" y="1209"/>
                  </a:cubicBezTo>
                  <a:cubicBezTo>
                    <a:pt x="428" y="1210"/>
                    <a:pt x="428" y="1210"/>
                    <a:pt x="428" y="1210"/>
                  </a:cubicBezTo>
                  <a:cubicBezTo>
                    <a:pt x="429" y="1213"/>
                    <a:pt x="429" y="1213"/>
                    <a:pt x="429" y="1213"/>
                  </a:cubicBezTo>
                  <a:cubicBezTo>
                    <a:pt x="430" y="1214"/>
                    <a:pt x="430" y="1214"/>
                    <a:pt x="430" y="1214"/>
                  </a:cubicBezTo>
                  <a:cubicBezTo>
                    <a:pt x="432" y="1214"/>
                    <a:pt x="432" y="1214"/>
                    <a:pt x="432" y="1214"/>
                  </a:cubicBezTo>
                  <a:cubicBezTo>
                    <a:pt x="436" y="1215"/>
                    <a:pt x="436" y="1215"/>
                    <a:pt x="436" y="1215"/>
                  </a:cubicBezTo>
                  <a:cubicBezTo>
                    <a:pt x="438" y="1216"/>
                    <a:pt x="438" y="1216"/>
                    <a:pt x="438" y="1216"/>
                  </a:cubicBezTo>
                  <a:cubicBezTo>
                    <a:pt x="440" y="1217"/>
                    <a:pt x="440" y="1217"/>
                    <a:pt x="440" y="1217"/>
                  </a:cubicBezTo>
                  <a:cubicBezTo>
                    <a:pt x="442" y="1218"/>
                    <a:pt x="442" y="1218"/>
                    <a:pt x="442" y="1218"/>
                  </a:cubicBezTo>
                  <a:cubicBezTo>
                    <a:pt x="445" y="1218"/>
                    <a:pt x="445" y="1218"/>
                    <a:pt x="445" y="1218"/>
                  </a:cubicBezTo>
                  <a:cubicBezTo>
                    <a:pt x="449" y="1217"/>
                    <a:pt x="449" y="1217"/>
                    <a:pt x="449" y="1217"/>
                  </a:cubicBezTo>
                  <a:cubicBezTo>
                    <a:pt x="456" y="1216"/>
                    <a:pt x="456" y="1216"/>
                    <a:pt x="456" y="1216"/>
                  </a:cubicBezTo>
                  <a:cubicBezTo>
                    <a:pt x="458" y="1216"/>
                    <a:pt x="458" y="1216"/>
                    <a:pt x="458" y="1216"/>
                  </a:cubicBezTo>
                  <a:cubicBezTo>
                    <a:pt x="460" y="1215"/>
                    <a:pt x="460" y="1215"/>
                    <a:pt x="460" y="1215"/>
                  </a:cubicBezTo>
                  <a:cubicBezTo>
                    <a:pt x="461" y="1214"/>
                    <a:pt x="461" y="1214"/>
                    <a:pt x="461" y="1214"/>
                  </a:cubicBezTo>
                  <a:cubicBezTo>
                    <a:pt x="466" y="1208"/>
                    <a:pt x="466" y="1208"/>
                    <a:pt x="466" y="1208"/>
                  </a:cubicBezTo>
                  <a:cubicBezTo>
                    <a:pt x="472" y="1198"/>
                    <a:pt x="472" y="1198"/>
                    <a:pt x="472" y="1198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77" y="1195"/>
                    <a:pt x="477" y="1195"/>
                    <a:pt x="477" y="1195"/>
                  </a:cubicBezTo>
                  <a:cubicBezTo>
                    <a:pt x="480" y="1196"/>
                    <a:pt x="480" y="1196"/>
                    <a:pt x="480" y="1196"/>
                  </a:cubicBezTo>
                  <a:cubicBezTo>
                    <a:pt x="482" y="1197"/>
                    <a:pt x="482" y="1197"/>
                    <a:pt x="482" y="1197"/>
                  </a:cubicBezTo>
                  <a:cubicBezTo>
                    <a:pt x="483" y="1199"/>
                    <a:pt x="483" y="1199"/>
                    <a:pt x="483" y="1199"/>
                  </a:cubicBezTo>
                  <a:cubicBezTo>
                    <a:pt x="484" y="1199"/>
                    <a:pt x="484" y="1199"/>
                    <a:pt x="484" y="1199"/>
                  </a:cubicBezTo>
                  <a:cubicBezTo>
                    <a:pt x="487" y="1199"/>
                    <a:pt x="487" y="1199"/>
                    <a:pt x="487" y="1199"/>
                  </a:cubicBezTo>
                  <a:cubicBezTo>
                    <a:pt x="489" y="1196"/>
                    <a:pt x="489" y="1196"/>
                    <a:pt x="489" y="1196"/>
                  </a:cubicBezTo>
                  <a:cubicBezTo>
                    <a:pt x="493" y="1191"/>
                    <a:pt x="493" y="1191"/>
                    <a:pt x="493" y="1191"/>
                  </a:cubicBezTo>
                  <a:cubicBezTo>
                    <a:pt x="497" y="1188"/>
                    <a:pt x="497" y="1188"/>
                    <a:pt x="497" y="1188"/>
                  </a:cubicBezTo>
                  <a:cubicBezTo>
                    <a:pt x="498" y="1186"/>
                    <a:pt x="498" y="1186"/>
                    <a:pt x="498" y="1186"/>
                  </a:cubicBezTo>
                  <a:cubicBezTo>
                    <a:pt x="500" y="1184"/>
                    <a:pt x="500" y="1184"/>
                    <a:pt x="500" y="1184"/>
                  </a:cubicBezTo>
                  <a:cubicBezTo>
                    <a:pt x="506" y="1181"/>
                    <a:pt x="506" y="1181"/>
                    <a:pt x="506" y="1181"/>
                  </a:cubicBezTo>
                  <a:cubicBezTo>
                    <a:pt x="508" y="1179"/>
                    <a:pt x="508" y="1179"/>
                    <a:pt x="508" y="1179"/>
                  </a:cubicBezTo>
                  <a:cubicBezTo>
                    <a:pt x="508" y="1176"/>
                    <a:pt x="508" y="1176"/>
                    <a:pt x="508" y="1176"/>
                  </a:cubicBezTo>
                  <a:cubicBezTo>
                    <a:pt x="507" y="1174"/>
                    <a:pt x="507" y="1174"/>
                    <a:pt x="507" y="1174"/>
                  </a:cubicBezTo>
                  <a:cubicBezTo>
                    <a:pt x="507" y="1173"/>
                    <a:pt x="507" y="1173"/>
                    <a:pt x="507" y="1173"/>
                  </a:cubicBezTo>
                  <a:cubicBezTo>
                    <a:pt x="507" y="1172"/>
                    <a:pt x="507" y="1172"/>
                    <a:pt x="507" y="1172"/>
                  </a:cubicBezTo>
                  <a:cubicBezTo>
                    <a:pt x="509" y="1168"/>
                    <a:pt x="509" y="1168"/>
                    <a:pt x="509" y="1168"/>
                  </a:cubicBezTo>
                  <a:cubicBezTo>
                    <a:pt x="510" y="1166"/>
                    <a:pt x="510" y="1166"/>
                    <a:pt x="510" y="1166"/>
                  </a:cubicBezTo>
                  <a:cubicBezTo>
                    <a:pt x="510" y="1162"/>
                    <a:pt x="510" y="1162"/>
                    <a:pt x="510" y="1162"/>
                  </a:cubicBezTo>
                  <a:cubicBezTo>
                    <a:pt x="510" y="1161"/>
                    <a:pt x="510" y="1161"/>
                    <a:pt x="510" y="1161"/>
                  </a:cubicBezTo>
                  <a:cubicBezTo>
                    <a:pt x="511" y="1160"/>
                    <a:pt x="511" y="1160"/>
                    <a:pt x="511" y="1160"/>
                  </a:cubicBezTo>
                  <a:cubicBezTo>
                    <a:pt x="512" y="1159"/>
                    <a:pt x="512" y="1159"/>
                    <a:pt x="512" y="1159"/>
                  </a:cubicBezTo>
                  <a:cubicBezTo>
                    <a:pt x="515" y="1158"/>
                    <a:pt x="515" y="1158"/>
                    <a:pt x="515" y="1158"/>
                  </a:cubicBezTo>
                  <a:cubicBezTo>
                    <a:pt x="520" y="1158"/>
                    <a:pt x="520" y="1158"/>
                    <a:pt x="520" y="1158"/>
                  </a:cubicBezTo>
                  <a:cubicBezTo>
                    <a:pt x="522" y="1158"/>
                    <a:pt x="522" y="1158"/>
                    <a:pt x="522" y="1158"/>
                  </a:cubicBezTo>
                  <a:cubicBezTo>
                    <a:pt x="526" y="1158"/>
                    <a:pt x="526" y="1158"/>
                    <a:pt x="526" y="1158"/>
                  </a:cubicBezTo>
                  <a:cubicBezTo>
                    <a:pt x="528" y="1159"/>
                    <a:pt x="528" y="1159"/>
                    <a:pt x="528" y="1159"/>
                  </a:cubicBezTo>
                  <a:cubicBezTo>
                    <a:pt x="530" y="1161"/>
                    <a:pt x="530" y="1161"/>
                    <a:pt x="530" y="1161"/>
                  </a:cubicBezTo>
                  <a:cubicBezTo>
                    <a:pt x="532" y="1164"/>
                    <a:pt x="532" y="1164"/>
                    <a:pt x="532" y="1164"/>
                  </a:cubicBezTo>
                  <a:cubicBezTo>
                    <a:pt x="533" y="1166"/>
                    <a:pt x="533" y="1166"/>
                    <a:pt x="533" y="1166"/>
                  </a:cubicBezTo>
                  <a:cubicBezTo>
                    <a:pt x="535" y="1168"/>
                    <a:pt x="535" y="1168"/>
                    <a:pt x="535" y="1168"/>
                  </a:cubicBezTo>
                  <a:cubicBezTo>
                    <a:pt x="537" y="1170"/>
                    <a:pt x="537" y="1170"/>
                    <a:pt x="537" y="1170"/>
                  </a:cubicBezTo>
                  <a:cubicBezTo>
                    <a:pt x="540" y="1170"/>
                    <a:pt x="540" y="1170"/>
                    <a:pt x="540" y="1170"/>
                  </a:cubicBezTo>
                  <a:cubicBezTo>
                    <a:pt x="553" y="1167"/>
                    <a:pt x="553" y="1167"/>
                    <a:pt x="553" y="1167"/>
                  </a:cubicBezTo>
                  <a:cubicBezTo>
                    <a:pt x="555" y="1168"/>
                    <a:pt x="555" y="1168"/>
                    <a:pt x="555" y="1168"/>
                  </a:cubicBezTo>
                  <a:cubicBezTo>
                    <a:pt x="557" y="1169"/>
                    <a:pt x="557" y="1169"/>
                    <a:pt x="557" y="1169"/>
                  </a:cubicBezTo>
                  <a:cubicBezTo>
                    <a:pt x="557" y="1172"/>
                    <a:pt x="557" y="1172"/>
                    <a:pt x="557" y="1172"/>
                  </a:cubicBezTo>
                  <a:cubicBezTo>
                    <a:pt x="557" y="1174"/>
                    <a:pt x="557" y="1174"/>
                    <a:pt x="557" y="1174"/>
                  </a:cubicBezTo>
                  <a:cubicBezTo>
                    <a:pt x="557" y="1176"/>
                    <a:pt x="557" y="1176"/>
                    <a:pt x="557" y="1176"/>
                  </a:cubicBezTo>
                  <a:cubicBezTo>
                    <a:pt x="557" y="1177"/>
                    <a:pt x="557" y="1177"/>
                    <a:pt x="557" y="1177"/>
                  </a:cubicBezTo>
                  <a:cubicBezTo>
                    <a:pt x="558" y="1178"/>
                    <a:pt x="558" y="1178"/>
                    <a:pt x="558" y="1178"/>
                  </a:cubicBezTo>
                  <a:cubicBezTo>
                    <a:pt x="563" y="1181"/>
                    <a:pt x="563" y="1181"/>
                    <a:pt x="563" y="1181"/>
                  </a:cubicBezTo>
                  <a:cubicBezTo>
                    <a:pt x="566" y="1180"/>
                    <a:pt x="566" y="1180"/>
                    <a:pt x="566" y="1180"/>
                  </a:cubicBezTo>
                  <a:cubicBezTo>
                    <a:pt x="569" y="1180"/>
                    <a:pt x="569" y="1180"/>
                    <a:pt x="569" y="1180"/>
                  </a:cubicBezTo>
                  <a:cubicBezTo>
                    <a:pt x="571" y="1181"/>
                    <a:pt x="571" y="1181"/>
                    <a:pt x="571" y="1181"/>
                  </a:cubicBezTo>
                  <a:cubicBezTo>
                    <a:pt x="573" y="1181"/>
                    <a:pt x="573" y="1181"/>
                    <a:pt x="573" y="1181"/>
                  </a:cubicBezTo>
                  <a:cubicBezTo>
                    <a:pt x="575" y="1180"/>
                    <a:pt x="575" y="1180"/>
                    <a:pt x="575" y="1180"/>
                  </a:cubicBezTo>
                  <a:cubicBezTo>
                    <a:pt x="576" y="1178"/>
                    <a:pt x="576" y="1178"/>
                    <a:pt x="576" y="1178"/>
                  </a:cubicBezTo>
                  <a:cubicBezTo>
                    <a:pt x="576" y="1177"/>
                    <a:pt x="576" y="1177"/>
                    <a:pt x="576" y="1177"/>
                  </a:cubicBezTo>
                  <a:cubicBezTo>
                    <a:pt x="575" y="1176"/>
                    <a:pt x="575" y="1176"/>
                    <a:pt x="575" y="1176"/>
                  </a:cubicBezTo>
                  <a:cubicBezTo>
                    <a:pt x="574" y="1175"/>
                    <a:pt x="574" y="1175"/>
                    <a:pt x="574" y="1175"/>
                  </a:cubicBezTo>
                  <a:cubicBezTo>
                    <a:pt x="573" y="1174"/>
                    <a:pt x="573" y="1174"/>
                    <a:pt x="573" y="1174"/>
                  </a:cubicBezTo>
                  <a:cubicBezTo>
                    <a:pt x="571" y="1173"/>
                    <a:pt x="571" y="1173"/>
                    <a:pt x="571" y="1173"/>
                  </a:cubicBezTo>
                  <a:cubicBezTo>
                    <a:pt x="570" y="1172"/>
                    <a:pt x="570" y="1172"/>
                    <a:pt x="570" y="1172"/>
                  </a:cubicBezTo>
                  <a:cubicBezTo>
                    <a:pt x="569" y="1171"/>
                    <a:pt x="569" y="1171"/>
                    <a:pt x="569" y="1171"/>
                  </a:cubicBezTo>
                  <a:cubicBezTo>
                    <a:pt x="569" y="1170"/>
                    <a:pt x="569" y="1170"/>
                    <a:pt x="569" y="1170"/>
                  </a:cubicBezTo>
                  <a:cubicBezTo>
                    <a:pt x="569" y="1168"/>
                    <a:pt x="569" y="1168"/>
                    <a:pt x="569" y="1168"/>
                  </a:cubicBezTo>
                  <a:cubicBezTo>
                    <a:pt x="570" y="1167"/>
                    <a:pt x="570" y="1167"/>
                    <a:pt x="570" y="1167"/>
                  </a:cubicBezTo>
                  <a:cubicBezTo>
                    <a:pt x="571" y="1166"/>
                    <a:pt x="571" y="1166"/>
                    <a:pt x="571" y="1166"/>
                  </a:cubicBezTo>
                  <a:cubicBezTo>
                    <a:pt x="573" y="1166"/>
                    <a:pt x="573" y="1166"/>
                    <a:pt x="573" y="1166"/>
                  </a:cubicBezTo>
                  <a:cubicBezTo>
                    <a:pt x="575" y="1166"/>
                    <a:pt x="575" y="1166"/>
                    <a:pt x="575" y="1166"/>
                  </a:cubicBezTo>
                  <a:cubicBezTo>
                    <a:pt x="577" y="1167"/>
                    <a:pt x="577" y="1167"/>
                    <a:pt x="577" y="1167"/>
                  </a:cubicBezTo>
                  <a:cubicBezTo>
                    <a:pt x="581" y="1166"/>
                    <a:pt x="581" y="1166"/>
                    <a:pt x="581" y="1166"/>
                  </a:cubicBezTo>
                  <a:cubicBezTo>
                    <a:pt x="591" y="1162"/>
                    <a:pt x="591" y="1162"/>
                    <a:pt x="591" y="1162"/>
                  </a:cubicBezTo>
                  <a:cubicBezTo>
                    <a:pt x="607" y="1152"/>
                    <a:pt x="607" y="1152"/>
                    <a:pt x="607" y="1152"/>
                  </a:cubicBezTo>
                  <a:cubicBezTo>
                    <a:pt x="608" y="1150"/>
                    <a:pt x="608" y="1150"/>
                    <a:pt x="608" y="1150"/>
                  </a:cubicBezTo>
                  <a:cubicBezTo>
                    <a:pt x="608" y="1148"/>
                    <a:pt x="608" y="1148"/>
                    <a:pt x="608" y="1148"/>
                  </a:cubicBezTo>
                  <a:cubicBezTo>
                    <a:pt x="608" y="1146"/>
                    <a:pt x="608" y="1146"/>
                    <a:pt x="608" y="1146"/>
                  </a:cubicBezTo>
                  <a:cubicBezTo>
                    <a:pt x="608" y="1145"/>
                    <a:pt x="608" y="1145"/>
                    <a:pt x="608" y="1145"/>
                  </a:cubicBezTo>
                  <a:cubicBezTo>
                    <a:pt x="608" y="1144"/>
                    <a:pt x="608" y="1144"/>
                    <a:pt x="608" y="1144"/>
                  </a:cubicBezTo>
                  <a:cubicBezTo>
                    <a:pt x="608" y="1142"/>
                    <a:pt x="608" y="1142"/>
                    <a:pt x="608" y="1142"/>
                  </a:cubicBezTo>
                  <a:cubicBezTo>
                    <a:pt x="609" y="1140"/>
                    <a:pt x="609" y="1140"/>
                    <a:pt x="609" y="1140"/>
                  </a:cubicBezTo>
                  <a:cubicBezTo>
                    <a:pt x="612" y="1137"/>
                    <a:pt x="612" y="1137"/>
                    <a:pt x="612" y="1137"/>
                  </a:cubicBezTo>
                  <a:cubicBezTo>
                    <a:pt x="615" y="1134"/>
                    <a:pt x="615" y="1134"/>
                    <a:pt x="615" y="1134"/>
                  </a:cubicBezTo>
                  <a:cubicBezTo>
                    <a:pt x="619" y="1132"/>
                    <a:pt x="619" y="1132"/>
                    <a:pt x="619" y="1132"/>
                  </a:cubicBezTo>
                  <a:cubicBezTo>
                    <a:pt x="623" y="1131"/>
                    <a:pt x="623" y="1131"/>
                    <a:pt x="623" y="1131"/>
                  </a:cubicBezTo>
                  <a:cubicBezTo>
                    <a:pt x="624" y="1130"/>
                    <a:pt x="624" y="1130"/>
                    <a:pt x="624" y="1130"/>
                  </a:cubicBezTo>
                  <a:cubicBezTo>
                    <a:pt x="625" y="1129"/>
                    <a:pt x="625" y="1129"/>
                    <a:pt x="625" y="1129"/>
                  </a:cubicBezTo>
                  <a:cubicBezTo>
                    <a:pt x="625" y="1127"/>
                    <a:pt x="625" y="1127"/>
                    <a:pt x="625" y="1127"/>
                  </a:cubicBezTo>
                  <a:cubicBezTo>
                    <a:pt x="625" y="1126"/>
                    <a:pt x="625" y="1126"/>
                    <a:pt x="625" y="1126"/>
                  </a:cubicBezTo>
                  <a:cubicBezTo>
                    <a:pt x="624" y="1125"/>
                    <a:pt x="624" y="1125"/>
                    <a:pt x="624" y="1125"/>
                  </a:cubicBezTo>
                  <a:cubicBezTo>
                    <a:pt x="623" y="1124"/>
                    <a:pt x="623" y="1124"/>
                    <a:pt x="623" y="1124"/>
                  </a:cubicBezTo>
                  <a:cubicBezTo>
                    <a:pt x="622" y="1123"/>
                    <a:pt x="622" y="1123"/>
                    <a:pt x="622" y="1123"/>
                  </a:cubicBezTo>
                  <a:cubicBezTo>
                    <a:pt x="621" y="1122"/>
                    <a:pt x="621" y="1122"/>
                    <a:pt x="621" y="1122"/>
                  </a:cubicBezTo>
                  <a:cubicBezTo>
                    <a:pt x="620" y="1121"/>
                    <a:pt x="620" y="1121"/>
                    <a:pt x="620" y="1121"/>
                  </a:cubicBezTo>
                  <a:cubicBezTo>
                    <a:pt x="621" y="1120"/>
                    <a:pt x="621" y="1120"/>
                    <a:pt x="621" y="1120"/>
                  </a:cubicBezTo>
                  <a:cubicBezTo>
                    <a:pt x="622" y="1119"/>
                    <a:pt x="622" y="1119"/>
                    <a:pt x="622" y="1119"/>
                  </a:cubicBezTo>
                  <a:cubicBezTo>
                    <a:pt x="623" y="1118"/>
                    <a:pt x="623" y="1118"/>
                    <a:pt x="623" y="1118"/>
                  </a:cubicBezTo>
                  <a:cubicBezTo>
                    <a:pt x="624" y="1119"/>
                    <a:pt x="624" y="1119"/>
                    <a:pt x="624" y="1119"/>
                  </a:cubicBezTo>
                  <a:cubicBezTo>
                    <a:pt x="628" y="1122"/>
                    <a:pt x="628" y="1122"/>
                    <a:pt x="628" y="1122"/>
                  </a:cubicBezTo>
                  <a:cubicBezTo>
                    <a:pt x="631" y="1123"/>
                    <a:pt x="631" y="1123"/>
                    <a:pt x="631" y="1123"/>
                  </a:cubicBezTo>
                  <a:cubicBezTo>
                    <a:pt x="636" y="1123"/>
                    <a:pt x="636" y="1123"/>
                    <a:pt x="636" y="1123"/>
                  </a:cubicBezTo>
                  <a:cubicBezTo>
                    <a:pt x="636" y="1124"/>
                    <a:pt x="636" y="1124"/>
                    <a:pt x="636" y="1124"/>
                  </a:cubicBezTo>
                  <a:cubicBezTo>
                    <a:pt x="636" y="1126"/>
                    <a:pt x="636" y="1126"/>
                    <a:pt x="636" y="1126"/>
                  </a:cubicBezTo>
                  <a:cubicBezTo>
                    <a:pt x="636" y="1127"/>
                    <a:pt x="636" y="1127"/>
                    <a:pt x="636" y="1127"/>
                  </a:cubicBezTo>
                  <a:cubicBezTo>
                    <a:pt x="635" y="1128"/>
                    <a:pt x="635" y="1128"/>
                    <a:pt x="635" y="1128"/>
                  </a:cubicBezTo>
                  <a:cubicBezTo>
                    <a:pt x="634" y="1130"/>
                    <a:pt x="634" y="1130"/>
                    <a:pt x="634" y="1130"/>
                  </a:cubicBezTo>
                  <a:cubicBezTo>
                    <a:pt x="634" y="1130"/>
                    <a:pt x="634" y="1130"/>
                    <a:pt x="634" y="1130"/>
                  </a:cubicBezTo>
                  <a:cubicBezTo>
                    <a:pt x="634" y="1132"/>
                    <a:pt x="634" y="1132"/>
                    <a:pt x="634" y="1132"/>
                  </a:cubicBezTo>
                  <a:cubicBezTo>
                    <a:pt x="633" y="1133"/>
                    <a:pt x="633" y="1133"/>
                    <a:pt x="633" y="1133"/>
                  </a:cubicBezTo>
                  <a:cubicBezTo>
                    <a:pt x="634" y="1134"/>
                    <a:pt x="634" y="1134"/>
                    <a:pt x="634" y="1134"/>
                  </a:cubicBezTo>
                  <a:cubicBezTo>
                    <a:pt x="636" y="1134"/>
                    <a:pt x="636" y="1134"/>
                    <a:pt x="636" y="1134"/>
                  </a:cubicBezTo>
                  <a:cubicBezTo>
                    <a:pt x="641" y="1134"/>
                    <a:pt x="641" y="1134"/>
                    <a:pt x="641" y="1134"/>
                  </a:cubicBezTo>
                  <a:cubicBezTo>
                    <a:pt x="644" y="1134"/>
                    <a:pt x="644" y="1134"/>
                    <a:pt x="644" y="1134"/>
                  </a:cubicBezTo>
                  <a:cubicBezTo>
                    <a:pt x="653" y="1136"/>
                    <a:pt x="653" y="1136"/>
                    <a:pt x="653" y="1136"/>
                  </a:cubicBezTo>
                  <a:cubicBezTo>
                    <a:pt x="658" y="1136"/>
                    <a:pt x="658" y="1136"/>
                    <a:pt x="658" y="1136"/>
                  </a:cubicBezTo>
                  <a:cubicBezTo>
                    <a:pt x="664" y="1132"/>
                    <a:pt x="664" y="1132"/>
                    <a:pt x="664" y="1132"/>
                  </a:cubicBezTo>
                  <a:cubicBezTo>
                    <a:pt x="664" y="1132"/>
                    <a:pt x="664" y="1132"/>
                    <a:pt x="664" y="1132"/>
                  </a:cubicBezTo>
                  <a:cubicBezTo>
                    <a:pt x="663" y="1132"/>
                    <a:pt x="663" y="1132"/>
                    <a:pt x="663" y="1132"/>
                  </a:cubicBezTo>
                  <a:cubicBezTo>
                    <a:pt x="661" y="1131"/>
                    <a:pt x="661" y="1131"/>
                    <a:pt x="661" y="1131"/>
                  </a:cubicBezTo>
                  <a:cubicBezTo>
                    <a:pt x="659" y="1130"/>
                    <a:pt x="659" y="1130"/>
                    <a:pt x="659" y="1130"/>
                  </a:cubicBezTo>
                  <a:cubicBezTo>
                    <a:pt x="658" y="1128"/>
                    <a:pt x="658" y="1128"/>
                    <a:pt x="658" y="1128"/>
                  </a:cubicBezTo>
                  <a:cubicBezTo>
                    <a:pt x="656" y="1128"/>
                    <a:pt x="656" y="1128"/>
                    <a:pt x="656" y="1128"/>
                  </a:cubicBezTo>
                  <a:cubicBezTo>
                    <a:pt x="648" y="1128"/>
                    <a:pt x="648" y="1128"/>
                    <a:pt x="648" y="1128"/>
                  </a:cubicBezTo>
                  <a:cubicBezTo>
                    <a:pt x="644" y="1127"/>
                    <a:pt x="644" y="1127"/>
                    <a:pt x="644" y="1127"/>
                  </a:cubicBezTo>
                  <a:cubicBezTo>
                    <a:pt x="640" y="1126"/>
                    <a:pt x="640" y="1126"/>
                    <a:pt x="640" y="1126"/>
                  </a:cubicBezTo>
                  <a:cubicBezTo>
                    <a:pt x="638" y="1126"/>
                    <a:pt x="638" y="1126"/>
                    <a:pt x="638" y="1126"/>
                  </a:cubicBezTo>
                  <a:cubicBezTo>
                    <a:pt x="636" y="1123"/>
                    <a:pt x="636" y="1123"/>
                    <a:pt x="636" y="1123"/>
                  </a:cubicBezTo>
                  <a:cubicBezTo>
                    <a:pt x="634" y="1118"/>
                    <a:pt x="634" y="1118"/>
                    <a:pt x="634" y="1118"/>
                  </a:cubicBezTo>
                  <a:cubicBezTo>
                    <a:pt x="628" y="1111"/>
                    <a:pt x="628" y="1111"/>
                    <a:pt x="628" y="1111"/>
                  </a:cubicBezTo>
                  <a:cubicBezTo>
                    <a:pt x="626" y="1107"/>
                    <a:pt x="626" y="1107"/>
                    <a:pt x="626" y="1107"/>
                  </a:cubicBezTo>
                  <a:cubicBezTo>
                    <a:pt x="625" y="1102"/>
                    <a:pt x="625" y="1102"/>
                    <a:pt x="625" y="1102"/>
                  </a:cubicBezTo>
                  <a:cubicBezTo>
                    <a:pt x="629" y="1096"/>
                    <a:pt x="629" y="1096"/>
                    <a:pt x="629" y="1096"/>
                  </a:cubicBezTo>
                  <a:cubicBezTo>
                    <a:pt x="632" y="1094"/>
                    <a:pt x="632" y="1094"/>
                    <a:pt x="632" y="1094"/>
                  </a:cubicBezTo>
                  <a:cubicBezTo>
                    <a:pt x="633" y="1092"/>
                    <a:pt x="633" y="1092"/>
                    <a:pt x="633" y="1092"/>
                  </a:cubicBezTo>
                  <a:cubicBezTo>
                    <a:pt x="633" y="1087"/>
                    <a:pt x="633" y="1087"/>
                    <a:pt x="633" y="1087"/>
                  </a:cubicBezTo>
                  <a:cubicBezTo>
                    <a:pt x="634" y="1088"/>
                    <a:pt x="634" y="1088"/>
                    <a:pt x="634" y="1088"/>
                  </a:cubicBezTo>
                  <a:cubicBezTo>
                    <a:pt x="636" y="1090"/>
                    <a:pt x="636" y="1090"/>
                    <a:pt x="636" y="1090"/>
                  </a:cubicBezTo>
                  <a:cubicBezTo>
                    <a:pt x="637" y="1091"/>
                    <a:pt x="637" y="1091"/>
                    <a:pt x="637" y="1091"/>
                  </a:cubicBezTo>
                  <a:cubicBezTo>
                    <a:pt x="638" y="1093"/>
                    <a:pt x="638" y="1093"/>
                    <a:pt x="638" y="1093"/>
                  </a:cubicBezTo>
                  <a:cubicBezTo>
                    <a:pt x="637" y="1098"/>
                    <a:pt x="637" y="1098"/>
                    <a:pt x="637" y="1098"/>
                  </a:cubicBezTo>
                  <a:cubicBezTo>
                    <a:pt x="638" y="1100"/>
                    <a:pt x="638" y="1100"/>
                    <a:pt x="638" y="1100"/>
                  </a:cubicBezTo>
                  <a:cubicBezTo>
                    <a:pt x="640" y="1102"/>
                    <a:pt x="640" y="1102"/>
                    <a:pt x="640" y="1102"/>
                  </a:cubicBezTo>
                  <a:cubicBezTo>
                    <a:pt x="642" y="1096"/>
                    <a:pt x="642" y="1096"/>
                    <a:pt x="642" y="1096"/>
                  </a:cubicBezTo>
                  <a:cubicBezTo>
                    <a:pt x="642" y="1080"/>
                    <a:pt x="642" y="1080"/>
                    <a:pt x="642" y="1080"/>
                  </a:cubicBezTo>
                  <a:cubicBezTo>
                    <a:pt x="644" y="1082"/>
                    <a:pt x="644" y="1082"/>
                    <a:pt x="644" y="1082"/>
                  </a:cubicBezTo>
                  <a:cubicBezTo>
                    <a:pt x="650" y="1090"/>
                    <a:pt x="650" y="1090"/>
                    <a:pt x="650" y="1090"/>
                  </a:cubicBezTo>
                  <a:cubicBezTo>
                    <a:pt x="652" y="1097"/>
                    <a:pt x="652" y="1097"/>
                    <a:pt x="652" y="1097"/>
                  </a:cubicBezTo>
                  <a:cubicBezTo>
                    <a:pt x="661" y="1107"/>
                    <a:pt x="661" y="1107"/>
                    <a:pt x="661" y="1107"/>
                  </a:cubicBezTo>
                  <a:cubicBezTo>
                    <a:pt x="667" y="1123"/>
                    <a:pt x="667" y="1123"/>
                    <a:pt x="667" y="1123"/>
                  </a:cubicBezTo>
                  <a:cubicBezTo>
                    <a:pt x="667" y="1123"/>
                    <a:pt x="667" y="1123"/>
                    <a:pt x="667" y="1123"/>
                  </a:cubicBezTo>
                  <a:cubicBezTo>
                    <a:pt x="668" y="1121"/>
                    <a:pt x="668" y="1121"/>
                    <a:pt x="668" y="1121"/>
                  </a:cubicBezTo>
                  <a:cubicBezTo>
                    <a:pt x="669" y="1120"/>
                    <a:pt x="669" y="1120"/>
                    <a:pt x="669" y="1120"/>
                  </a:cubicBezTo>
                  <a:cubicBezTo>
                    <a:pt x="664" y="1107"/>
                    <a:pt x="664" y="1107"/>
                    <a:pt x="664" y="1107"/>
                  </a:cubicBezTo>
                  <a:cubicBezTo>
                    <a:pt x="660" y="1094"/>
                    <a:pt x="660" y="1094"/>
                    <a:pt x="660" y="1094"/>
                  </a:cubicBezTo>
                  <a:cubicBezTo>
                    <a:pt x="658" y="1090"/>
                    <a:pt x="658" y="1090"/>
                    <a:pt x="658" y="1090"/>
                  </a:cubicBezTo>
                  <a:cubicBezTo>
                    <a:pt x="656" y="1086"/>
                    <a:pt x="656" y="1086"/>
                    <a:pt x="656" y="1086"/>
                  </a:cubicBezTo>
                  <a:cubicBezTo>
                    <a:pt x="658" y="1082"/>
                    <a:pt x="658" y="1082"/>
                    <a:pt x="658" y="1082"/>
                  </a:cubicBezTo>
                  <a:cubicBezTo>
                    <a:pt x="661" y="1075"/>
                    <a:pt x="661" y="1075"/>
                    <a:pt x="661" y="1075"/>
                  </a:cubicBezTo>
                  <a:cubicBezTo>
                    <a:pt x="662" y="1066"/>
                    <a:pt x="662" y="1066"/>
                    <a:pt x="662" y="1066"/>
                  </a:cubicBezTo>
                  <a:cubicBezTo>
                    <a:pt x="660" y="1058"/>
                    <a:pt x="660" y="1058"/>
                    <a:pt x="660" y="1058"/>
                  </a:cubicBezTo>
                  <a:cubicBezTo>
                    <a:pt x="646" y="1029"/>
                    <a:pt x="646" y="1029"/>
                    <a:pt x="646" y="1029"/>
                  </a:cubicBezTo>
                  <a:cubicBezTo>
                    <a:pt x="643" y="1021"/>
                    <a:pt x="643" y="1021"/>
                    <a:pt x="643" y="1021"/>
                  </a:cubicBezTo>
                  <a:cubicBezTo>
                    <a:pt x="639" y="997"/>
                    <a:pt x="639" y="997"/>
                    <a:pt x="639" y="997"/>
                  </a:cubicBezTo>
                  <a:cubicBezTo>
                    <a:pt x="638" y="988"/>
                    <a:pt x="638" y="988"/>
                    <a:pt x="638" y="988"/>
                  </a:cubicBezTo>
                  <a:cubicBezTo>
                    <a:pt x="640" y="981"/>
                    <a:pt x="640" y="981"/>
                    <a:pt x="640" y="981"/>
                  </a:cubicBezTo>
                  <a:cubicBezTo>
                    <a:pt x="638" y="978"/>
                    <a:pt x="638" y="978"/>
                    <a:pt x="638" y="978"/>
                  </a:cubicBezTo>
                  <a:cubicBezTo>
                    <a:pt x="635" y="980"/>
                    <a:pt x="635" y="980"/>
                    <a:pt x="635" y="980"/>
                  </a:cubicBezTo>
                  <a:cubicBezTo>
                    <a:pt x="632" y="983"/>
                    <a:pt x="632" y="983"/>
                    <a:pt x="632" y="983"/>
                  </a:cubicBezTo>
                  <a:cubicBezTo>
                    <a:pt x="629" y="986"/>
                    <a:pt x="629" y="986"/>
                    <a:pt x="629" y="986"/>
                  </a:cubicBezTo>
                  <a:cubicBezTo>
                    <a:pt x="625" y="987"/>
                    <a:pt x="625" y="987"/>
                    <a:pt x="625" y="987"/>
                  </a:cubicBezTo>
                  <a:cubicBezTo>
                    <a:pt x="624" y="985"/>
                    <a:pt x="624" y="985"/>
                    <a:pt x="624" y="985"/>
                  </a:cubicBezTo>
                  <a:cubicBezTo>
                    <a:pt x="626" y="982"/>
                    <a:pt x="626" y="982"/>
                    <a:pt x="626" y="982"/>
                  </a:cubicBezTo>
                  <a:cubicBezTo>
                    <a:pt x="628" y="981"/>
                    <a:pt x="628" y="981"/>
                    <a:pt x="628" y="981"/>
                  </a:cubicBezTo>
                  <a:cubicBezTo>
                    <a:pt x="628" y="980"/>
                    <a:pt x="628" y="980"/>
                    <a:pt x="628" y="980"/>
                  </a:cubicBezTo>
                  <a:cubicBezTo>
                    <a:pt x="632" y="976"/>
                    <a:pt x="632" y="976"/>
                    <a:pt x="632" y="976"/>
                  </a:cubicBezTo>
                  <a:cubicBezTo>
                    <a:pt x="634" y="976"/>
                    <a:pt x="634" y="976"/>
                    <a:pt x="634" y="976"/>
                  </a:cubicBezTo>
                  <a:cubicBezTo>
                    <a:pt x="639" y="975"/>
                    <a:pt x="639" y="975"/>
                    <a:pt x="639" y="975"/>
                  </a:cubicBezTo>
                  <a:cubicBezTo>
                    <a:pt x="641" y="972"/>
                    <a:pt x="641" y="972"/>
                    <a:pt x="641" y="972"/>
                  </a:cubicBezTo>
                  <a:cubicBezTo>
                    <a:pt x="645" y="962"/>
                    <a:pt x="645" y="962"/>
                    <a:pt x="645" y="962"/>
                  </a:cubicBezTo>
                  <a:cubicBezTo>
                    <a:pt x="648" y="958"/>
                    <a:pt x="648" y="958"/>
                    <a:pt x="648" y="958"/>
                  </a:cubicBezTo>
                  <a:cubicBezTo>
                    <a:pt x="649" y="949"/>
                    <a:pt x="649" y="949"/>
                    <a:pt x="649" y="949"/>
                  </a:cubicBezTo>
                  <a:cubicBezTo>
                    <a:pt x="648" y="933"/>
                    <a:pt x="648" y="933"/>
                    <a:pt x="648" y="933"/>
                  </a:cubicBezTo>
                  <a:cubicBezTo>
                    <a:pt x="650" y="922"/>
                    <a:pt x="650" y="922"/>
                    <a:pt x="650" y="922"/>
                  </a:cubicBezTo>
                  <a:cubicBezTo>
                    <a:pt x="651" y="918"/>
                    <a:pt x="651" y="918"/>
                    <a:pt x="651" y="918"/>
                  </a:cubicBezTo>
                  <a:cubicBezTo>
                    <a:pt x="651" y="916"/>
                    <a:pt x="651" y="916"/>
                    <a:pt x="651" y="916"/>
                  </a:cubicBezTo>
                  <a:cubicBezTo>
                    <a:pt x="652" y="915"/>
                    <a:pt x="652" y="915"/>
                    <a:pt x="652" y="915"/>
                  </a:cubicBezTo>
                  <a:cubicBezTo>
                    <a:pt x="652" y="914"/>
                    <a:pt x="652" y="914"/>
                    <a:pt x="652" y="914"/>
                  </a:cubicBezTo>
                  <a:cubicBezTo>
                    <a:pt x="651" y="913"/>
                    <a:pt x="651" y="913"/>
                    <a:pt x="651" y="913"/>
                  </a:cubicBezTo>
                  <a:cubicBezTo>
                    <a:pt x="650" y="913"/>
                    <a:pt x="650" y="913"/>
                    <a:pt x="650" y="913"/>
                  </a:cubicBezTo>
                  <a:cubicBezTo>
                    <a:pt x="645" y="914"/>
                    <a:pt x="645" y="914"/>
                    <a:pt x="645" y="914"/>
                  </a:cubicBezTo>
                  <a:cubicBezTo>
                    <a:pt x="643" y="914"/>
                    <a:pt x="643" y="914"/>
                    <a:pt x="643" y="914"/>
                  </a:cubicBezTo>
                  <a:cubicBezTo>
                    <a:pt x="642" y="913"/>
                    <a:pt x="642" y="913"/>
                    <a:pt x="642" y="913"/>
                  </a:cubicBezTo>
                  <a:cubicBezTo>
                    <a:pt x="645" y="911"/>
                    <a:pt x="645" y="911"/>
                    <a:pt x="645" y="911"/>
                  </a:cubicBezTo>
                  <a:cubicBezTo>
                    <a:pt x="647" y="910"/>
                    <a:pt x="647" y="910"/>
                    <a:pt x="647" y="910"/>
                  </a:cubicBezTo>
                  <a:cubicBezTo>
                    <a:pt x="648" y="908"/>
                    <a:pt x="648" y="908"/>
                    <a:pt x="648" y="908"/>
                  </a:cubicBezTo>
                  <a:cubicBezTo>
                    <a:pt x="648" y="906"/>
                    <a:pt x="648" y="906"/>
                    <a:pt x="648" y="906"/>
                  </a:cubicBezTo>
                  <a:cubicBezTo>
                    <a:pt x="648" y="904"/>
                    <a:pt x="648" y="904"/>
                    <a:pt x="648" y="904"/>
                  </a:cubicBezTo>
                  <a:cubicBezTo>
                    <a:pt x="646" y="901"/>
                    <a:pt x="646" y="901"/>
                    <a:pt x="646" y="901"/>
                  </a:cubicBezTo>
                  <a:cubicBezTo>
                    <a:pt x="645" y="894"/>
                    <a:pt x="645" y="894"/>
                    <a:pt x="645" y="894"/>
                  </a:cubicBezTo>
                  <a:cubicBezTo>
                    <a:pt x="644" y="892"/>
                    <a:pt x="644" y="892"/>
                    <a:pt x="644" y="892"/>
                  </a:cubicBezTo>
                  <a:cubicBezTo>
                    <a:pt x="639" y="889"/>
                    <a:pt x="639" y="889"/>
                    <a:pt x="639" y="889"/>
                  </a:cubicBezTo>
                  <a:cubicBezTo>
                    <a:pt x="637" y="888"/>
                    <a:pt x="637" y="888"/>
                    <a:pt x="637" y="888"/>
                  </a:cubicBezTo>
                  <a:cubicBezTo>
                    <a:pt x="636" y="886"/>
                    <a:pt x="636" y="886"/>
                    <a:pt x="636" y="886"/>
                  </a:cubicBezTo>
                  <a:cubicBezTo>
                    <a:pt x="635" y="884"/>
                    <a:pt x="635" y="884"/>
                    <a:pt x="635" y="884"/>
                  </a:cubicBezTo>
                  <a:cubicBezTo>
                    <a:pt x="635" y="874"/>
                    <a:pt x="635" y="874"/>
                    <a:pt x="635" y="874"/>
                  </a:cubicBezTo>
                  <a:cubicBezTo>
                    <a:pt x="629" y="843"/>
                    <a:pt x="629" y="843"/>
                    <a:pt x="629" y="843"/>
                  </a:cubicBezTo>
                  <a:cubicBezTo>
                    <a:pt x="629" y="839"/>
                    <a:pt x="629" y="839"/>
                    <a:pt x="629" y="839"/>
                  </a:cubicBezTo>
                  <a:cubicBezTo>
                    <a:pt x="627" y="832"/>
                    <a:pt x="627" y="832"/>
                    <a:pt x="627" y="832"/>
                  </a:cubicBezTo>
                  <a:cubicBezTo>
                    <a:pt x="625" y="825"/>
                    <a:pt x="625" y="825"/>
                    <a:pt x="625" y="825"/>
                  </a:cubicBezTo>
                  <a:cubicBezTo>
                    <a:pt x="625" y="809"/>
                    <a:pt x="625" y="809"/>
                    <a:pt x="625" y="809"/>
                  </a:cubicBezTo>
                  <a:cubicBezTo>
                    <a:pt x="630" y="787"/>
                    <a:pt x="630" y="787"/>
                    <a:pt x="630" y="787"/>
                  </a:cubicBezTo>
                  <a:cubicBezTo>
                    <a:pt x="632" y="768"/>
                    <a:pt x="632" y="768"/>
                    <a:pt x="632" y="768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8" y="754"/>
                    <a:pt x="638" y="754"/>
                    <a:pt x="638" y="754"/>
                  </a:cubicBezTo>
                  <a:cubicBezTo>
                    <a:pt x="639" y="750"/>
                    <a:pt x="639" y="750"/>
                    <a:pt x="639" y="750"/>
                  </a:cubicBezTo>
                  <a:cubicBezTo>
                    <a:pt x="642" y="747"/>
                    <a:pt x="642" y="747"/>
                    <a:pt x="642" y="747"/>
                  </a:cubicBezTo>
                  <a:cubicBezTo>
                    <a:pt x="648" y="740"/>
                    <a:pt x="648" y="740"/>
                    <a:pt x="648" y="740"/>
                  </a:cubicBezTo>
                  <a:cubicBezTo>
                    <a:pt x="650" y="738"/>
                    <a:pt x="650" y="738"/>
                    <a:pt x="650" y="738"/>
                  </a:cubicBezTo>
                  <a:cubicBezTo>
                    <a:pt x="653" y="732"/>
                    <a:pt x="653" y="732"/>
                    <a:pt x="653" y="732"/>
                  </a:cubicBezTo>
                  <a:cubicBezTo>
                    <a:pt x="655" y="729"/>
                    <a:pt x="655" y="729"/>
                    <a:pt x="655" y="729"/>
                  </a:cubicBezTo>
                  <a:cubicBezTo>
                    <a:pt x="652" y="728"/>
                    <a:pt x="652" y="728"/>
                    <a:pt x="652" y="728"/>
                  </a:cubicBezTo>
                  <a:cubicBezTo>
                    <a:pt x="653" y="724"/>
                    <a:pt x="653" y="724"/>
                    <a:pt x="653" y="724"/>
                  </a:cubicBezTo>
                  <a:cubicBezTo>
                    <a:pt x="656" y="718"/>
                    <a:pt x="656" y="718"/>
                    <a:pt x="656" y="718"/>
                  </a:cubicBezTo>
                  <a:cubicBezTo>
                    <a:pt x="656" y="715"/>
                    <a:pt x="656" y="715"/>
                    <a:pt x="656" y="715"/>
                  </a:cubicBezTo>
                  <a:cubicBezTo>
                    <a:pt x="664" y="694"/>
                    <a:pt x="664" y="694"/>
                    <a:pt x="664" y="694"/>
                  </a:cubicBezTo>
                  <a:cubicBezTo>
                    <a:pt x="668" y="688"/>
                    <a:pt x="668" y="688"/>
                    <a:pt x="668" y="688"/>
                  </a:cubicBezTo>
                  <a:cubicBezTo>
                    <a:pt x="682" y="673"/>
                    <a:pt x="682" y="673"/>
                    <a:pt x="682" y="673"/>
                  </a:cubicBezTo>
                  <a:cubicBezTo>
                    <a:pt x="689" y="669"/>
                    <a:pt x="689" y="669"/>
                    <a:pt x="689" y="669"/>
                  </a:cubicBezTo>
                  <a:cubicBezTo>
                    <a:pt x="697" y="667"/>
                    <a:pt x="697" y="667"/>
                    <a:pt x="697" y="667"/>
                  </a:cubicBezTo>
                  <a:cubicBezTo>
                    <a:pt x="699" y="666"/>
                    <a:pt x="699" y="666"/>
                    <a:pt x="699" y="666"/>
                  </a:cubicBezTo>
                  <a:cubicBezTo>
                    <a:pt x="702" y="662"/>
                    <a:pt x="702" y="662"/>
                    <a:pt x="702" y="662"/>
                  </a:cubicBezTo>
                  <a:cubicBezTo>
                    <a:pt x="703" y="662"/>
                    <a:pt x="703" y="662"/>
                    <a:pt x="703" y="662"/>
                  </a:cubicBezTo>
                  <a:cubicBezTo>
                    <a:pt x="704" y="661"/>
                    <a:pt x="704" y="661"/>
                    <a:pt x="704" y="661"/>
                  </a:cubicBezTo>
                  <a:cubicBezTo>
                    <a:pt x="706" y="661"/>
                    <a:pt x="706" y="661"/>
                    <a:pt x="706" y="661"/>
                  </a:cubicBezTo>
                  <a:cubicBezTo>
                    <a:pt x="707" y="661"/>
                    <a:pt x="707" y="661"/>
                    <a:pt x="707" y="661"/>
                  </a:cubicBezTo>
                  <a:cubicBezTo>
                    <a:pt x="714" y="657"/>
                    <a:pt x="714" y="657"/>
                    <a:pt x="714" y="657"/>
                  </a:cubicBezTo>
                  <a:cubicBezTo>
                    <a:pt x="717" y="655"/>
                    <a:pt x="717" y="655"/>
                    <a:pt x="717" y="655"/>
                  </a:cubicBezTo>
                  <a:cubicBezTo>
                    <a:pt x="719" y="652"/>
                    <a:pt x="719" y="652"/>
                    <a:pt x="719" y="652"/>
                  </a:cubicBezTo>
                  <a:cubicBezTo>
                    <a:pt x="720" y="652"/>
                    <a:pt x="720" y="652"/>
                    <a:pt x="720" y="652"/>
                  </a:cubicBezTo>
                  <a:cubicBezTo>
                    <a:pt x="722" y="655"/>
                    <a:pt x="722" y="655"/>
                    <a:pt x="722" y="655"/>
                  </a:cubicBezTo>
                  <a:cubicBezTo>
                    <a:pt x="725" y="654"/>
                    <a:pt x="725" y="654"/>
                    <a:pt x="725" y="654"/>
                  </a:cubicBezTo>
                  <a:cubicBezTo>
                    <a:pt x="728" y="652"/>
                    <a:pt x="728" y="652"/>
                    <a:pt x="728" y="652"/>
                  </a:cubicBezTo>
                  <a:cubicBezTo>
                    <a:pt x="731" y="651"/>
                    <a:pt x="731" y="651"/>
                    <a:pt x="731" y="651"/>
                  </a:cubicBezTo>
                  <a:cubicBezTo>
                    <a:pt x="739" y="651"/>
                    <a:pt x="739" y="651"/>
                    <a:pt x="739" y="651"/>
                  </a:cubicBezTo>
                  <a:cubicBezTo>
                    <a:pt x="739" y="650"/>
                    <a:pt x="739" y="650"/>
                    <a:pt x="739" y="650"/>
                  </a:cubicBezTo>
                  <a:cubicBezTo>
                    <a:pt x="740" y="648"/>
                    <a:pt x="740" y="648"/>
                    <a:pt x="740" y="648"/>
                  </a:cubicBezTo>
                  <a:cubicBezTo>
                    <a:pt x="741" y="647"/>
                    <a:pt x="741" y="647"/>
                    <a:pt x="741" y="647"/>
                  </a:cubicBezTo>
                  <a:cubicBezTo>
                    <a:pt x="742" y="647"/>
                    <a:pt x="742" y="647"/>
                    <a:pt x="742" y="647"/>
                  </a:cubicBezTo>
                  <a:cubicBezTo>
                    <a:pt x="743" y="648"/>
                    <a:pt x="743" y="648"/>
                    <a:pt x="743" y="648"/>
                  </a:cubicBezTo>
                  <a:cubicBezTo>
                    <a:pt x="744" y="648"/>
                    <a:pt x="744" y="648"/>
                    <a:pt x="744" y="648"/>
                  </a:cubicBezTo>
                  <a:cubicBezTo>
                    <a:pt x="753" y="649"/>
                    <a:pt x="753" y="649"/>
                    <a:pt x="753" y="649"/>
                  </a:cubicBezTo>
                  <a:cubicBezTo>
                    <a:pt x="758" y="650"/>
                    <a:pt x="758" y="650"/>
                    <a:pt x="758" y="650"/>
                  </a:cubicBezTo>
                  <a:cubicBezTo>
                    <a:pt x="761" y="652"/>
                    <a:pt x="761" y="652"/>
                    <a:pt x="761" y="652"/>
                  </a:cubicBezTo>
                  <a:cubicBezTo>
                    <a:pt x="766" y="660"/>
                    <a:pt x="766" y="660"/>
                    <a:pt x="766" y="660"/>
                  </a:cubicBezTo>
                  <a:cubicBezTo>
                    <a:pt x="767" y="668"/>
                    <a:pt x="767" y="668"/>
                    <a:pt x="767" y="668"/>
                  </a:cubicBezTo>
                  <a:cubicBezTo>
                    <a:pt x="766" y="685"/>
                    <a:pt x="766" y="685"/>
                    <a:pt x="766" y="685"/>
                  </a:cubicBezTo>
                  <a:cubicBezTo>
                    <a:pt x="769" y="683"/>
                    <a:pt x="769" y="683"/>
                    <a:pt x="769" y="683"/>
                  </a:cubicBezTo>
                  <a:cubicBezTo>
                    <a:pt x="771" y="679"/>
                    <a:pt x="771" y="679"/>
                    <a:pt x="771" y="679"/>
                  </a:cubicBezTo>
                  <a:cubicBezTo>
                    <a:pt x="776" y="664"/>
                    <a:pt x="776" y="664"/>
                    <a:pt x="776" y="664"/>
                  </a:cubicBezTo>
                  <a:cubicBezTo>
                    <a:pt x="782" y="650"/>
                    <a:pt x="782" y="650"/>
                    <a:pt x="782" y="650"/>
                  </a:cubicBezTo>
                  <a:cubicBezTo>
                    <a:pt x="783" y="642"/>
                    <a:pt x="783" y="642"/>
                    <a:pt x="783" y="642"/>
                  </a:cubicBezTo>
                  <a:cubicBezTo>
                    <a:pt x="782" y="633"/>
                    <a:pt x="782" y="633"/>
                    <a:pt x="782" y="633"/>
                  </a:cubicBezTo>
                  <a:cubicBezTo>
                    <a:pt x="779" y="625"/>
                    <a:pt x="779" y="625"/>
                    <a:pt x="779" y="625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81" y="627"/>
                    <a:pt x="781" y="627"/>
                    <a:pt x="781" y="627"/>
                  </a:cubicBezTo>
                  <a:cubicBezTo>
                    <a:pt x="782" y="628"/>
                    <a:pt x="782" y="628"/>
                    <a:pt x="782" y="628"/>
                  </a:cubicBezTo>
                  <a:cubicBezTo>
                    <a:pt x="783" y="627"/>
                    <a:pt x="783" y="627"/>
                    <a:pt x="783" y="627"/>
                  </a:cubicBezTo>
                  <a:cubicBezTo>
                    <a:pt x="782" y="624"/>
                    <a:pt x="782" y="624"/>
                    <a:pt x="782" y="624"/>
                  </a:cubicBezTo>
                  <a:cubicBezTo>
                    <a:pt x="783" y="622"/>
                    <a:pt x="783" y="622"/>
                    <a:pt x="783" y="622"/>
                  </a:cubicBezTo>
                  <a:cubicBezTo>
                    <a:pt x="785" y="629"/>
                    <a:pt x="785" y="629"/>
                    <a:pt x="785" y="629"/>
                  </a:cubicBezTo>
                  <a:cubicBezTo>
                    <a:pt x="786" y="632"/>
                    <a:pt x="786" y="632"/>
                    <a:pt x="786" y="632"/>
                  </a:cubicBezTo>
                  <a:cubicBezTo>
                    <a:pt x="786" y="636"/>
                    <a:pt x="786" y="636"/>
                    <a:pt x="786" y="636"/>
                  </a:cubicBezTo>
                  <a:cubicBezTo>
                    <a:pt x="784" y="650"/>
                    <a:pt x="784" y="650"/>
                    <a:pt x="784" y="650"/>
                  </a:cubicBezTo>
                  <a:cubicBezTo>
                    <a:pt x="785" y="654"/>
                    <a:pt x="785" y="654"/>
                    <a:pt x="785" y="654"/>
                  </a:cubicBezTo>
                  <a:cubicBezTo>
                    <a:pt x="786" y="658"/>
                    <a:pt x="786" y="658"/>
                    <a:pt x="786" y="658"/>
                  </a:cubicBezTo>
                  <a:cubicBezTo>
                    <a:pt x="788" y="661"/>
                    <a:pt x="788" y="661"/>
                    <a:pt x="788" y="661"/>
                  </a:cubicBezTo>
                  <a:cubicBezTo>
                    <a:pt x="792" y="662"/>
                    <a:pt x="792" y="662"/>
                    <a:pt x="792" y="662"/>
                  </a:cubicBezTo>
                  <a:cubicBezTo>
                    <a:pt x="793" y="663"/>
                    <a:pt x="793" y="663"/>
                    <a:pt x="793" y="663"/>
                  </a:cubicBezTo>
                  <a:cubicBezTo>
                    <a:pt x="799" y="668"/>
                    <a:pt x="799" y="668"/>
                    <a:pt x="799" y="668"/>
                  </a:cubicBezTo>
                  <a:cubicBezTo>
                    <a:pt x="800" y="670"/>
                    <a:pt x="800" y="670"/>
                    <a:pt x="800" y="670"/>
                  </a:cubicBezTo>
                  <a:cubicBezTo>
                    <a:pt x="802" y="672"/>
                    <a:pt x="802" y="672"/>
                    <a:pt x="802" y="672"/>
                  </a:cubicBezTo>
                  <a:cubicBezTo>
                    <a:pt x="804" y="673"/>
                    <a:pt x="804" y="673"/>
                    <a:pt x="804" y="673"/>
                  </a:cubicBezTo>
                  <a:cubicBezTo>
                    <a:pt x="805" y="673"/>
                    <a:pt x="805" y="673"/>
                    <a:pt x="805" y="673"/>
                  </a:cubicBezTo>
                  <a:cubicBezTo>
                    <a:pt x="806" y="672"/>
                    <a:pt x="806" y="672"/>
                    <a:pt x="806" y="672"/>
                  </a:cubicBezTo>
                  <a:cubicBezTo>
                    <a:pt x="806" y="670"/>
                    <a:pt x="806" y="670"/>
                    <a:pt x="806" y="670"/>
                  </a:cubicBezTo>
                  <a:cubicBezTo>
                    <a:pt x="805" y="666"/>
                    <a:pt x="805" y="666"/>
                    <a:pt x="805" y="666"/>
                  </a:cubicBezTo>
                  <a:cubicBezTo>
                    <a:pt x="804" y="665"/>
                    <a:pt x="804" y="665"/>
                    <a:pt x="804" y="665"/>
                  </a:cubicBezTo>
                  <a:cubicBezTo>
                    <a:pt x="803" y="664"/>
                    <a:pt x="803" y="664"/>
                    <a:pt x="803" y="664"/>
                  </a:cubicBezTo>
                  <a:cubicBezTo>
                    <a:pt x="802" y="662"/>
                    <a:pt x="802" y="662"/>
                    <a:pt x="802" y="662"/>
                  </a:cubicBezTo>
                  <a:cubicBezTo>
                    <a:pt x="802" y="659"/>
                    <a:pt x="802" y="659"/>
                    <a:pt x="802" y="659"/>
                  </a:cubicBezTo>
                  <a:cubicBezTo>
                    <a:pt x="808" y="652"/>
                    <a:pt x="808" y="652"/>
                    <a:pt x="808" y="652"/>
                  </a:cubicBezTo>
                  <a:cubicBezTo>
                    <a:pt x="811" y="650"/>
                    <a:pt x="811" y="650"/>
                    <a:pt x="811" y="650"/>
                  </a:cubicBezTo>
                  <a:cubicBezTo>
                    <a:pt x="819" y="644"/>
                    <a:pt x="819" y="644"/>
                    <a:pt x="819" y="644"/>
                  </a:cubicBezTo>
                  <a:cubicBezTo>
                    <a:pt x="828" y="635"/>
                    <a:pt x="828" y="635"/>
                    <a:pt x="828" y="635"/>
                  </a:cubicBezTo>
                  <a:cubicBezTo>
                    <a:pt x="831" y="635"/>
                    <a:pt x="831" y="635"/>
                    <a:pt x="831" y="635"/>
                  </a:cubicBezTo>
                  <a:cubicBezTo>
                    <a:pt x="832" y="632"/>
                    <a:pt x="832" y="632"/>
                    <a:pt x="832" y="632"/>
                  </a:cubicBezTo>
                  <a:cubicBezTo>
                    <a:pt x="832" y="621"/>
                    <a:pt x="832" y="621"/>
                    <a:pt x="832" y="621"/>
                  </a:cubicBezTo>
                  <a:cubicBezTo>
                    <a:pt x="833" y="617"/>
                    <a:pt x="833" y="617"/>
                    <a:pt x="833" y="617"/>
                  </a:cubicBezTo>
                  <a:cubicBezTo>
                    <a:pt x="836" y="612"/>
                    <a:pt x="836" y="612"/>
                    <a:pt x="836" y="612"/>
                  </a:cubicBezTo>
                  <a:cubicBezTo>
                    <a:pt x="838" y="601"/>
                    <a:pt x="838" y="601"/>
                    <a:pt x="838" y="601"/>
                  </a:cubicBezTo>
                  <a:cubicBezTo>
                    <a:pt x="844" y="589"/>
                    <a:pt x="844" y="589"/>
                    <a:pt x="844" y="589"/>
                  </a:cubicBezTo>
                  <a:cubicBezTo>
                    <a:pt x="846" y="580"/>
                    <a:pt x="846" y="580"/>
                    <a:pt x="846" y="580"/>
                  </a:cubicBezTo>
                  <a:cubicBezTo>
                    <a:pt x="850" y="575"/>
                    <a:pt x="850" y="575"/>
                    <a:pt x="850" y="575"/>
                  </a:cubicBezTo>
                  <a:cubicBezTo>
                    <a:pt x="851" y="571"/>
                    <a:pt x="851" y="571"/>
                    <a:pt x="851" y="571"/>
                  </a:cubicBezTo>
                  <a:cubicBezTo>
                    <a:pt x="851" y="569"/>
                    <a:pt x="851" y="569"/>
                    <a:pt x="851" y="569"/>
                  </a:cubicBezTo>
                  <a:cubicBezTo>
                    <a:pt x="850" y="567"/>
                    <a:pt x="850" y="567"/>
                    <a:pt x="850" y="567"/>
                  </a:cubicBezTo>
                  <a:cubicBezTo>
                    <a:pt x="849" y="565"/>
                    <a:pt x="849" y="565"/>
                    <a:pt x="849" y="565"/>
                  </a:cubicBezTo>
                  <a:cubicBezTo>
                    <a:pt x="851" y="563"/>
                    <a:pt x="851" y="563"/>
                    <a:pt x="851" y="563"/>
                  </a:cubicBezTo>
                  <a:cubicBezTo>
                    <a:pt x="862" y="556"/>
                    <a:pt x="862" y="556"/>
                    <a:pt x="862" y="556"/>
                  </a:cubicBezTo>
                  <a:cubicBezTo>
                    <a:pt x="865" y="555"/>
                    <a:pt x="865" y="555"/>
                    <a:pt x="865" y="555"/>
                  </a:cubicBezTo>
                  <a:cubicBezTo>
                    <a:pt x="867" y="554"/>
                    <a:pt x="867" y="554"/>
                    <a:pt x="867" y="554"/>
                  </a:cubicBezTo>
                  <a:cubicBezTo>
                    <a:pt x="870" y="554"/>
                    <a:pt x="870" y="554"/>
                    <a:pt x="870" y="554"/>
                  </a:cubicBezTo>
                  <a:cubicBezTo>
                    <a:pt x="873" y="556"/>
                    <a:pt x="873" y="556"/>
                    <a:pt x="873" y="556"/>
                  </a:cubicBezTo>
                  <a:cubicBezTo>
                    <a:pt x="875" y="554"/>
                    <a:pt x="875" y="554"/>
                    <a:pt x="875" y="554"/>
                  </a:cubicBezTo>
                  <a:cubicBezTo>
                    <a:pt x="877" y="553"/>
                    <a:pt x="877" y="553"/>
                    <a:pt x="877" y="553"/>
                  </a:cubicBezTo>
                  <a:cubicBezTo>
                    <a:pt x="880" y="553"/>
                    <a:pt x="880" y="553"/>
                    <a:pt x="880" y="553"/>
                  </a:cubicBezTo>
                  <a:cubicBezTo>
                    <a:pt x="882" y="554"/>
                    <a:pt x="882" y="554"/>
                    <a:pt x="882" y="554"/>
                  </a:cubicBezTo>
                  <a:cubicBezTo>
                    <a:pt x="883" y="556"/>
                    <a:pt x="883" y="556"/>
                    <a:pt x="883" y="556"/>
                  </a:cubicBezTo>
                  <a:cubicBezTo>
                    <a:pt x="882" y="558"/>
                    <a:pt x="882" y="558"/>
                    <a:pt x="882" y="558"/>
                  </a:cubicBezTo>
                  <a:cubicBezTo>
                    <a:pt x="882" y="559"/>
                    <a:pt x="882" y="559"/>
                    <a:pt x="882" y="559"/>
                  </a:cubicBezTo>
                  <a:cubicBezTo>
                    <a:pt x="881" y="561"/>
                    <a:pt x="881" y="561"/>
                    <a:pt x="881" y="561"/>
                  </a:cubicBezTo>
                  <a:cubicBezTo>
                    <a:pt x="892" y="558"/>
                    <a:pt x="892" y="558"/>
                    <a:pt x="892" y="558"/>
                  </a:cubicBezTo>
                  <a:cubicBezTo>
                    <a:pt x="896" y="557"/>
                    <a:pt x="896" y="557"/>
                    <a:pt x="896" y="557"/>
                  </a:cubicBezTo>
                  <a:cubicBezTo>
                    <a:pt x="903" y="559"/>
                    <a:pt x="903" y="559"/>
                    <a:pt x="903" y="559"/>
                  </a:cubicBezTo>
                  <a:cubicBezTo>
                    <a:pt x="906" y="559"/>
                    <a:pt x="906" y="559"/>
                    <a:pt x="906" y="559"/>
                  </a:cubicBezTo>
                  <a:cubicBezTo>
                    <a:pt x="904" y="554"/>
                    <a:pt x="904" y="554"/>
                    <a:pt x="904" y="554"/>
                  </a:cubicBezTo>
                  <a:cubicBezTo>
                    <a:pt x="907" y="555"/>
                    <a:pt x="907" y="555"/>
                    <a:pt x="907" y="555"/>
                  </a:cubicBezTo>
                  <a:cubicBezTo>
                    <a:pt x="909" y="556"/>
                    <a:pt x="909" y="556"/>
                    <a:pt x="909" y="556"/>
                  </a:cubicBezTo>
                  <a:cubicBezTo>
                    <a:pt x="910" y="558"/>
                    <a:pt x="910" y="558"/>
                    <a:pt x="910" y="558"/>
                  </a:cubicBezTo>
                  <a:cubicBezTo>
                    <a:pt x="909" y="560"/>
                    <a:pt x="909" y="560"/>
                    <a:pt x="909" y="560"/>
                  </a:cubicBezTo>
                  <a:cubicBezTo>
                    <a:pt x="912" y="561"/>
                    <a:pt x="912" y="561"/>
                    <a:pt x="912" y="561"/>
                  </a:cubicBezTo>
                  <a:cubicBezTo>
                    <a:pt x="919" y="561"/>
                    <a:pt x="919" y="561"/>
                    <a:pt x="919" y="561"/>
                  </a:cubicBezTo>
                  <a:cubicBezTo>
                    <a:pt x="922" y="563"/>
                    <a:pt x="922" y="563"/>
                    <a:pt x="922" y="563"/>
                  </a:cubicBezTo>
                  <a:cubicBezTo>
                    <a:pt x="926" y="562"/>
                    <a:pt x="926" y="562"/>
                    <a:pt x="926" y="562"/>
                  </a:cubicBezTo>
                  <a:cubicBezTo>
                    <a:pt x="930" y="564"/>
                    <a:pt x="930" y="564"/>
                    <a:pt x="930" y="564"/>
                  </a:cubicBezTo>
                  <a:cubicBezTo>
                    <a:pt x="933" y="566"/>
                    <a:pt x="933" y="566"/>
                    <a:pt x="933" y="566"/>
                  </a:cubicBezTo>
                  <a:cubicBezTo>
                    <a:pt x="936" y="567"/>
                    <a:pt x="936" y="567"/>
                    <a:pt x="936" y="567"/>
                  </a:cubicBezTo>
                  <a:cubicBezTo>
                    <a:pt x="937" y="567"/>
                    <a:pt x="937" y="567"/>
                    <a:pt x="937" y="567"/>
                  </a:cubicBezTo>
                  <a:cubicBezTo>
                    <a:pt x="946" y="565"/>
                    <a:pt x="946" y="565"/>
                    <a:pt x="946" y="565"/>
                  </a:cubicBezTo>
                  <a:cubicBezTo>
                    <a:pt x="950" y="562"/>
                    <a:pt x="950" y="562"/>
                    <a:pt x="950" y="562"/>
                  </a:cubicBezTo>
                  <a:cubicBezTo>
                    <a:pt x="964" y="554"/>
                    <a:pt x="964" y="554"/>
                    <a:pt x="964" y="554"/>
                  </a:cubicBezTo>
                  <a:cubicBezTo>
                    <a:pt x="968" y="553"/>
                    <a:pt x="968" y="553"/>
                    <a:pt x="968" y="553"/>
                  </a:cubicBezTo>
                  <a:cubicBezTo>
                    <a:pt x="971" y="552"/>
                    <a:pt x="971" y="552"/>
                    <a:pt x="971" y="552"/>
                  </a:cubicBezTo>
                  <a:cubicBezTo>
                    <a:pt x="979" y="552"/>
                    <a:pt x="979" y="552"/>
                    <a:pt x="979" y="552"/>
                  </a:cubicBezTo>
                  <a:cubicBezTo>
                    <a:pt x="980" y="551"/>
                    <a:pt x="980" y="551"/>
                    <a:pt x="980" y="551"/>
                  </a:cubicBezTo>
                  <a:cubicBezTo>
                    <a:pt x="982" y="548"/>
                    <a:pt x="982" y="548"/>
                    <a:pt x="982" y="548"/>
                  </a:cubicBezTo>
                  <a:cubicBezTo>
                    <a:pt x="984" y="548"/>
                    <a:pt x="984" y="548"/>
                    <a:pt x="984" y="548"/>
                  </a:cubicBezTo>
                  <a:cubicBezTo>
                    <a:pt x="987" y="548"/>
                    <a:pt x="987" y="548"/>
                    <a:pt x="987" y="548"/>
                  </a:cubicBezTo>
                  <a:cubicBezTo>
                    <a:pt x="989" y="548"/>
                    <a:pt x="989" y="548"/>
                    <a:pt x="989" y="548"/>
                  </a:cubicBezTo>
                  <a:cubicBezTo>
                    <a:pt x="991" y="545"/>
                    <a:pt x="991" y="545"/>
                    <a:pt x="991" y="545"/>
                  </a:cubicBezTo>
                  <a:cubicBezTo>
                    <a:pt x="994" y="542"/>
                    <a:pt x="994" y="542"/>
                    <a:pt x="994" y="542"/>
                  </a:cubicBezTo>
                  <a:cubicBezTo>
                    <a:pt x="997" y="540"/>
                    <a:pt x="997" y="540"/>
                    <a:pt x="997" y="540"/>
                  </a:cubicBezTo>
                  <a:cubicBezTo>
                    <a:pt x="1003" y="540"/>
                    <a:pt x="1003" y="540"/>
                    <a:pt x="1003" y="540"/>
                  </a:cubicBezTo>
                  <a:cubicBezTo>
                    <a:pt x="1007" y="538"/>
                    <a:pt x="1007" y="538"/>
                    <a:pt x="1007" y="538"/>
                  </a:cubicBezTo>
                  <a:cubicBezTo>
                    <a:pt x="1013" y="534"/>
                    <a:pt x="1013" y="534"/>
                    <a:pt x="1013" y="534"/>
                  </a:cubicBezTo>
                  <a:cubicBezTo>
                    <a:pt x="1022" y="529"/>
                    <a:pt x="1022" y="529"/>
                    <a:pt x="1022" y="529"/>
                  </a:cubicBezTo>
                  <a:cubicBezTo>
                    <a:pt x="1025" y="528"/>
                    <a:pt x="1025" y="528"/>
                    <a:pt x="1025" y="528"/>
                  </a:cubicBezTo>
                  <a:cubicBezTo>
                    <a:pt x="1028" y="527"/>
                    <a:pt x="1028" y="527"/>
                    <a:pt x="1028" y="527"/>
                  </a:cubicBezTo>
                  <a:cubicBezTo>
                    <a:pt x="1039" y="516"/>
                    <a:pt x="1039" y="516"/>
                    <a:pt x="1039" y="516"/>
                  </a:cubicBezTo>
                  <a:cubicBezTo>
                    <a:pt x="1047" y="514"/>
                    <a:pt x="1047" y="514"/>
                    <a:pt x="1047" y="514"/>
                  </a:cubicBezTo>
                  <a:cubicBezTo>
                    <a:pt x="1045" y="511"/>
                    <a:pt x="1045" y="511"/>
                    <a:pt x="1045" y="511"/>
                  </a:cubicBezTo>
                  <a:cubicBezTo>
                    <a:pt x="1043" y="508"/>
                    <a:pt x="1043" y="508"/>
                    <a:pt x="1043" y="508"/>
                  </a:cubicBezTo>
                  <a:cubicBezTo>
                    <a:pt x="1043" y="505"/>
                    <a:pt x="1043" y="505"/>
                    <a:pt x="1043" y="505"/>
                  </a:cubicBezTo>
                  <a:cubicBezTo>
                    <a:pt x="1044" y="504"/>
                    <a:pt x="1044" y="504"/>
                    <a:pt x="1044" y="504"/>
                  </a:cubicBezTo>
                  <a:cubicBezTo>
                    <a:pt x="1045" y="504"/>
                    <a:pt x="1045" y="504"/>
                    <a:pt x="1045" y="504"/>
                  </a:cubicBezTo>
                  <a:cubicBezTo>
                    <a:pt x="1046" y="508"/>
                    <a:pt x="1046" y="508"/>
                    <a:pt x="1046" y="508"/>
                  </a:cubicBezTo>
                  <a:cubicBezTo>
                    <a:pt x="1047" y="508"/>
                    <a:pt x="1047" y="508"/>
                    <a:pt x="1047" y="508"/>
                  </a:cubicBezTo>
                  <a:cubicBezTo>
                    <a:pt x="1049" y="508"/>
                    <a:pt x="1049" y="508"/>
                    <a:pt x="1049" y="508"/>
                  </a:cubicBezTo>
                  <a:cubicBezTo>
                    <a:pt x="1049" y="507"/>
                    <a:pt x="1049" y="507"/>
                    <a:pt x="1049" y="507"/>
                  </a:cubicBezTo>
                  <a:cubicBezTo>
                    <a:pt x="1049" y="506"/>
                    <a:pt x="1049" y="506"/>
                    <a:pt x="1049" y="506"/>
                  </a:cubicBezTo>
                  <a:cubicBezTo>
                    <a:pt x="1049" y="504"/>
                    <a:pt x="1049" y="504"/>
                    <a:pt x="1049" y="504"/>
                  </a:cubicBezTo>
                  <a:cubicBezTo>
                    <a:pt x="1054" y="494"/>
                    <a:pt x="1054" y="494"/>
                    <a:pt x="1054" y="494"/>
                  </a:cubicBezTo>
                  <a:cubicBezTo>
                    <a:pt x="1055" y="488"/>
                    <a:pt x="1055" y="488"/>
                    <a:pt x="1055" y="488"/>
                  </a:cubicBezTo>
                  <a:cubicBezTo>
                    <a:pt x="1056" y="478"/>
                    <a:pt x="1056" y="478"/>
                    <a:pt x="1056" y="478"/>
                  </a:cubicBezTo>
                  <a:cubicBezTo>
                    <a:pt x="1059" y="468"/>
                    <a:pt x="1059" y="468"/>
                    <a:pt x="1059" y="468"/>
                  </a:cubicBezTo>
                  <a:cubicBezTo>
                    <a:pt x="1059" y="458"/>
                    <a:pt x="1059" y="458"/>
                    <a:pt x="1059" y="458"/>
                  </a:cubicBezTo>
                  <a:cubicBezTo>
                    <a:pt x="1059" y="448"/>
                    <a:pt x="1059" y="448"/>
                    <a:pt x="1059" y="448"/>
                  </a:cubicBezTo>
                  <a:cubicBezTo>
                    <a:pt x="1058" y="443"/>
                    <a:pt x="1058" y="443"/>
                    <a:pt x="1058" y="443"/>
                  </a:cubicBezTo>
                  <a:cubicBezTo>
                    <a:pt x="1056" y="439"/>
                    <a:pt x="1056" y="439"/>
                    <a:pt x="1056" y="439"/>
                  </a:cubicBezTo>
                  <a:cubicBezTo>
                    <a:pt x="1057" y="445"/>
                    <a:pt x="1057" y="445"/>
                    <a:pt x="1057" y="445"/>
                  </a:cubicBezTo>
                  <a:cubicBezTo>
                    <a:pt x="1058" y="452"/>
                    <a:pt x="1058" y="452"/>
                    <a:pt x="1058" y="452"/>
                  </a:cubicBezTo>
                  <a:cubicBezTo>
                    <a:pt x="1058" y="458"/>
                    <a:pt x="1058" y="458"/>
                    <a:pt x="1058" y="458"/>
                  </a:cubicBezTo>
                  <a:cubicBezTo>
                    <a:pt x="1056" y="461"/>
                    <a:pt x="1056" y="461"/>
                    <a:pt x="1056" y="461"/>
                  </a:cubicBezTo>
                  <a:cubicBezTo>
                    <a:pt x="1053" y="459"/>
                    <a:pt x="1053" y="459"/>
                    <a:pt x="1053" y="459"/>
                  </a:cubicBezTo>
                  <a:cubicBezTo>
                    <a:pt x="1053" y="459"/>
                    <a:pt x="1053" y="459"/>
                    <a:pt x="1053" y="459"/>
                  </a:cubicBezTo>
                  <a:cubicBezTo>
                    <a:pt x="1051" y="460"/>
                    <a:pt x="1051" y="460"/>
                    <a:pt x="1051" y="460"/>
                  </a:cubicBezTo>
                  <a:cubicBezTo>
                    <a:pt x="1050" y="460"/>
                    <a:pt x="1050" y="460"/>
                    <a:pt x="1050" y="460"/>
                  </a:cubicBezTo>
                  <a:cubicBezTo>
                    <a:pt x="1049" y="460"/>
                    <a:pt x="1049" y="460"/>
                    <a:pt x="1049" y="460"/>
                  </a:cubicBezTo>
                  <a:cubicBezTo>
                    <a:pt x="1048" y="460"/>
                    <a:pt x="1048" y="460"/>
                    <a:pt x="1048" y="460"/>
                  </a:cubicBezTo>
                  <a:cubicBezTo>
                    <a:pt x="1047" y="459"/>
                    <a:pt x="1047" y="459"/>
                    <a:pt x="1047" y="459"/>
                  </a:cubicBezTo>
                  <a:cubicBezTo>
                    <a:pt x="1046" y="458"/>
                    <a:pt x="1046" y="458"/>
                    <a:pt x="1046" y="458"/>
                  </a:cubicBezTo>
                  <a:cubicBezTo>
                    <a:pt x="1040" y="456"/>
                    <a:pt x="1040" y="456"/>
                    <a:pt x="1040" y="456"/>
                  </a:cubicBezTo>
                  <a:cubicBezTo>
                    <a:pt x="1038" y="453"/>
                    <a:pt x="1038" y="453"/>
                    <a:pt x="1038" y="453"/>
                  </a:cubicBezTo>
                  <a:cubicBezTo>
                    <a:pt x="1037" y="448"/>
                    <a:pt x="1037" y="448"/>
                    <a:pt x="1037" y="448"/>
                  </a:cubicBezTo>
                  <a:cubicBezTo>
                    <a:pt x="1038" y="444"/>
                    <a:pt x="1038" y="444"/>
                    <a:pt x="1038" y="444"/>
                  </a:cubicBezTo>
                  <a:cubicBezTo>
                    <a:pt x="1045" y="430"/>
                    <a:pt x="1045" y="430"/>
                    <a:pt x="1045" y="430"/>
                  </a:cubicBezTo>
                  <a:cubicBezTo>
                    <a:pt x="1046" y="424"/>
                    <a:pt x="1046" y="424"/>
                    <a:pt x="1046" y="424"/>
                  </a:cubicBezTo>
                  <a:cubicBezTo>
                    <a:pt x="1048" y="421"/>
                    <a:pt x="1048" y="421"/>
                    <a:pt x="1048" y="421"/>
                  </a:cubicBezTo>
                  <a:cubicBezTo>
                    <a:pt x="1054" y="416"/>
                    <a:pt x="1054" y="416"/>
                    <a:pt x="1054" y="416"/>
                  </a:cubicBezTo>
                  <a:cubicBezTo>
                    <a:pt x="1060" y="408"/>
                    <a:pt x="1060" y="408"/>
                    <a:pt x="1060" y="408"/>
                  </a:cubicBezTo>
                  <a:cubicBezTo>
                    <a:pt x="1063" y="405"/>
                    <a:pt x="1063" y="405"/>
                    <a:pt x="1063" y="405"/>
                  </a:cubicBezTo>
                  <a:cubicBezTo>
                    <a:pt x="1069" y="402"/>
                    <a:pt x="1069" y="402"/>
                    <a:pt x="1069" y="402"/>
                  </a:cubicBezTo>
                  <a:cubicBezTo>
                    <a:pt x="1072" y="400"/>
                    <a:pt x="1072" y="400"/>
                    <a:pt x="1072" y="400"/>
                  </a:cubicBezTo>
                  <a:cubicBezTo>
                    <a:pt x="1075" y="394"/>
                    <a:pt x="1075" y="394"/>
                    <a:pt x="1075" y="394"/>
                  </a:cubicBezTo>
                  <a:cubicBezTo>
                    <a:pt x="1079" y="389"/>
                    <a:pt x="1079" y="389"/>
                    <a:pt x="1079" y="389"/>
                  </a:cubicBezTo>
                  <a:cubicBezTo>
                    <a:pt x="1125" y="361"/>
                    <a:pt x="1125" y="361"/>
                    <a:pt x="1125" y="361"/>
                  </a:cubicBezTo>
                  <a:cubicBezTo>
                    <a:pt x="1132" y="358"/>
                    <a:pt x="1132" y="358"/>
                    <a:pt x="1132" y="358"/>
                  </a:cubicBezTo>
                  <a:cubicBezTo>
                    <a:pt x="1140" y="354"/>
                    <a:pt x="1140" y="354"/>
                    <a:pt x="1140" y="354"/>
                  </a:cubicBezTo>
                  <a:cubicBezTo>
                    <a:pt x="1147" y="352"/>
                    <a:pt x="1147" y="352"/>
                    <a:pt x="1147" y="352"/>
                  </a:cubicBezTo>
                  <a:cubicBezTo>
                    <a:pt x="1150" y="350"/>
                    <a:pt x="1150" y="350"/>
                    <a:pt x="1150" y="350"/>
                  </a:cubicBezTo>
                  <a:cubicBezTo>
                    <a:pt x="1153" y="348"/>
                    <a:pt x="1153" y="348"/>
                    <a:pt x="1153" y="348"/>
                  </a:cubicBezTo>
                  <a:cubicBezTo>
                    <a:pt x="1156" y="346"/>
                    <a:pt x="1156" y="346"/>
                    <a:pt x="1156" y="346"/>
                  </a:cubicBezTo>
                  <a:cubicBezTo>
                    <a:pt x="1157" y="348"/>
                    <a:pt x="1157" y="348"/>
                    <a:pt x="1157" y="348"/>
                  </a:cubicBezTo>
                  <a:cubicBezTo>
                    <a:pt x="1158" y="349"/>
                    <a:pt x="1158" y="349"/>
                    <a:pt x="1158" y="349"/>
                  </a:cubicBezTo>
                  <a:cubicBezTo>
                    <a:pt x="1167" y="342"/>
                    <a:pt x="1167" y="342"/>
                    <a:pt x="1167" y="342"/>
                  </a:cubicBezTo>
                  <a:cubicBezTo>
                    <a:pt x="1169" y="341"/>
                    <a:pt x="1169" y="341"/>
                    <a:pt x="1169" y="341"/>
                  </a:cubicBezTo>
                  <a:cubicBezTo>
                    <a:pt x="1172" y="340"/>
                    <a:pt x="1172" y="340"/>
                    <a:pt x="1172" y="340"/>
                  </a:cubicBezTo>
                  <a:cubicBezTo>
                    <a:pt x="1173" y="340"/>
                    <a:pt x="1173" y="340"/>
                    <a:pt x="1173" y="340"/>
                  </a:cubicBezTo>
                  <a:cubicBezTo>
                    <a:pt x="1177" y="336"/>
                    <a:pt x="1177" y="336"/>
                    <a:pt x="1177" y="336"/>
                  </a:cubicBezTo>
                  <a:cubicBezTo>
                    <a:pt x="1181" y="332"/>
                    <a:pt x="1181" y="332"/>
                    <a:pt x="1181" y="332"/>
                  </a:cubicBezTo>
                  <a:cubicBezTo>
                    <a:pt x="1188" y="329"/>
                    <a:pt x="1188" y="329"/>
                    <a:pt x="1188" y="329"/>
                  </a:cubicBezTo>
                  <a:cubicBezTo>
                    <a:pt x="1194" y="324"/>
                    <a:pt x="1194" y="324"/>
                    <a:pt x="1194" y="324"/>
                  </a:cubicBezTo>
                  <a:cubicBezTo>
                    <a:pt x="1210" y="319"/>
                    <a:pt x="1210" y="319"/>
                    <a:pt x="1210" y="319"/>
                  </a:cubicBezTo>
                  <a:cubicBezTo>
                    <a:pt x="1214" y="315"/>
                    <a:pt x="1214" y="315"/>
                    <a:pt x="1214" y="315"/>
                  </a:cubicBezTo>
                  <a:cubicBezTo>
                    <a:pt x="1217" y="314"/>
                    <a:pt x="1217" y="314"/>
                    <a:pt x="1217" y="314"/>
                  </a:cubicBezTo>
                  <a:cubicBezTo>
                    <a:pt x="1219" y="314"/>
                    <a:pt x="1219" y="314"/>
                    <a:pt x="1219" y="314"/>
                  </a:cubicBezTo>
                  <a:cubicBezTo>
                    <a:pt x="1222" y="312"/>
                    <a:pt x="1222" y="312"/>
                    <a:pt x="1222" y="312"/>
                  </a:cubicBezTo>
                  <a:cubicBezTo>
                    <a:pt x="1222" y="309"/>
                    <a:pt x="1222" y="309"/>
                    <a:pt x="1222" y="309"/>
                  </a:cubicBezTo>
                  <a:cubicBezTo>
                    <a:pt x="1218" y="304"/>
                    <a:pt x="1218" y="304"/>
                    <a:pt x="1218" y="304"/>
                  </a:cubicBezTo>
                  <a:cubicBezTo>
                    <a:pt x="1224" y="304"/>
                    <a:pt x="1224" y="304"/>
                    <a:pt x="1224" y="304"/>
                  </a:cubicBezTo>
                  <a:cubicBezTo>
                    <a:pt x="1226" y="303"/>
                    <a:pt x="1226" y="303"/>
                    <a:pt x="1226" y="303"/>
                  </a:cubicBezTo>
                  <a:cubicBezTo>
                    <a:pt x="1228" y="301"/>
                    <a:pt x="1228" y="301"/>
                    <a:pt x="1228" y="301"/>
                  </a:cubicBezTo>
                  <a:cubicBezTo>
                    <a:pt x="1232" y="299"/>
                    <a:pt x="1232" y="299"/>
                    <a:pt x="1232" y="299"/>
                  </a:cubicBezTo>
                  <a:cubicBezTo>
                    <a:pt x="1234" y="298"/>
                    <a:pt x="1234" y="298"/>
                    <a:pt x="1234" y="298"/>
                  </a:cubicBezTo>
                  <a:cubicBezTo>
                    <a:pt x="1234" y="296"/>
                    <a:pt x="1234" y="296"/>
                    <a:pt x="1234" y="296"/>
                  </a:cubicBezTo>
                  <a:cubicBezTo>
                    <a:pt x="1232" y="295"/>
                    <a:pt x="1232" y="295"/>
                    <a:pt x="1232" y="295"/>
                  </a:cubicBezTo>
                  <a:cubicBezTo>
                    <a:pt x="1229" y="293"/>
                    <a:pt x="1229" y="293"/>
                    <a:pt x="1229" y="293"/>
                  </a:cubicBezTo>
                  <a:cubicBezTo>
                    <a:pt x="1224" y="292"/>
                    <a:pt x="1224" y="292"/>
                    <a:pt x="1224" y="292"/>
                  </a:cubicBezTo>
                  <a:cubicBezTo>
                    <a:pt x="1223" y="290"/>
                    <a:pt x="1223" y="290"/>
                    <a:pt x="1223" y="290"/>
                  </a:cubicBezTo>
                  <a:cubicBezTo>
                    <a:pt x="1224" y="288"/>
                    <a:pt x="1224" y="288"/>
                    <a:pt x="1224" y="288"/>
                  </a:cubicBezTo>
                  <a:cubicBezTo>
                    <a:pt x="1228" y="287"/>
                    <a:pt x="1228" y="287"/>
                    <a:pt x="1228" y="287"/>
                  </a:cubicBezTo>
                  <a:cubicBezTo>
                    <a:pt x="1230" y="288"/>
                    <a:pt x="1230" y="288"/>
                    <a:pt x="1230" y="288"/>
                  </a:cubicBezTo>
                  <a:cubicBezTo>
                    <a:pt x="1230" y="290"/>
                    <a:pt x="1230" y="290"/>
                    <a:pt x="1230" y="290"/>
                  </a:cubicBezTo>
                  <a:cubicBezTo>
                    <a:pt x="1230" y="291"/>
                    <a:pt x="1230" y="291"/>
                    <a:pt x="1230" y="291"/>
                  </a:cubicBezTo>
                  <a:cubicBezTo>
                    <a:pt x="1231" y="292"/>
                    <a:pt x="1231" y="292"/>
                    <a:pt x="1231" y="292"/>
                  </a:cubicBezTo>
                  <a:cubicBezTo>
                    <a:pt x="1232" y="292"/>
                    <a:pt x="1232" y="292"/>
                    <a:pt x="1232" y="292"/>
                  </a:cubicBezTo>
                  <a:cubicBezTo>
                    <a:pt x="1232" y="292"/>
                    <a:pt x="1232" y="292"/>
                    <a:pt x="1232" y="292"/>
                  </a:cubicBezTo>
                  <a:cubicBezTo>
                    <a:pt x="1232" y="293"/>
                    <a:pt x="1232" y="293"/>
                    <a:pt x="1232" y="293"/>
                  </a:cubicBezTo>
                  <a:cubicBezTo>
                    <a:pt x="1234" y="293"/>
                    <a:pt x="1234" y="293"/>
                    <a:pt x="1234" y="293"/>
                  </a:cubicBezTo>
                  <a:cubicBezTo>
                    <a:pt x="1235" y="292"/>
                    <a:pt x="1235" y="292"/>
                    <a:pt x="1235" y="292"/>
                  </a:cubicBezTo>
                  <a:cubicBezTo>
                    <a:pt x="1236" y="291"/>
                    <a:pt x="1236" y="291"/>
                    <a:pt x="1236" y="291"/>
                  </a:cubicBezTo>
                  <a:cubicBezTo>
                    <a:pt x="1238" y="290"/>
                    <a:pt x="1238" y="290"/>
                    <a:pt x="1238" y="290"/>
                  </a:cubicBezTo>
                  <a:cubicBezTo>
                    <a:pt x="1242" y="287"/>
                    <a:pt x="1242" y="287"/>
                    <a:pt x="1242" y="287"/>
                  </a:cubicBezTo>
                  <a:cubicBezTo>
                    <a:pt x="1253" y="274"/>
                    <a:pt x="1253" y="274"/>
                    <a:pt x="1253" y="274"/>
                  </a:cubicBezTo>
                  <a:cubicBezTo>
                    <a:pt x="1256" y="270"/>
                    <a:pt x="1256" y="270"/>
                    <a:pt x="1256" y="270"/>
                  </a:cubicBezTo>
                  <a:cubicBezTo>
                    <a:pt x="1257" y="263"/>
                    <a:pt x="1257" y="263"/>
                    <a:pt x="1257" y="263"/>
                  </a:cubicBezTo>
                  <a:cubicBezTo>
                    <a:pt x="1258" y="260"/>
                    <a:pt x="1258" y="260"/>
                    <a:pt x="1258" y="260"/>
                  </a:cubicBezTo>
                  <a:cubicBezTo>
                    <a:pt x="1262" y="257"/>
                    <a:pt x="1262" y="257"/>
                    <a:pt x="1262" y="257"/>
                  </a:cubicBezTo>
                  <a:cubicBezTo>
                    <a:pt x="1262" y="254"/>
                    <a:pt x="1262" y="254"/>
                    <a:pt x="1262" y="254"/>
                  </a:cubicBezTo>
                  <a:cubicBezTo>
                    <a:pt x="1262" y="250"/>
                    <a:pt x="1262" y="250"/>
                    <a:pt x="1262" y="250"/>
                  </a:cubicBezTo>
                  <a:cubicBezTo>
                    <a:pt x="1262" y="246"/>
                    <a:pt x="1262" y="246"/>
                    <a:pt x="1262" y="246"/>
                  </a:cubicBezTo>
                  <a:cubicBezTo>
                    <a:pt x="1264" y="250"/>
                    <a:pt x="1264" y="250"/>
                    <a:pt x="1264" y="250"/>
                  </a:cubicBezTo>
                  <a:cubicBezTo>
                    <a:pt x="1265" y="251"/>
                    <a:pt x="1265" y="251"/>
                    <a:pt x="1265" y="251"/>
                  </a:cubicBezTo>
                  <a:cubicBezTo>
                    <a:pt x="1266" y="251"/>
                    <a:pt x="1266" y="251"/>
                    <a:pt x="1266" y="251"/>
                  </a:cubicBezTo>
                  <a:cubicBezTo>
                    <a:pt x="1269" y="248"/>
                    <a:pt x="1269" y="248"/>
                    <a:pt x="1269" y="248"/>
                  </a:cubicBezTo>
                  <a:cubicBezTo>
                    <a:pt x="1276" y="243"/>
                    <a:pt x="1276" y="243"/>
                    <a:pt x="1276" y="243"/>
                  </a:cubicBezTo>
                  <a:cubicBezTo>
                    <a:pt x="1278" y="240"/>
                    <a:pt x="1278" y="240"/>
                    <a:pt x="1278" y="240"/>
                  </a:cubicBezTo>
                  <a:cubicBezTo>
                    <a:pt x="1279" y="240"/>
                    <a:pt x="1279" y="240"/>
                    <a:pt x="1279" y="240"/>
                  </a:cubicBezTo>
                  <a:cubicBezTo>
                    <a:pt x="1282" y="236"/>
                    <a:pt x="1282" y="236"/>
                    <a:pt x="1282" y="236"/>
                  </a:cubicBezTo>
                  <a:cubicBezTo>
                    <a:pt x="1282" y="236"/>
                    <a:pt x="1282" y="236"/>
                    <a:pt x="1282" y="236"/>
                  </a:cubicBezTo>
                  <a:cubicBezTo>
                    <a:pt x="1283" y="234"/>
                    <a:pt x="1283" y="234"/>
                    <a:pt x="1283" y="234"/>
                  </a:cubicBezTo>
                  <a:cubicBezTo>
                    <a:pt x="1286" y="229"/>
                    <a:pt x="1286" y="229"/>
                    <a:pt x="1286" y="229"/>
                  </a:cubicBezTo>
                  <a:cubicBezTo>
                    <a:pt x="1287" y="228"/>
                    <a:pt x="1287" y="228"/>
                    <a:pt x="1287" y="228"/>
                  </a:cubicBezTo>
                  <a:cubicBezTo>
                    <a:pt x="1293" y="222"/>
                    <a:pt x="1293" y="222"/>
                    <a:pt x="1293" y="222"/>
                  </a:cubicBezTo>
                  <a:cubicBezTo>
                    <a:pt x="1323" y="204"/>
                    <a:pt x="1323" y="204"/>
                    <a:pt x="1323" y="204"/>
                  </a:cubicBezTo>
                  <a:cubicBezTo>
                    <a:pt x="1380" y="177"/>
                    <a:pt x="1380" y="177"/>
                    <a:pt x="1380" y="177"/>
                  </a:cubicBezTo>
                  <a:cubicBezTo>
                    <a:pt x="1386" y="172"/>
                    <a:pt x="1386" y="172"/>
                    <a:pt x="1386" y="172"/>
                  </a:cubicBezTo>
                  <a:cubicBezTo>
                    <a:pt x="1388" y="165"/>
                    <a:pt x="1388" y="165"/>
                    <a:pt x="1388" y="165"/>
                  </a:cubicBezTo>
                  <a:cubicBezTo>
                    <a:pt x="1390" y="163"/>
                    <a:pt x="1390" y="163"/>
                    <a:pt x="1390" y="163"/>
                  </a:cubicBezTo>
                  <a:cubicBezTo>
                    <a:pt x="1391" y="161"/>
                    <a:pt x="1391" y="161"/>
                    <a:pt x="1391" y="161"/>
                  </a:cubicBezTo>
                  <a:cubicBezTo>
                    <a:pt x="1391" y="159"/>
                    <a:pt x="1391" y="159"/>
                    <a:pt x="1391" y="159"/>
                  </a:cubicBezTo>
                  <a:cubicBezTo>
                    <a:pt x="1392" y="157"/>
                    <a:pt x="1392" y="157"/>
                    <a:pt x="1392" y="157"/>
                  </a:cubicBezTo>
                  <a:cubicBezTo>
                    <a:pt x="1394" y="155"/>
                    <a:pt x="1394" y="155"/>
                    <a:pt x="1394" y="155"/>
                  </a:cubicBezTo>
                  <a:cubicBezTo>
                    <a:pt x="1398" y="152"/>
                    <a:pt x="1398" y="152"/>
                    <a:pt x="1398" y="152"/>
                  </a:cubicBezTo>
                  <a:cubicBezTo>
                    <a:pt x="1400" y="148"/>
                    <a:pt x="1400" y="148"/>
                    <a:pt x="1400" y="148"/>
                  </a:cubicBezTo>
                  <a:cubicBezTo>
                    <a:pt x="1408" y="142"/>
                    <a:pt x="1408" y="142"/>
                    <a:pt x="1408" y="142"/>
                  </a:cubicBezTo>
                  <a:cubicBezTo>
                    <a:pt x="1410" y="140"/>
                    <a:pt x="1410" y="140"/>
                    <a:pt x="1410" y="140"/>
                  </a:cubicBezTo>
                  <a:cubicBezTo>
                    <a:pt x="1419" y="131"/>
                    <a:pt x="1419" y="131"/>
                    <a:pt x="1419" y="131"/>
                  </a:cubicBezTo>
                  <a:cubicBezTo>
                    <a:pt x="1427" y="124"/>
                    <a:pt x="1427" y="124"/>
                    <a:pt x="1427" y="124"/>
                  </a:cubicBezTo>
                  <a:cubicBezTo>
                    <a:pt x="1431" y="121"/>
                    <a:pt x="1431" y="121"/>
                    <a:pt x="1431" y="121"/>
                  </a:cubicBezTo>
                  <a:cubicBezTo>
                    <a:pt x="1426" y="124"/>
                    <a:pt x="1426" y="124"/>
                    <a:pt x="1426" y="124"/>
                  </a:cubicBezTo>
                  <a:cubicBezTo>
                    <a:pt x="1421" y="129"/>
                    <a:pt x="1421" y="129"/>
                    <a:pt x="1421" y="129"/>
                  </a:cubicBezTo>
                  <a:cubicBezTo>
                    <a:pt x="1416" y="132"/>
                    <a:pt x="1416" y="132"/>
                    <a:pt x="1416" y="132"/>
                  </a:cubicBezTo>
                  <a:cubicBezTo>
                    <a:pt x="1412" y="132"/>
                    <a:pt x="1412" y="132"/>
                    <a:pt x="1412" y="132"/>
                  </a:cubicBezTo>
                  <a:cubicBezTo>
                    <a:pt x="1410" y="130"/>
                    <a:pt x="1410" y="130"/>
                    <a:pt x="1410" y="130"/>
                  </a:cubicBezTo>
                  <a:cubicBezTo>
                    <a:pt x="1412" y="127"/>
                    <a:pt x="1412" y="127"/>
                    <a:pt x="1412" y="127"/>
                  </a:cubicBezTo>
                  <a:cubicBezTo>
                    <a:pt x="1412" y="127"/>
                    <a:pt x="1412" y="127"/>
                    <a:pt x="1412" y="127"/>
                  </a:cubicBezTo>
                  <a:cubicBezTo>
                    <a:pt x="1416" y="127"/>
                    <a:pt x="1416" y="127"/>
                    <a:pt x="1416" y="127"/>
                  </a:cubicBezTo>
                  <a:cubicBezTo>
                    <a:pt x="1418" y="127"/>
                    <a:pt x="1418" y="127"/>
                    <a:pt x="1418" y="127"/>
                  </a:cubicBezTo>
                  <a:cubicBezTo>
                    <a:pt x="1419" y="126"/>
                    <a:pt x="1419" y="126"/>
                    <a:pt x="1419" y="126"/>
                  </a:cubicBezTo>
                  <a:cubicBezTo>
                    <a:pt x="1422" y="123"/>
                    <a:pt x="1422" y="123"/>
                    <a:pt x="1422" y="123"/>
                  </a:cubicBezTo>
                  <a:cubicBezTo>
                    <a:pt x="1424" y="122"/>
                    <a:pt x="1424" y="122"/>
                    <a:pt x="1424" y="122"/>
                  </a:cubicBezTo>
                  <a:cubicBezTo>
                    <a:pt x="1428" y="121"/>
                    <a:pt x="1428" y="121"/>
                    <a:pt x="1428" y="121"/>
                  </a:cubicBezTo>
                  <a:cubicBezTo>
                    <a:pt x="1431" y="118"/>
                    <a:pt x="1431" y="118"/>
                    <a:pt x="1431" y="118"/>
                  </a:cubicBezTo>
                  <a:cubicBezTo>
                    <a:pt x="1434" y="112"/>
                    <a:pt x="1434" y="112"/>
                    <a:pt x="1434" y="112"/>
                  </a:cubicBezTo>
                  <a:cubicBezTo>
                    <a:pt x="1444" y="105"/>
                    <a:pt x="1444" y="105"/>
                    <a:pt x="1444" y="105"/>
                  </a:cubicBezTo>
                  <a:cubicBezTo>
                    <a:pt x="1446" y="103"/>
                    <a:pt x="1446" y="103"/>
                    <a:pt x="1446" y="103"/>
                  </a:cubicBezTo>
                  <a:cubicBezTo>
                    <a:pt x="1447" y="100"/>
                    <a:pt x="1447" y="100"/>
                    <a:pt x="1447" y="100"/>
                  </a:cubicBezTo>
                  <a:cubicBezTo>
                    <a:pt x="1449" y="96"/>
                    <a:pt x="1449" y="96"/>
                    <a:pt x="1449" y="96"/>
                  </a:cubicBezTo>
                  <a:cubicBezTo>
                    <a:pt x="1467" y="77"/>
                    <a:pt x="1467" y="77"/>
                    <a:pt x="1467" y="77"/>
                  </a:cubicBezTo>
                  <a:cubicBezTo>
                    <a:pt x="1468" y="73"/>
                    <a:pt x="1468" y="73"/>
                    <a:pt x="1468" y="73"/>
                  </a:cubicBezTo>
                  <a:cubicBezTo>
                    <a:pt x="1483" y="49"/>
                    <a:pt x="1483" y="49"/>
                    <a:pt x="1483" y="49"/>
                  </a:cubicBezTo>
                  <a:cubicBezTo>
                    <a:pt x="1490" y="46"/>
                    <a:pt x="1490" y="46"/>
                    <a:pt x="1490" y="46"/>
                  </a:cubicBezTo>
                  <a:cubicBezTo>
                    <a:pt x="1492" y="43"/>
                    <a:pt x="1492" y="43"/>
                    <a:pt x="1492" y="43"/>
                  </a:cubicBezTo>
                  <a:cubicBezTo>
                    <a:pt x="1496" y="37"/>
                    <a:pt x="1496" y="37"/>
                    <a:pt x="1496" y="37"/>
                  </a:cubicBezTo>
                  <a:cubicBezTo>
                    <a:pt x="1504" y="27"/>
                    <a:pt x="1504" y="27"/>
                    <a:pt x="1504" y="27"/>
                  </a:cubicBezTo>
                  <a:cubicBezTo>
                    <a:pt x="1506" y="22"/>
                    <a:pt x="1506" y="22"/>
                    <a:pt x="1506" y="22"/>
                  </a:cubicBezTo>
                  <a:cubicBezTo>
                    <a:pt x="1511" y="14"/>
                    <a:pt x="1511" y="14"/>
                    <a:pt x="1511" y="14"/>
                  </a:cubicBezTo>
                  <a:cubicBezTo>
                    <a:pt x="1511" y="13"/>
                    <a:pt x="1511" y="13"/>
                    <a:pt x="1511" y="13"/>
                  </a:cubicBezTo>
                  <a:lnTo>
                    <a:pt x="1510" y="1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657566" y="4316532"/>
              <a:ext cx="737241" cy="711163"/>
            </a:xfrm>
            <a:custGeom>
              <a:avLst/>
              <a:gdLst>
                <a:gd name="T0" fmla="*/ 795 w 839"/>
                <a:gd name="T1" fmla="*/ 413 h 807"/>
                <a:gd name="T2" fmla="*/ 733 w 839"/>
                <a:gd name="T3" fmla="*/ 409 h 807"/>
                <a:gd name="T4" fmla="*/ 693 w 839"/>
                <a:gd name="T5" fmla="*/ 374 h 807"/>
                <a:gd name="T6" fmla="*/ 680 w 839"/>
                <a:gd name="T7" fmla="*/ 349 h 807"/>
                <a:gd name="T8" fmla="*/ 665 w 839"/>
                <a:gd name="T9" fmla="*/ 341 h 807"/>
                <a:gd name="T10" fmla="*/ 659 w 839"/>
                <a:gd name="T11" fmla="*/ 330 h 807"/>
                <a:gd name="T12" fmla="*/ 619 w 839"/>
                <a:gd name="T13" fmla="*/ 265 h 807"/>
                <a:gd name="T14" fmla="*/ 582 w 839"/>
                <a:gd name="T15" fmla="*/ 257 h 807"/>
                <a:gd name="T16" fmla="*/ 565 w 839"/>
                <a:gd name="T17" fmla="*/ 234 h 807"/>
                <a:gd name="T18" fmla="*/ 507 w 839"/>
                <a:gd name="T19" fmla="*/ 204 h 807"/>
                <a:gd name="T20" fmla="*/ 501 w 839"/>
                <a:gd name="T21" fmla="*/ 135 h 807"/>
                <a:gd name="T22" fmla="*/ 508 w 839"/>
                <a:gd name="T23" fmla="*/ 97 h 807"/>
                <a:gd name="T24" fmla="*/ 489 w 839"/>
                <a:gd name="T25" fmla="*/ 77 h 807"/>
                <a:gd name="T26" fmla="*/ 443 w 839"/>
                <a:gd name="T27" fmla="*/ 66 h 807"/>
                <a:gd name="T28" fmla="*/ 430 w 839"/>
                <a:gd name="T29" fmla="*/ 73 h 807"/>
                <a:gd name="T30" fmla="*/ 376 w 839"/>
                <a:gd name="T31" fmla="*/ 60 h 807"/>
                <a:gd name="T32" fmla="*/ 335 w 839"/>
                <a:gd name="T33" fmla="*/ 61 h 807"/>
                <a:gd name="T34" fmla="*/ 312 w 839"/>
                <a:gd name="T35" fmla="*/ 54 h 807"/>
                <a:gd name="T36" fmla="*/ 290 w 839"/>
                <a:gd name="T37" fmla="*/ 26 h 807"/>
                <a:gd name="T38" fmla="*/ 238 w 839"/>
                <a:gd name="T39" fmla="*/ 14 h 807"/>
                <a:gd name="T40" fmla="*/ 215 w 839"/>
                <a:gd name="T41" fmla="*/ 12 h 807"/>
                <a:gd name="T42" fmla="*/ 215 w 839"/>
                <a:gd name="T43" fmla="*/ 35 h 807"/>
                <a:gd name="T44" fmla="*/ 196 w 839"/>
                <a:gd name="T45" fmla="*/ 81 h 807"/>
                <a:gd name="T46" fmla="*/ 171 w 839"/>
                <a:gd name="T47" fmla="*/ 107 h 807"/>
                <a:gd name="T48" fmla="*/ 149 w 839"/>
                <a:gd name="T49" fmla="*/ 125 h 807"/>
                <a:gd name="T50" fmla="*/ 119 w 839"/>
                <a:gd name="T51" fmla="*/ 113 h 807"/>
                <a:gd name="T52" fmla="*/ 108 w 839"/>
                <a:gd name="T53" fmla="*/ 146 h 807"/>
                <a:gd name="T54" fmla="*/ 93 w 839"/>
                <a:gd name="T55" fmla="*/ 167 h 807"/>
                <a:gd name="T56" fmla="*/ 103 w 839"/>
                <a:gd name="T57" fmla="*/ 183 h 807"/>
                <a:gd name="T58" fmla="*/ 120 w 839"/>
                <a:gd name="T59" fmla="*/ 204 h 807"/>
                <a:gd name="T60" fmla="*/ 98 w 839"/>
                <a:gd name="T61" fmla="*/ 236 h 807"/>
                <a:gd name="T62" fmla="*/ 82 w 839"/>
                <a:gd name="T63" fmla="*/ 260 h 807"/>
                <a:gd name="T64" fmla="*/ 56 w 839"/>
                <a:gd name="T65" fmla="*/ 278 h 807"/>
                <a:gd name="T66" fmla="*/ 55 w 839"/>
                <a:gd name="T67" fmla="*/ 307 h 807"/>
                <a:gd name="T68" fmla="*/ 63 w 839"/>
                <a:gd name="T69" fmla="*/ 354 h 807"/>
                <a:gd name="T70" fmla="*/ 69 w 839"/>
                <a:gd name="T71" fmla="*/ 388 h 807"/>
                <a:gd name="T72" fmla="*/ 47 w 839"/>
                <a:gd name="T73" fmla="*/ 415 h 807"/>
                <a:gd name="T74" fmla="*/ 31 w 839"/>
                <a:gd name="T75" fmla="*/ 453 h 807"/>
                <a:gd name="T76" fmla="*/ 68 w 839"/>
                <a:gd name="T77" fmla="*/ 465 h 807"/>
                <a:gd name="T78" fmla="*/ 59 w 839"/>
                <a:gd name="T79" fmla="*/ 486 h 807"/>
                <a:gd name="T80" fmla="*/ 28 w 839"/>
                <a:gd name="T81" fmla="*/ 544 h 807"/>
                <a:gd name="T82" fmla="*/ 33 w 839"/>
                <a:gd name="T83" fmla="*/ 615 h 807"/>
                <a:gd name="T84" fmla="*/ 29 w 839"/>
                <a:gd name="T85" fmla="*/ 644 h 807"/>
                <a:gd name="T86" fmla="*/ 26 w 839"/>
                <a:gd name="T87" fmla="*/ 660 h 807"/>
                <a:gd name="T88" fmla="*/ 29 w 839"/>
                <a:gd name="T89" fmla="*/ 698 h 807"/>
                <a:gd name="T90" fmla="*/ 43 w 839"/>
                <a:gd name="T91" fmla="*/ 724 h 807"/>
                <a:gd name="T92" fmla="*/ 36 w 839"/>
                <a:gd name="T93" fmla="*/ 782 h 807"/>
                <a:gd name="T94" fmla="*/ 121 w 839"/>
                <a:gd name="T95" fmla="*/ 791 h 807"/>
                <a:gd name="T96" fmla="*/ 183 w 839"/>
                <a:gd name="T97" fmla="*/ 783 h 807"/>
                <a:gd name="T98" fmla="*/ 210 w 839"/>
                <a:gd name="T99" fmla="*/ 758 h 807"/>
                <a:gd name="T100" fmla="*/ 262 w 839"/>
                <a:gd name="T101" fmla="*/ 760 h 807"/>
                <a:gd name="T102" fmla="*/ 305 w 839"/>
                <a:gd name="T103" fmla="*/ 746 h 807"/>
                <a:gd name="T104" fmla="*/ 369 w 839"/>
                <a:gd name="T105" fmla="*/ 712 h 807"/>
                <a:gd name="T106" fmla="*/ 421 w 839"/>
                <a:gd name="T107" fmla="*/ 646 h 807"/>
                <a:gd name="T108" fmla="*/ 440 w 839"/>
                <a:gd name="T109" fmla="*/ 640 h 807"/>
                <a:gd name="T110" fmla="*/ 488 w 839"/>
                <a:gd name="T111" fmla="*/ 633 h 807"/>
                <a:gd name="T112" fmla="*/ 523 w 839"/>
                <a:gd name="T113" fmla="*/ 621 h 807"/>
                <a:gd name="T114" fmla="*/ 597 w 839"/>
                <a:gd name="T115" fmla="*/ 587 h 807"/>
                <a:gd name="T116" fmla="*/ 740 w 839"/>
                <a:gd name="T117" fmla="*/ 508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9" h="807">
                  <a:moveTo>
                    <a:pt x="835" y="404"/>
                  </a:moveTo>
                  <a:cubicBezTo>
                    <a:pt x="835" y="402"/>
                    <a:pt x="835" y="402"/>
                    <a:pt x="835" y="402"/>
                  </a:cubicBezTo>
                  <a:cubicBezTo>
                    <a:pt x="834" y="404"/>
                    <a:pt x="834" y="404"/>
                    <a:pt x="834" y="404"/>
                  </a:cubicBezTo>
                  <a:cubicBezTo>
                    <a:pt x="831" y="405"/>
                    <a:pt x="831" y="405"/>
                    <a:pt x="831" y="405"/>
                  </a:cubicBezTo>
                  <a:cubicBezTo>
                    <a:pt x="825" y="406"/>
                    <a:pt x="825" y="406"/>
                    <a:pt x="825" y="406"/>
                  </a:cubicBezTo>
                  <a:cubicBezTo>
                    <a:pt x="822" y="407"/>
                    <a:pt x="822" y="407"/>
                    <a:pt x="822" y="407"/>
                  </a:cubicBezTo>
                  <a:cubicBezTo>
                    <a:pt x="818" y="410"/>
                    <a:pt x="818" y="410"/>
                    <a:pt x="818" y="410"/>
                  </a:cubicBezTo>
                  <a:cubicBezTo>
                    <a:pt x="815" y="414"/>
                    <a:pt x="815" y="414"/>
                    <a:pt x="815" y="414"/>
                  </a:cubicBezTo>
                  <a:cubicBezTo>
                    <a:pt x="810" y="417"/>
                    <a:pt x="810" y="417"/>
                    <a:pt x="810" y="417"/>
                  </a:cubicBezTo>
                  <a:cubicBezTo>
                    <a:pt x="806" y="415"/>
                    <a:pt x="806" y="415"/>
                    <a:pt x="806" y="415"/>
                  </a:cubicBezTo>
                  <a:cubicBezTo>
                    <a:pt x="800" y="411"/>
                    <a:pt x="800" y="411"/>
                    <a:pt x="800" y="411"/>
                  </a:cubicBezTo>
                  <a:cubicBezTo>
                    <a:pt x="797" y="411"/>
                    <a:pt x="797" y="411"/>
                    <a:pt x="797" y="411"/>
                  </a:cubicBezTo>
                  <a:cubicBezTo>
                    <a:pt x="796" y="411"/>
                    <a:pt x="796" y="411"/>
                    <a:pt x="796" y="411"/>
                  </a:cubicBezTo>
                  <a:cubicBezTo>
                    <a:pt x="795" y="413"/>
                    <a:pt x="795" y="413"/>
                    <a:pt x="795" y="413"/>
                  </a:cubicBezTo>
                  <a:cubicBezTo>
                    <a:pt x="794" y="416"/>
                    <a:pt x="794" y="416"/>
                    <a:pt x="794" y="416"/>
                  </a:cubicBezTo>
                  <a:cubicBezTo>
                    <a:pt x="793" y="417"/>
                    <a:pt x="793" y="417"/>
                    <a:pt x="793" y="417"/>
                  </a:cubicBezTo>
                  <a:cubicBezTo>
                    <a:pt x="791" y="419"/>
                    <a:pt x="791" y="419"/>
                    <a:pt x="791" y="419"/>
                  </a:cubicBezTo>
                  <a:cubicBezTo>
                    <a:pt x="790" y="419"/>
                    <a:pt x="790" y="419"/>
                    <a:pt x="790" y="419"/>
                  </a:cubicBezTo>
                  <a:cubicBezTo>
                    <a:pt x="788" y="418"/>
                    <a:pt x="788" y="418"/>
                    <a:pt x="788" y="418"/>
                  </a:cubicBezTo>
                  <a:cubicBezTo>
                    <a:pt x="786" y="417"/>
                    <a:pt x="786" y="417"/>
                    <a:pt x="786" y="417"/>
                  </a:cubicBezTo>
                  <a:cubicBezTo>
                    <a:pt x="775" y="415"/>
                    <a:pt x="775" y="415"/>
                    <a:pt x="775" y="415"/>
                  </a:cubicBezTo>
                  <a:cubicBezTo>
                    <a:pt x="761" y="414"/>
                    <a:pt x="761" y="414"/>
                    <a:pt x="761" y="414"/>
                  </a:cubicBezTo>
                  <a:cubicBezTo>
                    <a:pt x="753" y="415"/>
                    <a:pt x="753" y="415"/>
                    <a:pt x="753" y="415"/>
                  </a:cubicBezTo>
                  <a:cubicBezTo>
                    <a:pt x="747" y="415"/>
                    <a:pt x="747" y="415"/>
                    <a:pt x="747" y="415"/>
                  </a:cubicBezTo>
                  <a:cubicBezTo>
                    <a:pt x="743" y="414"/>
                    <a:pt x="743" y="414"/>
                    <a:pt x="743" y="414"/>
                  </a:cubicBezTo>
                  <a:cubicBezTo>
                    <a:pt x="740" y="413"/>
                    <a:pt x="740" y="413"/>
                    <a:pt x="740" y="413"/>
                  </a:cubicBezTo>
                  <a:cubicBezTo>
                    <a:pt x="735" y="410"/>
                    <a:pt x="735" y="410"/>
                    <a:pt x="735" y="410"/>
                  </a:cubicBezTo>
                  <a:cubicBezTo>
                    <a:pt x="733" y="409"/>
                    <a:pt x="733" y="409"/>
                    <a:pt x="733" y="409"/>
                  </a:cubicBezTo>
                  <a:cubicBezTo>
                    <a:pt x="731" y="409"/>
                    <a:pt x="731" y="409"/>
                    <a:pt x="731" y="409"/>
                  </a:cubicBezTo>
                  <a:cubicBezTo>
                    <a:pt x="729" y="409"/>
                    <a:pt x="729" y="409"/>
                    <a:pt x="729" y="409"/>
                  </a:cubicBezTo>
                  <a:cubicBezTo>
                    <a:pt x="727" y="410"/>
                    <a:pt x="727" y="410"/>
                    <a:pt x="727" y="410"/>
                  </a:cubicBezTo>
                  <a:cubicBezTo>
                    <a:pt x="722" y="414"/>
                    <a:pt x="722" y="414"/>
                    <a:pt x="722" y="414"/>
                  </a:cubicBezTo>
                  <a:cubicBezTo>
                    <a:pt x="717" y="416"/>
                    <a:pt x="717" y="416"/>
                    <a:pt x="717" y="416"/>
                  </a:cubicBezTo>
                  <a:cubicBezTo>
                    <a:pt x="713" y="419"/>
                    <a:pt x="713" y="419"/>
                    <a:pt x="713" y="419"/>
                  </a:cubicBezTo>
                  <a:cubicBezTo>
                    <a:pt x="710" y="421"/>
                    <a:pt x="710" y="421"/>
                    <a:pt x="710" y="421"/>
                  </a:cubicBezTo>
                  <a:cubicBezTo>
                    <a:pt x="707" y="421"/>
                    <a:pt x="707" y="421"/>
                    <a:pt x="707" y="421"/>
                  </a:cubicBezTo>
                  <a:cubicBezTo>
                    <a:pt x="705" y="419"/>
                    <a:pt x="705" y="419"/>
                    <a:pt x="705" y="419"/>
                  </a:cubicBezTo>
                  <a:cubicBezTo>
                    <a:pt x="701" y="415"/>
                    <a:pt x="701" y="415"/>
                    <a:pt x="701" y="415"/>
                  </a:cubicBezTo>
                  <a:cubicBezTo>
                    <a:pt x="699" y="408"/>
                    <a:pt x="699" y="408"/>
                    <a:pt x="699" y="408"/>
                  </a:cubicBezTo>
                  <a:cubicBezTo>
                    <a:pt x="698" y="383"/>
                    <a:pt x="698" y="383"/>
                    <a:pt x="698" y="383"/>
                  </a:cubicBezTo>
                  <a:cubicBezTo>
                    <a:pt x="697" y="380"/>
                    <a:pt x="697" y="380"/>
                    <a:pt x="697" y="380"/>
                  </a:cubicBezTo>
                  <a:cubicBezTo>
                    <a:pt x="693" y="374"/>
                    <a:pt x="693" y="374"/>
                    <a:pt x="693" y="374"/>
                  </a:cubicBezTo>
                  <a:cubicBezTo>
                    <a:pt x="692" y="370"/>
                    <a:pt x="692" y="370"/>
                    <a:pt x="692" y="370"/>
                  </a:cubicBezTo>
                  <a:cubicBezTo>
                    <a:pt x="691" y="366"/>
                    <a:pt x="691" y="366"/>
                    <a:pt x="691" y="366"/>
                  </a:cubicBezTo>
                  <a:cubicBezTo>
                    <a:pt x="690" y="363"/>
                    <a:pt x="690" y="363"/>
                    <a:pt x="690" y="363"/>
                  </a:cubicBezTo>
                  <a:cubicBezTo>
                    <a:pt x="690" y="359"/>
                    <a:pt x="690" y="359"/>
                    <a:pt x="690" y="359"/>
                  </a:cubicBezTo>
                  <a:cubicBezTo>
                    <a:pt x="691" y="356"/>
                    <a:pt x="691" y="356"/>
                    <a:pt x="691" y="356"/>
                  </a:cubicBezTo>
                  <a:cubicBezTo>
                    <a:pt x="692" y="353"/>
                    <a:pt x="692" y="353"/>
                    <a:pt x="692" y="353"/>
                  </a:cubicBezTo>
                  <a:cubicBezTo>
                    <a:pt x="693" y="350"/>
                    <a:pt x="693" y="350"/>
                    <a:pt x="693" y="350"/>
                  </a:cubicBezTo>
                  <a:cubicBezTo>
                    <a:pt x="694" y="349"/>
                    <a:pt x="694" y="349"/>
                    <a:pt x="694" y="349"/>
                  </a:cubicBezTo>
                  <a:cubicBezTo>
                    <a:pt x="694" y="347"/>
                    <a:pt x="694" y="347"/>
                    <a:pt x="694" y="347"/>
                  </a:cubicBezTo>
                  <a:cubicBezTo>
                    <a:pt x="693" y="346"/>
                    <a:pt x="693" y="346"/>
                    <a:pt x="693" y="346"/>
                  </a:cubicBezTo>
                  <a:cubicBezTo>
                    <a:pt x="689" y="345"/>
                    <a:pt x="689" y="345"/>
                    <a:pt x="689" y="345"/>
                  </a:cubicBezTo>
                  <a:cubicBezTo>
                    <a:pt x="687" y="346"/>
                    <a:pt x="687" y="346"/>
                    <a:pt x="687" y="346"/>
                  </a:cubicBezTo>
                  <a:cubicBezTo>
                    <a:pt x="682" y="348"/>
                    <a:pt x="682" y="348"/>
                    <a:pt x="682" y="348"/>
                  </a:cubicBezTo>
                  <a:cubicBezTo>
                    <a:pt x="680" y="349"/>
                    <a:pt x="680" y="349"/>
                    <a:pt x="680" y="349"/>
                  </a:cubicBezTo>
                  <a:cubicBezTo>
                    <a:pt x="678" y="349"/>
                    <a:pt x="678" y="349"/>
                    <a:pt x="678" y="349"/>
                  </a:cubicBezTo>
                  <a:cubicBezTo>
                    <a:pt x="676" y="348"/>
                    <a:pt x="676" y="348"/>
                    <a:pt x="676" y="348"/>
                  </a:cubicBezTo>
                  <a:cubicBezTo>
                    <a:pt x="675" y="345"/>
                    <a:pt x="675" y="345"/>
                    <a:pt x="675" y="345"/>
                  </a:cubicBezTo>
                  <a:cubicBezTo>
                    <a:pt x="674" y="342"/>
                    <a:pt x="674" y="342"/>
                    <a:pt x="674" y="342"/>
                  </a:cubicBezTo>
                  <a:cubicBezTo>
                    <a:pt x="674" y="340"/>
                    <a:pt x="674" y="340"/>
                    <a:pt x="674" y="340"/>
                  </a:cubicBezTo>
                  <a:cubicBezTo>
                    <a:pt x="674" y="337"/>
                    <a:pt x="674" y="337"/>
                    <a:pt x="674" y="337"/>
                  </a:cubicBezTo>
                  <a:cubicBezTo>
                    <a:pt x="673" y="335"/>
                    <a:pt x="673" y="335"/>
                    <a:pt x="673" y="335"/>
                  </a:cubicBezTo>
                  <a:cubicBezTo>
                    <a:pt x="671" y="334"/>
                    <a:pt x="671" y="334"/>
                    <a:pt x="671" y="334"/>
                  </a:cubicBezTo>
                  <a:cubicBezTo>
                    <a:pt x="669" y="333"/>
                    <a:pt x="669" y="333"/>
                    <a:pt x="669" y="333"/>
                  </a:cubicBezTo>
                  <a:cubicBezTo>
                    <a:pt x="668" y="334"/>
                    <a:pt x="668" y="334"/>
                    <a:pt x="668" y="334"/>
                  </a:cubicBezTo>
                  <a:cubicBezTo>
                    <a:pt x="667" y="334"/>
                    <a:pt x="667" y="334"/>
                    <a:pt x="667" y="334"/>
                  </a:cubicBezTo>
                  <a:cubicBezTo>
                    <a:pt x="667" y="336"/>
                    <a:pt x="667" y="336"/>
                    <a:pt x="667" y="336"/>
                  </a:cubicBezTo>
                  <a:cubicBezTo>
                    <a:pt x="666" y="340"/>
                    <a:pt x="666" y="340"/>
                    <a:pt x="666" y="340"/>
                  </a:cubicBezTo>
                  <a:cubicBezTo>
                    <a:pt x="665" y="341"/>
                    <a:pt x="665" y="341"/>
                    <a:pt x="665" y="341"/>
                  </a:cubicBezTo>
                  <a:cubicBezTo>
                    <a:pt x="665" y="342"/>
                    <a:pt x="665" y="342"/>
                    <a:pt x="665" y="342"/>
                  </a:cubicBezTo>
                  <a:cubicBezTo>
                    <a:pt x="664" y="342"/>
                    <a:pt x="664" y="342"/>
                    <a:pt x="664" y="342"/>
                  </a:cubicBezTo>
                  <a:cubicBezTo>
                    <a:pt x="663" y="343"/>
                    <a:pt x="663" y="343"/>
                    <a:pt x="663" y="343"/>
                  </a:cubicBezTo>
                  <a:cubicBezTo>
                    <a:pt x="660" y="343"/>
                    <a:pt x="660" y="343"/>
                    <a:pt x="660" y="343"/>
                  </a:cubicBezTo>
                  <a:cubicBezTo>
                    <a:pt x="655" y="343"/>
                    <a:pt x="655" y="343"/>
                    <a:pt x="655" y="343"/>
                  </a:cubicBezTo>
                  <a:cubicBezTo>
                    <a:pt x="653" y="343"/>
                    <a:pt x="653" y="343"/>
                    <a:pt x="653" y="343"/>
                  </a:cubicBezTo>
                  <a:cubicBezTo>
                    <a:pt x="652" y="342"/>
                    <a:pt x="652" y="342"/>
                    <a:pt x="652" y="342"/>
                  </a:cubicBezTo>
                  <a:cubicBezTo>
                    <a:pt x="651" y="339"/>
                    <a:pt x="651" y="339"/>
                    <a:pt x="651" y="339"/>
                  </a:cubicBezTo>
                  <a:cubicBezTo>
                    <a:pt x="651" y="337"/>
                    <a:pt x="651" y="337"/>
                    <a:pt x="651" y="337"/>
                  </a:cubicBezTo>
                  <a:cubicBezTo>
                    <a:pt x="651" y="335"/>
                    <a:pt x="651" y="335"/>
                    <a:pt x="651" y="335"/>
                  </a:cubicBezTo>
                  <a:cubicBezTo>
                    <a:pt x="652" y="334"/>
                    <a:pt x="652" y="334"/>
                    <a:pt x="652" y="334"/>
                  </a:cubicBezTo>
                  <a:cubicBezTo>
                    <a:pt x="654" y="332"/>
                    <a:pt x="654" y="332"/>
                    <a:pt x="654" y="332"/>
                  </a:cubicBezTo>
                  <a:cubicBezTo>
                    <a:pt x="657" y="331"/>
                    <a:pt x="657" y="331"/>
                    <a:pt x="657" y="331"/>
                  </a:cubicBezTo>
                  <a:cubicBezTo>
                    <a:pt x="659" y="330"/>
                    <a:pt x="659" y="330"/>
                    <a:pt x="659" y="330"/>
                  </a:cubicBezTo>
                  <a:cubicBezTo>
                    <a:pt x="659" y="328"/>
                    <a:pt x="659" y="328"/>
                    <a:pt x="659" y="328"/>
                  </a:cubicBezTo>
                  <a:cubicBezTo>
                    <a:pt x="659" y="327"/>
                    <a:pt x="659" y="327"/>
                    <a:pt x="659" y="327"/>
                  </a:cubicBezTo>
                  <a:cubicBezTo>
                    <a:pt x="659" y="324"/>
                    <a:pt x="659" y="324"/>
                    <a:pt x="659" y="324"/>
                  </a:cubicBezTo>
                  <a:cubicBezTo>
                    <a:pt x="654" y="317"/>
                    <a:pt x="654" y="317"/>
                    <a:pt x="654" y="317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47" y="300"/>
                    <a:pt x="647" y="300"/>
                    <a:pt x="647" y="300"/>
                  </a:cubicBezTo>
                  <a:cubicBezTo>
                    <a:pt x="647" y="297"/>
                    <a:pt x="647" y="297"/>
                    <a:pt x="647" y="297"/>
                  </a:cubicBezTo>
                  <a:cubicBezTo>
                    <a:pt x="645" y="294"/>
                    <a:pt x="645" y="294"/>
                    <a:pt x="645" y="294"/>
                  </a:cubicBezTo>
                  <a:cubicBezTo>
                    <a:pt x="641" y="291"/>
                    <a:pt x="641" y="291"/>
                    <a:pt x="641" y="291"/>
                  </a:cubicBezTo>
                  <a:cubicBezTo>
                    <a:pt x="639" y="287"/>
                    <a:pt x="639" y="287"/>
                    <a:pt x="639" y="287"/>
                  </a:cubicBezTo>
                  <a:cubicBezTo>
                    <a:pt x="635" y="283"/>
                    <a:pt x="635" y="283"/>
                    <a:pt x="635" y="283"/>
                  </a:cubicBezTo>
                  <a:cubicBezTo>
                    <a:pt x="632" y="279"/>
                    <a:pt x="632" y="279"/>
                    <a:pt x="632" y="279"/>
                  </a:cubicBezTo>
                  <a:cubicBezTo>
                    <a:pt x="623" y="269"/>
                    <a:pt x="623" y="269"/>
                    <a:pt x="623" y="269"/>
                  </a:cubicBezTo>
                  <a:cubicBezTo>
                    <a:pt x="619" y="265"/>
                    <a:pt x="619" y="265"/>
                    <a:pt x="619" y="265"/>
                  </a:cubicBezTo>
                  <a:cubicBezTo>
                    <a:pt x="617" y="263"/>
                    <a:pt x="617" y="263"/>
                    <a:pt x="617" y="263"/>
                  </a:cubicBezTo>
                  <a:cubicBezTo>
                    <a:pt x="613" y="261"/>
                    <a:pt x="613" y="261"/>
                    <a:pt x="613" y="261"/>
                  </a:cubicBezTo>
                  <a:cubicBezTo>
                    <a:pt x="612" y="260"/>
                    <a:pt x="612" y="260"/>
                    <a:pt x="612" y="260"/>
                  </a:cubicBezTo>
                  <a:cubicBezTo>
                    <a:pt x="608" y="257"/>
                    <a:pt x="608" y="257"/>
                    <a:pt x="608" y="257"/>
                  </a:cubicBezTo>
                  <a:cubicBezTo>
                    <a:pt x="605" y="256"/>
                    <a:pt x="605" y="256"/>
                    <a:pt x="605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94" y="257"/>
                    <a:pt x="594" y="257"/>
                    <a:pt x="594" y="257"/>
                  </a:cubicBezTo>
                  <a:cubicBezTo>
                    <a:pt x="591" y="259"/>
                    <a:pt x="591" y="259"/>
                    <a:pt x="591" y="259"/>
                  </a:cubicBezTo>
                  <a:cubicBezTo>
                    <a:pt x="588" y="258"/>
                    <a:pt x="588" y="258"/>
                    <a:pt x="588" y="258"/>
                  </a:cubicBezTo>
                  <a:cubicBezTo>
                    <a:pt x="587" y="256"/>
                    <a:pt x="587" y="256"/>
                    <a:pt x="587" y="256"/>
                  </a:cubicBezTo>
                  <a:cubicBezTo>
                    <a:pt x="586" y="255"/>
                    <a:pt x="586" y="255"/>
                    <a:pt x="586" y="255"/>
                  </a:cubicBezTo>
                  <a:cubicBezTo>
                    <a:pt x="584" y="254"/>
                    <a:pt x="584" y="254"/>
                    <a:pt x="584" y="254"/>
                  </a:cubicBezTo>
                  <a:cubicBezTo>
                    <a:pt x="583" y="255"/>
                    <a:pt x="583" y="255"/>
                    <a:pt x="583" y="255"/>
                  </a:cubicBezTo>
                  <a:cubicBezTo>
                    <a:pt x="582" y="257"/>
                    <a:pt x="582" y="257"/>
                    <a:pt x="582" y="257"/>
                  </a:cubicBezTo>
                  <a:cubicBezTo>
                    <a:pt x="580" y="259"/>
                    <a:pt x="580" y="259"/>
                    <a:pt x="580" y="259"/>
                  </a:cubicBezTo>
                  <a:cubicBezTo>
                    <a:pt x="579" y="257"/>
                    <a:pt x="579" y="257"/>
                    <a:pt x="579" y="257"/>
                  </a:cubicBezTo>
                  <a:cubicBezTo>
                    <a:pt x="579" y="255"/>
                    <a:pt x="579" y="255"/>
                    <a:pt x="579" y="255"/>
                  </a:cubicBezTo>
                  <a:cubicBezTo>
                    <a:pt x="577" y="252"/>
                    <a:pt x="577" y="252"/>
                    <a:pt x="577" y="252"/>
                  </a:cubicBezTo>
                  <a:cubicBezTo>
                    <a:pt x="575" y="251"/>
                    <a:pt x="575" y="251"/>
                    <a:pt x="575" y="251"/>
                  </a:cubicBezTo>
                  <a:cubicBezTo>
                    <a:pt x="574" y="248"/>
                    <a:pt x="574" y="248"/>
                    <a:pt x="574" y="248"/>
                  </a:cubicBezTo>
                  <a:cubicBezTo>
                    <a:pt x="574" y="246"/>
                    <a:pt x="574" y="246"/>
                    <a:pt x="574" y="246"/>
                  </a:cubicBezTo>
                  <a:cubicBezTo>
                    <a:pt x="573" y="242"/>
                    <a:pt x="573" y="242"/>
                    <a:pt x="573" y="242"/>
                  </a:cubicBezTo>
                  <a:cubicBezTo>
                    <a:pt x="573" y="240"/>
                    <a:pt x="573" y="240"/>
                    <a:pt x="573" y="240"/>
                  </a:cubicBezTo>
                  <a:cubicBezTo>
                    <a:pt x="572" y="238"/>
                    <a:pt x="572" y="238"/>
                    <a:pt x="572" y="23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569" y="234"/>
                    <a:pt x="569" y="234"/>
                    <a:pt x="569" y="234"/>
                  </a:cubicBezTo>
                  <a:cubicBezTo>
                    <a:pt x="567" y="234"/>
                    <a:pt x="567" y="234"/>
                    <a:pt x="567" y="234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1" y="237"/>
                    <a:pt x="561" y="237"/>
                    <a:pt x="561" y="237"/>
                  </a:cubicBezTo>
                  <a:cubicBezTo>
                    <a:pt x="559" y="238"/>
                    <a:pt x="559" y="238"/>
                    <a:pt x="559" y="238"/>
                  </a:cubicBezTo>
                  <a:cubicBezTo>
                    <a:pt x="546" y="239"/>
                    <a:pt x="546" y="239"/>
                    <a:pt x="546" y="239"/>
                  </a:cubicBezTo>
                  <a:cubicBezTo>
                    <a:pt x="531" y="238"/>
                    <a:pt x="531" y="238"/>
                    <a:pt x="531" y="238"/>
                  </a:cubicBezTo>
                  <a:cubicBezTo>
                    <a:pt x="530" y="237"/>
                    <a:pt x="530" y="237"/>
                    <a:pt x="530" y="237"/>
                  </a:cubicBezTo>
                  <a:cubicBezTo>
                    <a:pt x="527" y="231"/>
                    <a:pt x="527" y="231"/>
                    <a:pt x="527" y="231"/>
                  </a:cubicBezTo>
                  <a:cubicBezTo>
                    <a:pt x="525" y="230"/>
                    <a:pt x="525" y="230"/>
                    <a:pt x="525" y="230"/>
                  </a:cubicBezTo>
                  <a:cubicBezTo>
                    <a:pt x="521" y="226"/>
                    <a:pt x="521" y="226"/>
                    <a:pt x="521" y="226"/>
                  </a:cubicBezTo>
                  <a:cubicBezTo>
                    <a:pt x="515" y="220"/>
                    <a:pt x="515" y="220"/>
                    <a:pt x="515" y="220"/>
                  </a:cubicBezTo>
                  <a:cubicBezTo>
                    <a:pt x="508" y="218"/>
                    <a:pt x="508" y="218"/>
                    <a:pt x="508" y="218"/>
                  </a:cubicBezTo>
                  <a:cubicBezTo>
                    <a:pt x="499" y="212"/>
                    <a:pt x="499" y="212"/>
                    <a:pt x="499" y="212"/>
                  </a:cubicBezTo>
                  <a:cubicBezTo>
                    <a:pt x="499" y="212"/>
                    <a:pt x="499" y="212"/>
                    <a:pt x="499" y="212"/>
                  </a:cubicBezTo>
                  <a:cubicBezTo>
                    <a:pt x="505" y="206"/>
                    <a:pt x="505" y="206"/>
                    <a:pt x="505" y="206"/>
                  </a:cubicBezTo>
                  <a:cubicBezTo>
                    <a:pt x="507" y="204"/>
                    <a:pt x="507" y="204"/>
                    <a:pt x="507" y="204"/>
                  </a:cubicBezTo>
                  <a:cubicBezTo>
                    <a:pt x="507" y="200"/>
                    <a:pt x="507" y="200"/>
                    <a:pt x="507" y="200"/>
                  </a:cubicBezTo>
                  <a:cubicBezTo>
                    <a:pt x="507" y="190"/>
                    <a:pt x="507" y="190"/>
                    <a:pt x="507" y="190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2" y="167"/>
                    <a:pt x="502" y="167"/>
                    <a:pt x="502" y="167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0" y="155"/>
                    <a:pt x="490" y="155"/>
                    <a:pt x="490" y="155"/>
                  </a:cubicBezTo>
                  <a:cubicBezTo>
                    <a:pt x="494" y="150"/>
                    <a:pt x="494" y="150"/>
                    <a:pt x="494" y="150"/>
                  </a:cubicBezTo>
                  <a:cubicBezTo>
                    <a:pt x="499" y="146"/>
                    <a:pt x="499" y="146"/>
                    <a:pt x="499" y="146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2" y="139"/>
                    <a:pt x="502" y="139"/>
                    <a:pt x="502" y="139"/>
                  </a:cubicBezTo>
                  <a:cubicBezTo>
                    <a:pt x="501" y="135"/>
                    <a:pt x="501" y="135"/>
                    <a:pt x="501" y="135"/>
                  </a:cubicBezTo>
                  <a:cubicBezTo>
                    <a:pt x="501" y="131"/>
                    <a:pt x="501" y="131"/>
                    <a:pt x="501" y="131"/>
                  </a:cubicBezTo>
                  <a:cubicBezTo>
                    <a:pt x="501" y="128"/>
                    <a:pt x="501" y="128"/>
                    <a:pt x="501" y="128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1" y="124"/>
                    <a:pt x="501" y="124"/>
                    <a:pt x="501" y="124"/>
                  </a:cubicBezTo>
                  <a:cubicBezTo>
                    <a:pt x="502" y="123"/>
                    <a:pt x="502" y="123"/>
                    <a:pt x="502" y="123"/>
                  </a:cubicBezTo>
                  <a:cubicBezTo>
                    <a:pt x="504" y="121"/>
                    <a:pt x="504" y="121"/>
                    <a:pt x="504" y="121"/>
                  </a:cubicBezTo>
                  <a:cubicBezTo>
                    <a:pt x="505" y="120"/>
                    <a:pt x="505" y="120"/>
                    <a:pt x="505" y="120"/>
                  </a:cubicBezTo>
                  <a:cubicBezTo>
                    <a:pt x="505" y="118"/>
                    <a:pt x="505" y="118"/>
                    <a:pt x="505" y="118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1"/>
                    <a:pt x="506" y="111"/>
                    <a:pt x="506" y="111"/>
                  </a:cubicBezTo>
                  <a:cubicBezTo>
                    <a:pt x="506" y="108"/>
                    <a:pt x="506" y="108"/>
                    <a:pt x="506" y="108"/>
                  </a:cubicBezTo>
                  <a:cubicBezTo>
                    <a:pt x="507" y="105"/>
                    <a:pt x="507" y="105"/>
                    <a:pt x="507" y="105"/>
                  </a:cubicBezTo>
                  <a:cubicBezTo>
                    <a:pt x="508" y="97"/>
                    <a:pt x="508" y="97"/>
                    <a:pt x="508" y="97"/>
                  </a:cubicBezTo>
                  <a:cubicBezTo>
                    <a:pt x="508" y="95"/>
                    <a:pt x="508" y="95"/>
                    <a:pt x="508" y="95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506" y="89"/>
                    <a:pt x="506" y="89"/>
                    <a:pt x="506" y="89"/>
                  </a:cubicBezTo>
                  <a:cubicBezTo>
                    <a:pt x="505" y="88"/>
                    <a:pt x="505" y="88"/>
                    <a:pt x="505" y="88"/>
                  </a:cubicBezTo>
                  <a:cubicBezTo>
                    <a:pt x="505" y="87"/>
                    <a:pt x="505" y="87"/>
                    <a:pt x="505" y="87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1" y="81"/>
                    <a:pt x="501" y="81"/>
                    <a:pt x="501" y="81"/>
                  </a:cubicBezTo>
                  <a:cubicBezTo>
                    <a:pt x="501" y="81"/>
                    <a:pt x="501" y="81"/>
                    <a:pt x="501" y="81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7" y="79"/>
                    <a:pt x="497" y="79"/>
                    <a:pt x="497" y="79"/>
                  </a:cubicBezTo>
                  <a:cubicBezTo>
                    <a:pt x="494" y="78"/>
                    <a:pt x="494" y="78"/>
                    <a:pt x="494" y="78"/>
                  </a:cubicBezTo>
                  <a:cubicBezTo>
                    <a:pt x="491" y="77"/>
                    <a:pt x="491" y="77"/>
                    <a:pt x="491" y="77"/>
                  </a:cubicBezTo>
                  <a:cubicBezTo>
                    <a:pt x="489" y="77"/>
                    <a:pt x="489" y="77"/>
                    <a:pt x="489" y="77"/>
                  </a:cubicBezTo>
                  <a:cubicBezTo>
                    <a:pt x="489" y="76"/>
                    <a:pt x="489" y="76"/>
                    <a:pt x="489" y="76"/>
                  </a:cubicBezTo>
                  <a:cubicBezTo>
                    <a:pt x="488" y="75"/>
                    <a:pt x="488" y="75"/>
                    <a:pt x="488" y="75"/>
                  </a:cubicBezTo>
                  <a:cubicBezTo>
                    <a:pt x="487" y="74"/>
                    <a:pt x="487" y="74"/>
                    <a:pt x="487" y="74"/>
                  </a:cubicBezTo>
                  <a:cubicBezTo>
                    <a:pt x="485" y="69"/>
                    <a:pt x="485" y="69"/>
                    <a:pt x="485" y="69"/>
                  </a:cubicBezTo>
                  <a:cubicBezTo>
                    <a:pt x="483" y="67"/>
                    <a:pt x="483" y="67"/>
                    <a:pt x="483" y="67"/>
                  </a:cubicBezTo>
                  <a:cubicBezTo>
                    <a:pt x="479" y="63"/>
                    <a:pt x="479" y="63"/>
                    <a:pt x="479" y="63"/>
                  </a:cubicBezTo>
                  <a:cubicBezTo>
                    <a:pt x="477" y="62"/>
                    <a:pt x="477" y="62"/>
                    <a:pt x="477" y="62"/>
                  </a:cubicBezTo>
                  <a:cubicBezTo>
                    <a:pt x="476" y="59"/>
                    <a:pt x="476" y="59"/>
                    <a:pt x="476" y="59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61" y="58"/>
                    <a:pt x="461" y="58"/>
                    <a:pt x="461" y="58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59" y="60"/>
                    <a:pt x="459" y="60"/>
                    <a:pt x="459" y="60"/>
                  </a:cubicBezTo>
                  <a:cubicBezTo>
                    <a:pt x="446" y="64"/>
                    <a:pt x="446" y="64"/>
                    <a:pt x="446" y="64"/>
                  </a:cubicBezTo>
                  <a:cubicBezTo>
                    <a:pt x="443" y="66"/>
                    <a:pt x="443" y="66"/>
                    <a:pt x="443" y="66"/>
                  </a:cubicBezTo>
                  <a:cubicBezTo>
                    <a:pt x="441" y="67"/>
                    <a:pt x="441" y="67"/>
                    <a:pt x="441" y="67"/>
                  </a:cubicBezTo>
                  <a:cubicBezTo>
                    <a:pt x="441" y="67"/>
                    <a:pt x="441" y="67"/>
                    <a:pt x="441" y="67"/>
                  </a:cubicBezTo>
                  <a:cubicBezTo>
                    <a:pt x="441" y="69"/>
                    <a:pt x="441" y="69"/>
                    <a:pt x="441" y="69"/>
                  </a:cubicBezTo>
                  <a:cubicBezTo>
                    <a:pt x="441" y="72"/>
                    <a:pt x="441" y="72"/>
                    <a:pt x="441" y="72"/>
                  </a:cubicBezTo>
                  <a:cubicBezTo>
                    <a:pt x="440" y="73"/>
                    <a:pt x="440" y="73"/>
                    <a:pt x="440" y="73"/>
                  </a:cubicBezTo>
                  <a:cubicBezTo>
                    <a:pt x="439" y="74"/>
                    <a:pt x="439" y="74"/>
                    <a:pt x="439" y="74"/>
                  </a:cubicBezTo>
                  <a:cubicBezTo>
                    <a:pt x="437" y="76"/>
                    <a:pt x="437" y="76"/>
                    <a:pt x="437" y="76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5" y="77"/>
                    <a:pt x="435" y="77"/>
                    <a:pt x="435" y="77"/>
                  </a:cubicBezTo>
                  <a:cubicBezTo>
                    <a:pt x="434" y="76"/>
                    <a:pt x="434" y="76"/>
                    <a:pt x="434" y="76"/>
                  </a:cubicBezTo>
                  <a:cubicBezTo>
                    <a:pt x="432" y="75"/>
                    <a:pt x="432" y="75"/>
                    <a:pt x="432" y="75"/>
                  </a:cubicBezTo>
                  <a:cubicBezTo>
                    <a:pt x="431" y="75"/>
                    <a:pt x="431" y="75"/>
                    <a:pt x="431" y="75"/>
                  </a:cubicBezTo>
                  <a:cubicBezTo>
                    <a:pt x="431" y="74"/>
                    <a:pt x="431" y="74"/>
                    <a:pt x="431" y="74"/>
                  </a:cubicBezTo>
                  <a:cubicBezTo>
                    <a:pt x="430" y="73"/>
                    <a:pt x="430" y="73"/>
                    <a:pt x="430" y="73"/>
                  </a:cubicBezTo>
                  <a:cubicBezTo>
                    <a:pt x="429" y="72"/>
                    <a:pt x="429" y="72"/>
                    <a:pt x="429" y="72"/>
                  </a:cubicBezTo>
                  <a:cubicBezTo>
                    <a:pt x="428" y="71"/>
                    <a:pt x="428" y="71"/>
                    <a:pt x="428" y="71"/>
                  </a:cubicBezTo>
                  <a:cubicBezTo>
                    <a:pt x="423" y="71"/>
                    <a:pt x="423" y="71"/>
                    <a:pt x="423" y="71"/>
                  </a:cubicBezTo>
                  <a:cubicBezTo>
                    <a:pt x="421" y="71"/>
                    <a:pt x="421" y="71"/>
                    <a:pt x="421" y="71"/>
                  </a:cubicBezTo>
                  <a:cubicBezTo>
                    <a:pt x="421" y="71"/>
                    <a:pt x="421" y="71"/>
                    <a:pt x="421" y="71"/>
                  </a:cubicBezTo>
                  <a:cubicBezTo>
                    <a:pt x="405" y="71"/>
                    <a:pt x="405" y="71"/>
                    <a:pt x="405" y="71"/>
                  </a:cubicBezTo>
                  <a:cubicBezTo>
                    <a:pt x="402" y="71"/>
                    <a:pt x="402" y="71"/>
                    <a:pt x="402" y="71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0" y="69"/>
                    <a:pt x="400" y="69"/>
                    <a:pt x="400" y="69"/>
                  </a:cubicBezTo>
                  <a:cubicBezTo>
                    <a:pt x="399" y="68"/>
                    <a:pt x="399" y="68"/>
                    <a:pt x="399" y="6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2" y="62"/>
                    <a:pt x="392" y="62"/>
                    <a:pt x="392" y="62"/>
                  </a:cubicBezTo>
                  <a:cubicBezTo>
                    <a:pt x="376" y="60"/>
                    <a:pt x="376" y="60"/>
                    <a:pt x="376" y="60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2" y="57"/>
                    <a:pt x="372" y="57"/>
                    <a:pt x="372" y="57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8" y="52"/>
                    <a:pt x="368" y="52"/>
                    <a:pt x="368" y="52"/>
                  </a:cubicBezTo>
                  <a:cubicBezTo>
                    <a:pt x="367" y="51"/>
                    <a:pt x="367" y="51"/>
                    <a:pt x="367" y="51"/>
                  </a:cubicBezTo>
                  <a:cubicBezTo>
                    <a:pt x="363" y="49"/>
                    <a:pt x="363" y="49"/>
                    <a:pt x="363" y="49"/>
                  </a:cubicBezTo>
                  <a:cubicBezTo>
                    <a:pt x="361" y="49"/>
                    <a:pt x="361" y="49"/>
                    <a:pt x="361" y="49"/>
                  </a:cubicBezTo>
                  <a:cubicBezTo>
                    <a:pt x="359" y="49"/>
                    <a:pt x="359" y="49"/>
                    <a:pt x="359" y="49"/>
                  </a:cubicBezTo>
                  <a:cubicBezTo>
                    <a:pt x="347" y="51"/>
                    <a:pt x="347" y="51"/>
                    <a:pt x="347" y="51"/>
                  </a:cubicBezTo>
                  <a:cubicBezTo>
                    <a:pt x="339" y="55"/>
                    <a:pt x="339" y="55"/>
                    <a:pt x="339" y="55"/>
                  </a:cubicBezTo>
                  <a:cubicBezTo>
                    <a:pt x="338" y="55"/>
                    <a:pt x="338" y="55"/>
                    <a:pt x="338" y="55"/>
                  </a:cubicBezTo>
                  <a:cubicBezTo>
                    <a:pt x="337" y="56"/>
                    <a:pt x="337" y="56"/>
                    <a:pt x="337" y="56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4" y="62"/>
                    <a:pt x="334" y="62"/>
                    <a:pt x="334" y="62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27" y="63"/>
                    <a:pt x="327" y="63"/>
                    <a:pt x="327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0"/>
                    <a:pt x="320" y="60"/>
                    <a:pt x="320" y="60"/>
                  </a:cubicBezTo>
                  <a:cubicBezTo>
                    <a:pt x="316" y="59"/>
                    <a:pt x="316" y="59"/>
                    <a:pt x="316" y="59"/>
                  </a:cubicBezTo>
                  <a:cubicBezTo>
                    <a:pt x="314" y="59"/>
                    <a:pt x="314" y="59"/>
                    <a:pt x="314" y="59"/>
                  </a:cubicBezTo>
                  <a:cubicBezTo>
                    <a:pt x="313" y="57"/>
                    <a:pt x="313" y="57"/>
                    <a:pt x="313" y="57"/>
                  </a:cubicBezTo>
                  <a:cubicBezTo>
                    <a:pt x="313" y="56"/>
                    <a:pt x="313" y="56"/>
                    <a:pt x="313" y="56"/>
                  </a:cubicBezTo>
                  <a:cubicBezTo>
                    <a:pt x="312" y="54"/>
                    <a:pt x="312" y="54"/>
                    <a:pt x="312" y="54"/>
                  </a:cubicBezTo>
                  <a:cubicBezTo>
                    <a:pt x="312" y="53"/>
                    <a:pt x="312" y="53"/>
                    <a:pt x="312" y="53"/>
                  </a:cubicBezTo>
                  <a:cubicBezTo>
                    <a:pt x="311" y="53"/>
                    <a:pt x="311" y="53"/>
                    <a:pt x="311" y="53"/>
                  </a:cubicBezTo>
                  <a:cubicBezTo>
                    <a:pt x="306" y="51"/>
                    <a:pt x="306" y="51"/>
                    <a:pt x="306" y="51"/>
                  </a:cubicBezTo>
                  <a:cubicBezTo>
                    <a:pt x="304" y="50"/>
                    <a:pt x="304" y="50"/>
                    <a:pt x="304" y="50"/>
                  </a:cubicBezTo>
                  <a:cubicBezTo>
                    <a:pt x="303" y="49"/>
                    <a:pt x="303" y="49"/>
                    <a:pt x="303" y="49"/>
                  </a:cubicBezTo>
                  <a:cubicBezTo>
                    <a:pt x="303" y="48"/>
                    <a:pt x="303" y="48"/>
                    <a:pt x="303" y="48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7" y="31"/>
                    <a:pt x="297" y="31"/>
                    <a:pt x="297" y="31"/>
                  </a:cubicBezTo>
                  <a:cubicBezTo>
                    <a:pt x="295" y="30"/>
                    <a:pt x="295" y="30"/>
                    <a:pt x="295" y="30"/>
                  </a:cubicBezTo>
                  <a:cubicBezTo>
                    <a:pt x="294" y="29"/>
                    <a:pt x="294" y="29"/>
                    <a:pt x="294" y="29"/>
                  </a:cubicBezTo>
                  <a:cubicBezTo>
                    <a:pt x="291" y="27"/>
                    <a:pt x="291" y="27"/>
                    <a:pt x="291" y="27"/>
                  </a:cubicBezTo>
                  <a:cubicBezTo>
                    <a:pt x="290" y="26"/>
                    <a:pt x="290" y="26"/>
                    <a:pt x="290" y="26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78" y="23"/>
                    <a:pt x="278" y="23"/>
                    <a:pt x="278" y="23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55" y="15"/>
                    <a:pt x="255" y="15"/>
                    <a:pt x="255" y="15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6" y="16"/>
                    <a:pt x="246" y="16"/>
                    <a:pt x="246" y="16"/>
                  </a:cubicBezTo>
                  <a:cubicBezTo>
                    <a:pt x="244" y="15"/>
                    <a:pt x="244" y="15"/>
                    <a:pt x="244" y="15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1" y="14"/>
                    <a:pt x="241" y="14"/>
                    <a:pt x="241" y="14"/>
                  </a:cubicBezTo>
                  <a:cubicBezTo>
                    <a:pt x="239" y="13"/>
                    <a:pt x="239" y="13"/>
                    <a:pt x="239" y="13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9" y="19"/>
                    <a:pt x="229" y="19"/>
                    <a:pt x="229" y="19"/>
                  </a:cubicBezTo>
                  <a:cubicBezTo>
                    <a:pt x="217" y="14"/>
                    <a:pt x="217" y="14"/>
                    <a:pt x="217" y="14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12" y="6"/>
                    <a:pt x="212" y="6"/>
                    <a:pt x="212" y="6"/>
                  </a:cubicBezTo>
                  <a:cubicBezTo>
                    <a:pt x="211" y="5"/>
                    <a:pt x="211" y="5"/>
                    <a:pt x="211" y="5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201" y="11"/>
                    <a:pt x="201" y="11"/>
                    <a:pt x="201" y="11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4" y="31"/>
                    <a:pt x="214" y="31"/>
                    <a:pt x="214" y="31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1" y="54"/>
                    <a:pt x="201" y="54"/>
                    <a:pt x="201" y="54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7" y="63"/>
                    <a:pt x="197" y="63"/>
                    <a:pt x="197" y="63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2" y="103"/>
                    <a:pt x="172" y="103"/>
                    <a:pt x="172" y="103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71" y="125"/>
                    <a:pt x="171" y="125"/>
                    <a:pt x="171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4" y="111"/>
                    <a:pt x="124" y="111"/>
                    <a:pt x="124" y="111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19" y="122"/>
                    <a:pt x="119" y="122"/>
                    <a:pt x="119" y="122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8"/>
                    <a:pt x="95" y="178"/>
                    <a:pt x="95" y="178"/>
                  </a:cubicBezTo>
                  <a:cubicBezTo>
                    <a:pt x="95" y="179"/>
                    <a:pt x="95" y="179"/>
                    <a:pt x="95" y="179"/>
                  </a:cubicBezTo>
                  <a:cubicBezTo>
                    <a:pt x="95" y="179"/>
                    <a:pt x="95" y="179"/>
                    <a:pt x="95" y="179"/>
                  </a:cubicBezTo>
                  <a:cubicBezTo>
                    <a:pt x="96" y="180"/>
                    <a:pt x="96" y="180"/>
                    <a:pt x="96" y="180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3" y="186"/>
                    <a:pt x="103" y="186"/>
                    <a:pt x="103" y="186"/>
                  </a:cubicBezTo>
                  <a:cubicBezTo>
                    <a:pt x="104" y="187"/>
                    <a:pt x="104" y="187"/>
                    <a:pt x="104" y="187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9" y="190"/>
                    <a:pt x="109" y="190"/>
                    <a:pt x="109" y="190"/>
                  </a:cubicBezTo>
                  <a:cubicBezTo>
                    <a:pt x="109" y="192"/>
                    <a:pt x="109" y="192"/>
                    <a:pt x="109" y="192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120" y="204"/>
                    <a:pt x="120" y="204"/>
                    <a:pt x="120" y="204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7"/>
                    <a:pt x="122" y="207"/>
                    <a:pt x="122" y="207"/>
                  </a:cubicBezTo>
                  <a:cubicBezTo>
                    <a:pt x="123" y="208"/>
                    <a:pt x="123" y="208"/>
                    <a:pt x="123" y="208"/>
                  </a:cubicBezTo>
                  <a:cubicBezTo>
                    <a:pt x="123" y="210"/>
                    <a:pt x="123" y="210"/>
                    <a:pt x="123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18" y="212"/>
                    <a:pt x="118" y="212"/>
                    <a:pt x="118" y="212"/>
                  </a:cubicBezTo>
                  <a:cubicBezTo>
                    <a:pt x="115" y="212"/>
                    <a:pt x="115" y="212"/>
                    <a:pt x="115" y="212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11" y="214"/>
                    <a:pt x="111" y="214"/>
                    <a:pt x="111" y="214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7" y="217"/>
                    <a:pt x="107" y="217"/>
                    <a:pt x="107" y="217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96" y="237"/>
                    <a:pt x="96" y="237"/>
                    <a:pt x="96" y="237"/>
                  </a:cubicBezTo>
                  <a:cubicBezTo>
                    <a:pt x="91" y="236"/>
                    <a:pt x="91" y="236"/>
                    <a:pt x="91" y="236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3" y="243"/>
                    <a:pt x="83" y="243"/>
                    <a:pt x="83" y="243"/>
                  </a:cubicBezTo>
                  <a:cubicBezTo>
                    <a:pt x="84" y="245"/>
                    <a:pt x="84" y="245"/>
                    <a:pt x="84" y="245"/>
                  </a:cubicBezTo>
                  <a:cubicBezTo>
                    <a:pt x="84" y="247"/>
                    <a:pt x="84" y="247"/>
                    <a:pt x="84" y="247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7"/>
                    <a:pt x="83" y="257"/>
                    <a:pt x="83" y="257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81" y="262"/>
                    <a:pt x="81" y="262"/>
                    <a:pt x="81" y="262"/>
                  </a:cubicBezTo>
                  <a:cubicBezTo>
                    <a:pt x="79" y="263"/>
                    <a:pt x="79" y="263"/>
                    <a:pt x="79" y="263"/>
                  </a:cubicBezTo>
                  <a:cubicBezTo>
                    <a:pt x="77" y="263"/>
                    <a:pt x="77" y="263"/>
                    <a:pt x="77" y="263"/>
                  </a:cubicBezTo>
                  <a:cubicBezTo>
                    <a:pt x="75" y="264"/>
                    <a:pt x="75" y="264"/>
                    <a:pt x="75" y="264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5" y="266"/>
                    <a:pt x="65" y="266"/>
                    <a:pt x="65" y="266"/>
                  </a:cubicBezTo>
                  <a:cubicBezTo>
                    <a:pt x="63" y="267"/>
                    <a:pt x="63" y="267"/>
                    <a:pt x="63" y="267"/>
                  </a:cubicBezTo>
                  <a:cubicBezTo>
                    <a:pt x="61" y="269"/>
                    <a:pt x="61" y="269"/>
                    <a:pt x="61" y="269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59" y="273"/>
                    <a:pt x="59" y="273"/>
                    <a:pt x="59" y="273"/>
                  </a:cubicBezTo>
                  <a:cubicBezTo>
                    <a:pt x="57" y="275"/>
                    <a:pt x="57" y="275"/>
                    <a:pt x="57" y="275"/>
                  </a:cubicBezTo>
                  <a:cubicBezTo>
                    <a:pt x="56" y="277"/>
                    <a:pt x="56" y="277"/>
                    <a:pt x="56" y="277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9"/>
                    <a:pt x="57" y="279"/>
                    <a:pt x="57" y="27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5" y="282"/>
                    <a:pt x="55" y="282"/>
                    <a:pt x="55" y="282"/>
                  </a:cubicBezTo>
                  <a:cubicBezTo>
                    <a:pt x="55" y="284"/>
                    <a:pt x="55" y="284"/>
                    <a:pt x="55" y="284"/>
                  </a:cubicBezTo>
                  <a:cubicBezTo>
                    <a:pt x="54" y="288"/>
                    <a:pt x="54" y="288"/>
                    <a:pt x="54" y="288"/>
                  </a:cubicBezTo>
                  <a:cubicBezTo>
                    <a:pt x="53" y="291"/>
                    <a:pt x="53" y="291"/>
                    <a:pt x="53" y="291"/>
                  </a:cubicBezTo>
                  <a:cubicBezTo>
                    <a:pt x="53" y="293"/>
                    <a:pt x="53" y="293"/>
                    <a:pt x="53" y="293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7" y="298"/>
                    <a:pt x="47" y="298"/>
                    <a:pt x="47" y="298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46" y="300"/>
                    <a:pt x="46" y="300"/>
                    <a:pt x="46" y="300"/>
                  </a:cubicBezTo>
                  <a:cubicBezTo>
                    <a:pt x="54" y="306"/>
                    <a:pt x="54" y="306"/>
                    <a:pt x="54" y="30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56" y="309"/>
                    <a:pt x="56" y="309"/>
                    <a:pt x="56" y="309"/>
                  </a:cubicBezTo>
                  <a:cubicBezTo>
                    <a:pt x="56" y="311"/>
                    <a:pt x="56" y="311"/>
                    <a:pt x="56" y="311"/>
                  </a:cubicBezTo>
                  <a:cubicBezTo>
                    <a:pt x="55" y="315"/>
                    <a:pt x="55" y="315"/>
                    <a:pt x="55" y="315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20"/>
                    <a:pt x="61" y="320"/>
                    <a:pt x="61" y="320"/>
                  </a:cubicBezTo>
                  <a:cubicBezTo>
                    <a:pt x="61" y="322"/>
                    <a:pt x="61" y="322"/>
                    <a:pt x="61" y="322"/>
                  </a:cubicBezTo>
                  <a:cubicBezTo>
                    <a:pt x="59" y="324"/>
                    <a:pt x="59" y="324"/>
                    <a:pt x="59" y="324"/>
                  </a:cubicBezTo>
                  <a:cubicBezTo>
                    <a:pt x="59" y="327"/>
                    <a:pt x="59" y="327"/>
                    <a:pt x="59" y="327"/>
                  </a:cubicBezTo>
                  <a:cubicBezTo>
                    <a:pt x="58" y="330"/>
                    <a:pt x="58" y="330"/>
                    <a:pt x="58" y="330"/>
                  </a:cubicBezTo>
                  <a:cubicBezTo>
                    <a:pt x="59" y="332"/>
                    <a:pt x="59" y="332"/>
                    <a:pt x="59" y="332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64" y="353"/>
                    <a:pt x="64" y="353"/>
                    <a:pt x="64" y="353"/>
                  </a:cubicBezTo>
                  <a:cubicBezTo>
                    <a:pt x="63" y="354"/>
                    <a:pt x="63" y="354"/>
                    <a:pt x="63" y="354"/>
                  </a:cubicBezTo>
                  <a:cubicBezTo>
                    <a:pt x="63" y="355"/>
                    <a:pt x="63" y="355"/>
                    <a:pt x="63" y="355"/>
                  </a:cubicBezTo>
                  <a:cubicBezTo>
                    <a:pt x="61" y="355"/>
                    <a:pt x="61" y="355"/>
                    <a:pt x="61" y="355"/>
                  </a:cubicBezTo>
                  <a:cubicBezTo>
                    <a:pt x="59" y="355"/>
                    <a:pt x="59" y="355"/>
                    <a:pt x="59" y="355"/>
                  </a:cubicBezTo>
                  <a:cubicBezTo>
                    <a:pt x="58" y="356"/>
                    <a:pt x="58" y="356"/>
                    <a:pt x="58" y="356"/>
                  </a:cubicBezTo>
                  <a:cubicBezTo>
                    <a:pt x="57" y="357"/>
                    <a:pt x="57" y="357"/>
                    <a:pt x="57" y="357"/>
                  </a:cubicBezTo>
                  <a:cubicBezTo>
                    <a:pt x="56" y="359"/>
                    <a:pt x="56" y="359"/>
                    <a:pt x="56" y="359"/>
                  </a:cubicBezTo>
                  <a:cubicBezTo>
                    <a:pt x="57" y="361"/>
                    <a:pt x="57" y="361"/>
                    <a:pt x="57" y="361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63" y="367"/>
                    <a:pt x="63" y="367"/>
                    <a:pt x="63" y="367"/>
                  </a:cubicBezTo>
                  <a:cubicBezTo>
                    <a:pt x="65" y="369"/>
                    <a:pt x="65" y="369"/>
                    <a:pt x="65" y="369"/>
                  </a:cubicBezTo>
                  <a:cubicBezTo>
                    <a:pt x="66" y="373"/>
                    <a:pt x="66" y="373"/>
                    <a:pt x="66" y="373"/>
                  </a:cubicBezTo>
                  <a:cubicBezTo>
                    <a:pt x="68" y="379"/>
                    <a:pt x="68" y="379"/>
                    <a:pt x="68" y="379"/>
                  </a:cubicBezTo>
                  <a:cubicBezTo>
                    <a:pt x="69" y="385"/>
                    <a:pt x="69" y="385"/>
                    <a:pt x="69" y="385"/>
                  </a:cubicBezTo>
                  <a:cubicBezTo>
                    <a:pt x="69" y="388"/>
                    <a:pt x="69" y="388"/>
                    <a:pt x="69" y="388"/>
                  </a:cubicBezTo>
                  <a:cubicBezTo>
                    <a:pt x="69" y="390"/>
                    <a:pt x="69" y="390"/>
                    <a:pt x="69" y="390"/>
                  </a:cubicBezTo>
                  <a:cubicBezTo>
                    <a:pt x="68" y="391"/>
                    <a:pt x="68" y="391"/>
                    <a:pt x="68" y="391"/>
                  </a:cubicBezTo>
                  <a:cubicBezTo>
                    <a:pt x="57" y="402"/>
                    <a:pt x="57" y="402"/>
                    <a:pt x="57" y="402"/>
                  </a:cubicBezTo>
                  <a:cubicBezTo>
                    <a:pt x="55" y="403"/>
                    <a:pt x="55" y="403"/>
                    <a:pt x="55" y="403"/>
                  </a:cubicBezTo>
                  <a:cubicBezTo>
                    <a:pt x="53" y="404"/>
                    <a:pt x="53" y="404"/>
                    <a:pt x="53" y="404"/>
                  </a:cubicBezTo>
                  <a:cubicBezTo>
                    <a:pt x="51" y="405"/>
                    <a:pt x="51" y="405"/>
                    <a:pt x="51" y="405"/>
                  </a:cubicBezTo>
                  <a:cubicBezTo>
                    <a:pt x="50" y="406"/>
                    <a:pt x="50" y="406"/>
                    <a:pt x="50" y="406"/>
                  </a:cubicBezTo>
                  <a:cubicBezTo>
                    <a:pt x="48" y="407"/>
                    <a:pt x="48" y="407"/>
                    <a:pt x="48" y="407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6" y="412"/>
                    <a:pt x="46" y="412"/>
                    <a:pt x="46" y="412"/>
                  </a:cubicBezTo>
                  <a:cubicBezTo>
                    <a:pt x="45" y="413"/>
                    <a:pt x="45" y="413"/>
                    <a:pt x="45" y="413"/>
                  </a:cubicBezTo>
                  <a:cubicBezTo>
                    <a:pt x="45" y="413"/>
                    <a:pt x="45" y="413"/>
                    <a:pt x="45" y="413"/>
                  </a:cubicBezTo>
                  <a:cubicBezTo>
                    <a:pt x="46" y="414"/>
                    <a:pt x="46" y="414"/>
                    <a:pt x="46" y="414"/>
                  </a:cubicBezTo>
                  <a:cubicBezTo>
                    <a:pt x="47" y="415"/>
                    <a:pt x="47" y="415"/>
                    <a:pt x="47" y="415"/>
                  </a:cubicBezTo>
                  <a:cubicBezTo>
                    <a:pt x="49" y="417"/>
                    <a:pt x="49" y="417"/>
                    <a:pt x="49" y="417"/>
                  </a:cubicBezTo>
                  <a:cubicBezTo>
                    <a:pt x="50" y="419"/>
                    <a:pt x="50" y="419"/>
                    <a:pt x="50" y="419"/>
                  </a:cubicBezTo>
                  <a:cubicBezTo>
                    <a:pt x="51" y="421"/>
                    <a:pt x="51" y="421"/>
                    <a:pt x="51" y="421"/>
                  </a:cubicBezTo>
                  <a:cubicBezTo>
                    <a:pt x="52" y="423"/>
                    <a:pt x="52" y="423"/>
                    <a:pt x="52" y="423"/>
                  </a:cubicBezTo>
                  <a:cubicBezTo>
                    <a:pt x="51" y="425"/>
                    <a:pt x="51" y="425"/>
                    <a:pt x="51" y="425"/>
                  </a:cubicBezTo>
                  <a:cubicBezTo>
                    <a:pt x="50" y="427"/>
                    <a:pt x="50" y="427"/>
                    <a:pt x="50" y="427"/>
                  </a:cubicBezTo>
                  <a:cubicBezTo>
                    <a:pt x="48" y="428"/>
                    <a:pt x="48" y="428"/>
                    <a:pt x="48" y="428"/>
                  </a:cubicBezTo>
                  <a:cubicBezTo>
                    <a:pt x="42" y="431"/>
                    <a:pt x="42" y="431"/>
                    <a:pt x="42" y="431"/>
                  </a:cubicBezTo>
                  <a:cubicBezTo>
                    <a:pt x="40" y="432"/>
                    <a:pt x="40" y="432"/>
                    <a:pt x="40" y="432"/>
                  </a:cubicBezTo>
                  <a:cubicBezTo>
                    <a:pt x="39" y="433"/>
                    <a:pt x="39" y="433"/>
                    <a:pt x="39" y="433"/>
                  </a:cubicBezTo>
                  <a:cubicBezTo>
                    <a:pt x="37" y="438"/>
                    <a:pt x="37" y="438"/>
                    <a:pt x="37" y="438"/>
                  </a:cubicBezTo>
                  <a:cubicBezTo>
                    <a:pt x="31" y="445"/>
                    <a:pt x="31" y="445"/>
                    <a:pt x="31" y="445"/>
                  </a:cubicBezTo>
                  <a:cubicBezTo>
                    <a:pt x="29" y="450"/>
                    <a:pt x="29" y="450"/>
                    <a:pt x="29" y="450"/>
                  </a:cubicBezTo>
                  <a:cubicBezTo>
                    <a:pt x="31" y="453"/>
                    <a:pt x="31" y="453"/>
                    <a:pt x="31" y="453"/>
                  </a:cubicBezTo>
                  <a:cubicBezTo>
                    <a:pt x="37" y="456"/>
                    <a:pt x="37" y="456"/>
                    <a:pt x="37" y="456"/>
                  </a:cubicBezTo>
                  <a:cubicBezTo>
                    <a:pt x="40" y="457"/>
                    <a:pt x="40" y="457"/>
                    <a:pt x="40" y="457"/>
                  </a:cubicBezTo>
                  <a:cubicBezTo>
                    <a:pt x="43" y="459"/>
                    <a:pt x="43" y="459"/>
                    <a:pt x="43" y="459"/>
                  </a:cubicBezTo>
                  <a:cubicBezTo>
                    <a:pt x="44" y="460"/>
                    <a:pt x="44" y="460"/>
                    <a:pt x="44" y="460"/>
                  </a:cubicBezTo>
                  <a:cubicBezTo>
                    <a:pt x="46" y="461"/>
                    <a:pt x="46" y="461"/>
                    <a:pt x="46" y="461"/>
                  </a:cubicBezTo>
                  <a:cubicBezTo>
                    <a:pt x="48" y="461"/>
                    <a:pt x="48" y="461"/>
                    <a:pt x="48" y="461"/>
                  </a:cubicBezTo>
                  <a:cubicBezTo>
                    <a:pt x="52" y="461"/>
                    <a:pt x="52" y="461"/>
                    <a:pt x="52" y="461"/>
                  </a:cubicBezTo>
                  <a:cubicBezTo>
                    <a:pt x="55" y="461"/>
                    <a:pt x="55" y="461"/>
                    <a:pt x="55" y="461"/>
                  </a:cubicBezTo>
                  <a:cubicBezTo>
                    <a:pt x="61" y="460"/>
                    <a:pt x="61" y="460"/>
                    <a:pt x="61" y="460"/>
                  </a:cubicBezTo>
                  <a:cubicBezTo>
                    <a:pt x="62" y="465"/>
                    <a:pt x="62" y="465"/>
                    <a:pt x="62" y="465"/>
                  </a:cubicBezTo>
                  <a:cubicBezTo>
                    <a:pt x="63" y="466"/>
                    <a:pt x="63" y="466"/>
                    <a:pt x="63" y="466"/>
                  </a:cubicBezTo>
                  <a:cubicBezTo>
                    <a:pt x="64" y="466"/>
                    <a:pt x="64" y="466"/>
                    <a:pt x="64" y="466"/>
                  </a:cubicBezTo>
                  <a:cubicBezTo>
                    <a:pt x="66" y="466"/>
                    <a:pt x="66" y="466"/>
                    <a:pt x="66" y="466"/>
                  </a:cubicBezTo>
                  <a:cubicBezTo>
                    <a:pt x="68" y="465"/>
                    <a:pt x="68" y="465"/>
                    <a:pt x="68" y="465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75" y="461"/>
                    <a:pt x="75" y="461"/>
                    <a:pt x="75" y="461"/>
                  </a:cubicBezTo>
                  <a:cubicBezTo>
                    <a:pt x="78" y="460"/>
                    <a:pt x="78" y="460"/>
                    <a:pt x="78" y="460"/>
                  </a:cubicBezTo>
                  <a:cubicBezTo>
                    <a:pt x="80" y="461"/>
                    <a:pt x="80" y="461"/>
                    <a:pt x="80" y="461"/>
                  </a:cubicBezTo>
                  <a:cubicBezTo>
                    <a:pt x="80" y="462"/>
                    <a:pt x="80" y="462"/>
                    <a:pt x="80" y="462"/>
                  </a:cubicBezTo>
                  <a:cubicBezTo>
                    <a:pt x="79" y="464"/>
                    <a:pt x="79" y="464"/>
                    <a:pt x="79" y="464"/>
                  </a:cubicBezTo>
                  <a:cubicBezTo>
                    <a:pt x="74" y="475"/>
                    <a:pt x="74" y="475"/>
                    <a:pt x="74" y="475"/>
                  </a:cubicBezTo>
                  <a:cubicBezTo>
                    <a:pt x="74" y="476"/>
                    <a:pt x="74" y="476"/>
                    <a:pt x="74" y="476"/>
                  </a:cubicBezTo>
                  <a:cubicBezTo>
                    <a:pt x="73" y="476"/>
                    <a:pt x="73" y="476"/>
                    <a:pt x="73" y="476"/>
                  </a:cubicBezTo>
                  <a:cubicBezTo>
                    <a:pt x="64" y="478"/>
                    <a:pt x="64" y="478"/>
                    <a:pt x="64" y="478"/>
                  </a:cubicBezTo>
                  <a:cubicBezTo>
                    <a:pt x="62" y="479"/>
                    <a:pt x="62" y="479"/>
                    <a:pt x="62" y="479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60" y="484"/>
                    <a:pt x="60" y="484"/>
                    <a:pt x="60" y="484"/>
                  </a:cubicBezTo>
                  <a:cubicBezTo>
                    <a:pt x="59" y="486"/>
                    <a:pt x="59" y="486"/>
                    <a:pt x="59" y="486"/>
                  </a:cubicBezTo>
                  <a:cubicBezTo>
                    <a:pt x="57" y="488"/>
                    <a:pt x="57" y="488"/>
                    <a:pt x="57" y="488"/>
                  </a:cubicBezTo>
                  <a:cubicBezTo>
                    <a:pt x="55" y="488"/>
                    <a:pt x="55" y="488"/>
                    <a:pt x="55" y="488"/>
                  </a:cubicBezTo>
                  <a:cubicBezTo>
                    <a:pt x="52" y="489"/>
                    <a:pt x="52" y="489"/>
                    <a:pt x="52" y="489"/>
                  </a:cubicBezTo>
                  <a:cubicBezTo>
                    <a:pt x="50" y="489"/>
                    <a:pt x="50" y="489"/>
                    <a:pt x="50" y="489"/>
                  </a:cubicBezTo>
                  <a:cubicBezTo>
                    <a:pt x="48" y="491"/>
                    <a:pt x="48" y="491"/>
                    <a:pt x="48" y="491"/>
                  </a:cubicBezTo>
                  <a:cubicBezTo>
                    <a:pt x="47" y="496"/>
                    <a:pt x="47" y="496"/>
                    <a:pt x="47" y="496"/>
                  </a:cubicBezTo>
                  <a:cubicBezTo>
                    <a:pt x="45" y="501"/>
                    <a:pt x="45" y="501"/>
                    <a:pt x="45" y="501"/>
                  </a:cubicBezTo>
                  <a:cubicBezTo>
                    <a:pt x="22" y="531"/>
                    <a:pt x="22" y="531"/>
                    <a:pt x="22" y="531"/>
                  </a:cubicBezTo>
                  <a:cubicBezTo>
                    <a:pt x="20" y="536"/>
                    <a:pt x="20" y="536"/>
                    <a:pt x="20" y="536"/>
                  </a:cubicBezTo>
                  <a:cubicBezTo>
                    <a:pt x="20" y="539"/>
                    <a:pt x="20" y="539"/>
                    <a:pt x="20" y="539"/>
                  </a:cubicBezTo>
                  <a:cubicBezTo>
                    <a:pt x="21" y="541"/>
                    <a:pt x="21" y="541"/>
                    <a:pt x="21" y="541"/>
                  </a:cubicBezTo>
                  <a:cubicBezTo>
                    <a:pt x="23" y="543"/>
                    <a:pt x="23" y="543"/>
                    <a:pt x="23" y="543"/>
                  </a:cubicBezTo>
                  <a:cubicBezTo>
                    <a:pt x="24" y="544"/>
                    <a:pt x="24" y="544"/>
                    <a:pt x="24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29" y="545"/>
                    <a:pt x="29" y="545"/>
                    <a:pt x="29" y="545"/>
                  </a:cubicBezTo>
                  <a:cubicBezTo>
                    <a:pt x="31" y="546"/>
                    <a:pt x="31" y="546"/>
                    <a:pt x="31" y="546"/>
                  </a:cubicBezTo>
                  <a:cubicBezTo>
                    <a:pt x="32" y="548"/>
                    <a:pt x="32" y="548"/>
                    <a:pt x="32" y="548"/>
                  </a:cubicBezTo>
                  <a:cubicBezTo>
                    <a:pt x="33" y="556"/>
                    <a:pt x="33" y="556"/>
                    <a:pt x="33" y="556"/>
                  </a:cubicBezTo>
                  <a:cubicBezTo>
                    <a:pt x="34" y="559"/>
                    <a:pt x="34" y="559"/>
                    <a:pt x="34" y="559"/>
                  </a:cubicBezTo>
                  <a:cubicBezTo>
                    <a:pt x="39" y="566"/>
                    <a:pt x="39" y="566"/>
                    <a:pt x="39" y="566"/>
                  </a:cubicBezTo>
                  <a:cubicBezTo>
                    <a:pt x="39" y="570"/>
                    <a:pt x="39" y="570"/>
                    <a:pt x="39" y="570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36" y="576"/>
                    <a:pt x="36" y="576"/>
                    <a:pt x="36" y="576"/>
                  </a:cubicBezTo>
                  <a:cubicBezTo>
                    <a:pt x="35" y="580"/>
                    <a:pt x="35" y="580"/>
                    <a:pt x="35" y="580"/>
                  </a:cubicBezTo>
                  <a:cubicBezTo>
                    <a:pt x="33" y="584"/>
                    <a:pt x="33" y="584"/>
                    <a:pt x="33" y="584"/>
                  </a:cubicBezTo>
                  <a:cubicBezTo>
                    <a:pt x="33" y="588"/>
                    <a:pt x="33" y="588"/>
                    <a:pt x="33" y="588"/>
                  </a:cubicBezTo>
                  <a:cubicBezTo>
                    <a:pt x="33" y="612"/>
                    <a:pt x="33" y="612"/>
                    <a:pt x="33" y="612"/>
                  </a:cubicBezTo>
                  <a:cubicBezTo>
                    <a:pt x="33" y="615"/>
                    <a:pt x="33" y="615"/>
                    <a:pt x="33" y="615"/>
                  </a:cubicBezTo>
                  <a:cubicBezTo>
                    <a:pt x="31" y="616"/>
                    <a:pt x="31" y="616"/>
                    <a:pt x="31" y="616"/>
                  </a:cubicBezTo>
                  <a:cubicBezTo>
                    <a:pt x="30" y="616"/>
                    <a:pt x="30" y="616"/>
                    <a:pt x="30" y="616"/>
                  </a:cubicBezTo>
                  <a:cubicBezTo>
                    <a:pt x="29" y="618"/>
                    <a:pt x="29" y="618"/>
                    <a:pt x="29" y="618"/>
                  </a:cubicBezTo>
                  <a:cubicBezTo>
                    <a:pt x="28" y="627"/>
                    <a:pt x="28" y="627"/>
                    <a:pt x="28" y="627"/>
                  </a:cubicBezTo>
                  <a:cubicBezTo>
                    <a:pt x="28" y="629"/>
                    <a:pt x="28" y="629"/>
                    <a:pt x="28" y="629"/>
                  </a:cubicBezTo>
                  <a:cubicBezTo>
                    <a:pt x="29" y="631"/>
                    <a:pt x="29" y="631"/>
                    <a:pt x="29" y="631"/>
                  </a:cubicBezTo>
                  <a:cubicBezTo>
                    <a:pt x="29" y="631"/>
                    <a:pt x="29" y="631"/>
                    <a:pt x="29" y="631"/>
                  </a:cubicBezTo>
                  <a:cubicBezTo>
                    <a:pt x="33" y="633"/>
                    <a:pt x="33" y="633"/>
                    <a:pt x="33" y="633"/>
                  </a:cubicBezTo>
                  <a:cubicBezTo>
                    <a:pt x="35" y="635"/>
                    <a:pt x="35" y="635"/>
                    <a:pt x="35" y="635"/>
                  </a:cubicBezTo>
                  <a:cubicBezTo>
                    <a:pt x="35" y="637"/>
                    <a:pt x="35" y="637"/>
                    <a:pt x="35" y="637"/>
                  </a:cubicBezTo>
                  <a:cubicBezTo>
                    <a:pt x="34" y="638"/>
                    <a:pt x="34" y="638"/>
                    <a:pt x="34" y="638"/>
                  </a:cubicBezTo>
                  <a:cubicBezTo>
                    <a:pt x="31" y="640"/>
                    <a:pt x="31" y="640"/>
                    <a:pt x="31" y="640"/>
                  </a:cubicBezTo>
                  <a:cubicBezTo>
                    <a:pt x="30" y="642"/>
                    <a:pt x="30" y="642"/>
                    <a:pt x="30" y="642"/>
                  </a:cubicBezTo>
                  <a:cubicBezTo>
                    <a:pt x="29" y="644"/>
                    <a:pt x="29" y="644"/>
                    <a:pt x="29" y="644"/>
                  </a:cubicBezTo>
                  <a:cubicBezTo>
                    <a:pt x="29" y="645"/>
                    <a:pt x="29" y="645"/>
                    <a:pt x="29" y="645"/>
                  </a:cubicBezTo>
                  <a:cubicBezTo>
                    <a:pt x="29" y="645"/>
                    <a:pt x="29" y="645"/>
                    <a:pt x="29" y="645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4"/>
                    <a:pt x="33" y="644"/>
                    <a:pt x="33" y="644"/>
                  </a:cubicBezTo>
                  <a:cubicBezTo>
                    <a:pt x="34" y="645"/>
                    <a:pt x="34" y="645"/>
                    <a:pt x="34" y="645"/>
                  </a:cubicBezTo>
                  <a:cubicBezTo>
                    <a:pt x="35" y="645"/>
                    <a:pt x="35" y="645"/>
                    <a:pt x="35" y="645"/>
                  </a:cubicBezTo>
                  <a:cubicBezTo>
                    <a:pt x="35" y="646"/>
                    <a:pt x="35" y="646"/>
                    <a:pt x="35" y="646"/>
                  </a:cubicBezTo>
                  <a:cubicBezTo>
                    <a:pt x="35" y="648"/>
                    <a:pt x="35" y="648"/>
                    <a:pt x="35" y="648"/>
                  </a:cubicBezTo>
                  <a:cubicBezTo>
                    <a:pt x="34" y="650"/>
                    <a:pt x="34" y="650"/>
                    <a:pt x="34" y="650"/>
                  </a:cubicBezTo>
                  <a:cubicBezTo>
                    <a:pt x="33" y="653"/>
                    <a:pt x="33" y="653"/>
                    <a:pt x="33" y="653"/>
                  </a:cubicBezTo>
                  <a:cubicBezTo>
                    <a:pt x="33" y="656"/>
                    <a:pt x="33" y="656"/>
                    <a:pt x="33" y="656"/>
                  </a:cubicBezTo>
                  <a:cubicBezTo>
                    <a:pt x="32" y="657"/>
                    <a:pt x="32" y="657"/>
                    <a:pt x="32" y="657"/>
                  </a:cubicBezTo>
                  <a:cubicBezTo>
                    <a:pt x="30" y="659"/>
                    <a:pt x="30" y="659"/>
                    <a:pt x="30" y="659"/>
                  </a:cubicBezTo>
                  <a:cubicBezTo>
                    <a:pt x="26" y="660"/>
                    <a:pt x="26" y="660"/>
                    <a:pt x="26" y="660"/>
                  </a:cubicBezTo>
                  <a:cubicBezTo>
                    <a:pt x="25" y="661"/>
                    <a:pt x="25" y="661"/>
                    <a:pt x="25" y="661"/>
                  </a:cubicBezTo>
                  <a:cubicBezTo>
                    <a:pt x="23" y="663"/>
                    <a:pt x="23" y="663"/>
                    <a:pt x="23" y="663"/>
                  </a:cubicBezTo>
                  <a:cubicBezTo>
                    <a:pt x="23" y="666"/>
                    <a:pt x="23" y="666"/>
                    <a:pt x="23" y="666"/>
                  </a:cubicBezTo>
                  <a:cubicBezTo>
                    <a:pt x="23" y="668"/>
                    <a:pt x="23" y="668"/>
                    <a:pt x="23" y="668"/>
                  </a:cubicBezTo>
                  <a:cubicBezTo>
                    <a:pt x="21" y="669"/>
                    <a:pt x="21" y="669"/>
                    <a:pt x="21" y="669"/>
                  </a:cubicBezTo>
                  <a:cubicBezTo>
                    <a:pt x="16" y="672"/>
                    <a:pt x="16" y="672"/>
                    <a:pt x="16" y="672"/>
                  </a:cubicBezTo>
                  <a:cubicBezTo>
                    <a:pt x="10" y="677"/>
                    <a:pt x="10" y="677"/>
                    <a:pt x="10" y="677"/>
                  </a:cubicBezTo>
                  <a:cubicBezTo>
                    <a:pt x="3" y="681"/>
                    <a:pt x="3" y="681"/>
                    <a:pt x="3" y="681"/>
                  </a:cubicBezTo>
                  <a:cubicBezTo>
                    <a:pt x="1" y="683"/>
                    <a:pt x="1" y="683"/>
                    <a:pt x="1" y="683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5" y="691"/>
                    <a:pt x="5" y="691"/>
                    <a:pt x="5" y="691"/>
                  </a:cubicBezTo>
                  <a:cubicBezTo>
                    <a:pt x="7" y="693"/>
                    <a:pt x="7" y="693"/>
                    <a:pt x="7" y="693"/>
                  </a:cubicBezTo>
                  <a:cubicBezTo>
                    <a:pt x="25" y="698"/>
                    <a:pt x="25" y="698"/>
                    <a:pt x="25" y="698"/>
                  </a:cubicBezTo>
                  <a:cubicBezTo>
                    <a:pt x="29" y="698"/>
                    <a:pt x="29" y="698"/>
                    <a:pt x="29" y="698"/>
                  </a:cubicBezTo>
                  <a:cubicBezTo>
                    <a:pt x="40" y="698"/>
                    <a:pt x="40" y="698"/>
                    <a:pt x="40" y="698"/>
                  </a:cubicBezTo>
                  <a:cubicBezTo>
                    <a:pt x="44" y="699"/>
                    <a:pt x="44" y="699"/>
                    <a:pt x="44" y="699"/>
                  </a:cubicBezTo>
                  <a:cubicBezTo>
                    <a:pt x="51" y="702"/>
                    <a:pt x="51" y="702"/>
                    <a:pt x="51" y="702"/>
                  </a:cubicBezTo>
                  <a:cubicBezTo>
                    <a:pt x="53" y="704"/>
                    <a:pt x="53" y="704"/>
                    <a:pt x="53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5" y="708"/>
                    <a:pt x="55" y="708"/>
                    <a:pt x="55" y="708"/>
                  </a:cubicBezTo>
                  <a:cubicBezTo>
                    <a:pt x="55" y="711"/>
                    <a:pt x="55" y="711"/>
                    <a:pt x="55" y="711"/>
                  </a:cubicBezTo>
                  <a:cubicBezTo>
                    <a:pt x="54" y="713"/>
                    <a:pt x="54" y="713"/>
                    <a:pt x="54" y="713"/>
                  </a:cubicBezTo>
                  <a:cubicBezTo>
                    <a:pt x="53" y="714"/>
                    <a:pt x="53" y="714"/>
                    <a:pt x="53" y="714"/>
                  </a:cubicBezTo>
                  <a:cubicBezTo>
                    <a:pt x="51" y="715"/>
                    <a:pt x="51" y="715"/>
                    <a:pt x="51" y="715"/>
                  </a:cubicBezTo>
                  <a:cubicBezTo>
                    <a:pt x="46" y="719"/>
                    <a:pt x="46" y="719"/>
                    <a:pt x="46" y="719"/>
                  </a:cubicBezTo>
                  <a:cubicBezTo>
                    <a:pt x="45" y="720"/>
                    <a:pt x="45" y="720"/>
                    <a:pt x="45" y="720"/>
                  </a:cubicBezTo>
                  <a:cubicBezTo>
                    <a:pt x="44" y="722"/>
                    <a:pt x="44" y="722"/>
                    <a:pt x="44" y="722"/>
                  </a:cubicBezTo>
                  <a:cubicBezTo>
                    <a:pt x="43" y="724"/>
                    <a:pt x="43" y="724"/>
                    <a:pt x="43" y="724"/>
                  </a:cubicBezTo>
                  <a:cubicBezTo>
                    <a:pt x="43" y="729"/>
                    <a:pt x="43" y="729"/>
                    <a:pt x="43" y="729"/>
                  </a:cubicBezTo>
                  <a:cubicBezTo>
                    <a:pt x="43" y="732"/>
                    <a:pt x="43" y="732"/>
                    <a:pt x="43" y="732"/>
                  </a:cubicBezTo>
                  <a:cubicBezTo>
                    <a:pt x="42" y="734"/>
                    <a:pt x="42" y="734"/>
                    <a:pt x="42" y="734"/>
                  </a:cubicBezTo>
                  <a:cubicBezTo>
                    <a:pt x="42" y="737"/>
                    <a:pt x="42" y="737"/>
                    <a:pt x="42" y="737"/>
                  </a:cubicBezTo>
                  <a:cubicBezTo>
                    <a:pt x="41" y="741"/>
                    <a:pt x="41" y="741"/>
                    <a:pt x="41" y="741"/>
                  </a:cubicBezTo>
                  <a:cubicBezTo>
                    <a:pt x="43" y="752"/>
                    <a:pt x="43" y="752"/>
                    <a:pt x="43" y="752"/>
                  </a:cubicBezTo>
                  <a:cubicBezTo>
                    <a:pt x="43" y="755"/>
                    <a:pt x="43" y="755"/>
                    <a:pt x="43" y="755"/>
                  </a:cubicBezTo>
                  <a:cubicBezTo>
                    <a:pt x="42" y="760"/>
                    <a:pt x="42" y="760"/>
                    <a:pt x="42" y="760"/>
                  </a:cubicBezTo>
                  <a:cubicBezTo>
                    <a:pt x="42" y="765"/>
                    <a:pt x="42" y="765"/>
                    <a:pt x="42" y="765"/>
                  </a:cubicBezTo>
                  <a:cubicBezTo>
                    <a:pt x="42" y="773"/>
                    <a:pt x="42" y="773"/>
                    <a:pt x="42" y="773"/>
                  </a:cubicBezTo>
                  <a:cubicBezTo>
                    <a:pt x="41" y="775"/>
                    <a:pt x="41" y="775"/>
                    <a:pt x="41" y="775"/>
                  </a:cubicBezTo>
                  <a:cubicBezTo>
                    <a:pt x="41" y="777"/>
                    <a:pt x="41" y="777"/>
                    <a:pt x="41" y="777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36" y="782"/>
                    <a:pt x="36" y="782"/>
                    <a:pt x="36" y="782"/>
                  </a:cubicBezTo>
                  <a:cubicBezTo>
                    <a:pt x="57" y="787"/>
                    <a:pt x="57" y="787"/>
                    <a:pt x="57" y="787"/>
                  </a:cubicBezTo>
                  <a:cubicBezTo>
                    <a:pt x="61" y="788"/>
                    <a:pt x="61" y="788"/>
                    <a:pt x="61" y="788"/>
                  </a:cubicBezTo>
                  <a:cubicBezTo>
                    <a:pt x="72" y="793"/>
                    <a:pt x="72" y="793"/>
                    <a:pt x="72" y="793"/>
                  </a:cubicBezTo>
                  <a:cubicBezTo>
                    <a:pt x="75" y="794"/>
                    <a:pt x="75" y="794"/>
                    <a:pt x="75" y="794"/>
                  </a:cubicBezTo>
                  <a:cubicBezTo>
                    <a:pt x="80" y="795"/>
                    <a:pt x="80" y="795"/>
                    <a:pt x="80" y="795"/>
                  </a:cubicBezTo>
                  <a:cubicBezTo>
                    <a:pt x="92" y="794"/>
                    <a:pt x="92" y="794"/>
                    <a:pt x="92" y="794"/>
                  </a:cubicBezTo>
                  <a:cubicBezTo>
                    <a:pt x="101" y="796"/>
                    <a:pt x="101" y="796"/>
                    <a:pt x="101" y="796"/>
                  </a:cubicBezTo>
                  <a:cubicBezTo>
                    <a:pt x="111" y="795"/>
                    <a:pt x="111" y="795"/>
                    <a:pt x="111" y="795"/>
                  </a:cubicBezTo>
                  <a:cubicBezTo>
                    <a:pt x="113" y="794"/>
                    <a:pt x="113" y="794"/>
                    <a:pt x="113" y="794"/>
                  </a:cubicBezTo>
                  <a:cubicBezTo>
                    <a:pt x="114" y="794"/>
                    <a:pt x="114" y="794"/>
                    <a:pt x="114" y="794"/>
                  </a:cubicBezTo>
                  <a:cubicBezTo>
                    <a:pt x="116" y="791"/>
                    <a:pt x="116" y="791"/>
                    <a:pt x="116" y="791"/>
                  </a:cubicBezTo>
                  <a:cubicBezTo>
                    <a:pt x="118" y="790"/>
                    <a:pt x="118" y="790"/>
                    <a:pt x="118" y="790"/>
                  </a:cubicBezTo>
                  <a:cubicBezTo>
                    <a:pt x="119" y="790"/>
                    <a:pt x="119" y="790"/>
                    <a:pt x="119" y="790"/>
                  </a:cubicBezTo>
                  <a:cubicBezTo>
                    <a:pt x="121" y="791"/>
                    <a:pt x="121" y="791"/>
                    <a:pt x="121" y="791"/>
                  </a:cubicBezTo>
                  <a:cubicBezTo>
                    <a:pt x="123" y="792"/>
                    <a:pt x="123" y="792"/>
                    <a:pt x="123" y="792"/>
                  </a:cubicBezTo>
                  <a:cubicBezTo>
                    <a:pt x="128" y="793"/>
                    <a:pt x="128" y="793"/>
                    <a:pt x="128" y="793"/>
                  </a:cubicBezTo>
                  <a:cubicBezTo>
                    <a:pt x="130" y="794"/>
                    <a:pt x="130" y="794"/>
                    <a:pt x="130" y="794"/>
                  </a:cubicBezTo>
                  <a:cubicBezTo>
                    <a:pt x="155" y="807"/>
                    <a:pt x="155" y="807"/>
                    <a:pt x="155" y="807"/>
                  </a:cubicBezTo>
                  <a:cubicBezTo>
                    <a:pt x="158" y="807"/>
                    <a:pt x="158" y="807"/>
                    <a:pt x="158" y="807"/>
                  </a:cubicBezTo>
                  <a:cubicBezTo>
                    <a:pt x="161" y="805"/>
                    <a:pt x="161" y="805"/>
                    <a:pt x="161" y="805"/>
                  </a:cubicBezTo>
                  <a:cubicBezTo>
                    <a:pt x="162" y="803"/>
                    <a:pt x="162" y="803"/>
                    <a:pt x="162" y="803"/>
                  </a:cubicBezTo>
                  <a:cubicBezTo>
                    <a:pt x="164" y="798"/>
                    <a:pt x="164" y="798"/>
                    <a:pt x="164" y="798"/>
                  </a:cubicBezTo>
                  <a:cubicBezTo>
                    <a:pt x="165" y="796"/>
                    <a:pt x="165" y="796"/>
                    <a:pt x="165" y="796"/>
                  </a:cubicBezTo>
                  <a:cubicBezTo>
                    <a:pt x="168" y="794"/>
                    <a:pt x="168" y="794"/>
                    <a:pt x="168" y="794"/>
                  </a:cubicBezTo>
                  <a:cubicBezTo>
                    <a:pt x="170" y="793"/>
                    <a:pt x="170" y="793"/>
                    <a:pt x="170" y="793"/>
                  </a:cubicBezTo>
                  <a:cubicBezTo>
                    <a:pt x="174" y="792"/>
                    <a:pt x="174" y="792"/>
                    <a:pt x="174" y="792"/>
                  </a:cubicBezTo>
                  <a:cubicBezTo>
                    <a:pt x="179" y="788"/>
                    <a:pt x="179" y="788"/>
                    <a:pt x="179" y="788"/>
                  </a:cubicBezTo>
                  <a:cubicBezTo>
                    <a:pt x="183" y="783"/>
                    <a:pt x="183" y="783"/>
                    <a:pt x="183" y="783"/>
                  </a:cubicBezTo>
                  <a:cubicBezTo>
                    <a:pt x="183" y="780"/>
                    <a:pt x="183" y="780"/>
                    <a:pt x="183" y="780"/>
                  </a:cubicBezTo>
                  <a:cubicBezTo>
                    <a:pt x="185" y="778"/>
                    <a:pt x="185" y="778"/>
                    <a:pt x="185" y="778"/>
                  </a:cubicBezTo>
                  <a:cubicBezTo>
                    <a:pt x="187" y="775"/>
                    <a:pt x="187" y="775"/>
                    <a:pt x="187" y="775"/>
                  </a:cubicBezTo>
                  <a:cubicBezTo>
                    <a:pt x="187" y="772"/>
                    <a:pt x="187" y="772"/>
                    <a:pt x="187" y="772"/>
                  </a:cubicBezTo>
                  <a:cubicBezTo>
                    <a:pt x="186" y="770"/>
                    <a:pt x="186" y="770"/>
                    <a:pt x="186" y="770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8" y="766"/>
                    <a:pt x="188" y="766"/>
                    <a:pt x="188" y="766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5" y="769"/>
                    <a:pt x="195" y="769"/>
                    <a:pt x="195" y="769"/>
                  </a:cubicBezTo>
                  <a:cubicBezTo>
                    <a:pt x="199" y="768"/>
                    <a:pt x="199" y="768"/>
                    <a:pt x="199" y="768"/>
                  </a:cubicBezTo>
                  <a:cubicBezTo>
                    <a:pt x="201" y="763"/>
                    <a:pt x="201" y="763"/>
                    <a:pt x="201" y="763"/>
                  </a:cubicBezTo>
                  <a:cubicBezTo>
                    <a:pt x="203" y="762"/>
                    <a:pt x="203" y="762"/>
                    <a:pt x="203" y="762"/>
                  </a:cubicBezTo>
                  <a:cubicBezTo>
                    <a:pt x="205" y="763"/>
                    <a:pt x="205" y="763"/>
                    <a:pt x="205" y="763"/>
                  </a:cubicBezTo>
                  <a:cubicBezTo>
                    <a:pt x="210" y="758"/>
                    <a:pt x="210" y="758"/>
                    <a:pt x="210" y="758"/>
                  </a:cubicBezTo>
                  <a:cubicBezTo>
                    <a:pt x="214" y="757"/>
                    <a:pt x="214" y="757"/>
                    <a:pt x="214" y="757"/>
                  </a:cubicBezTo>
                  <a:cubicBezTo>
                    <a:pt x="226" y="756"/>
                    <a:pt x="226" y="756"/>
                    <a:pt x="226" y="756"/>
                  </a:cubicBezTo>
                  <a:cubicBezTo>
                    <a:pt x="233" y="755"/>
                    <a:pt x="233" y="755"/>
                    <a:pt x="233" y="755"/>
                  </a:cubicBezTo>
                  <a:cubicBezTo>
                    <a:pt x="235" y="755"/>
                    <a:pt x="235" y="755"/>
                    <a:pt x="235" y="755"/>
                  </a:cubicBezTo>
                  <a:cubicBezTo>
                    <a:pt x="237" y="757"/>
                    <a:pt x="237" y="757"/>
                    <a:pt x="237" y="757"/>
                  </a:cubicBezTo>
                  <a:cubicBezTo>
                    <a:pt x="239" y="759"/>
                    <a:pt x="239" y="759"/>
                    <a:pt x="239" y="759"/>
                  </a:cubicBezTo>
                  <a:cubicBezTo>
                    <a:pt x="240" y="761"/>
                    <a:pt x="240" y="761"/>
                    <a:pt x="240" y="761"/>
                  </a:cubicBezTo>
                  <a:cubicBezTo>
                    <a:pt x="242" y="762"/>
                    <a:pt x="242" y="762"/>
                    <a:pt x="242" y="762"/>
                  </a:cubicBezTo>
                  <a:cubicBezTo>
                    <a:pt x="244" y="763"/>
                    <a:pt x="244" y="763"/>
                    <a:pt x="244" y="763"/>
                  </a:cubicBezTo>
                  <a:cubicBezTo>
                    <a:pt x="246" y="763"/>
                    <a:pt x="246" y="763"/>
                    <a:pt x="246" y="763"/>
                  </a:cubicBezTo>
                  <a:cubicBezTo>
                    <a:pt x="248" y="763"/>
                    <a:pt x="248" y="763"/>
                    <a:pt x="248" y="763"/>
                  </a:cubicBezTo>
                  <a:cubicBezTo>
                    <a:pt x="257" y="759"/>
                    <a:pt x="257" y="759"/>
                    <a:pt x="257" y="759"/>
                  </a:cubicBezTo>
                  <a:cubicBezTo>
                    <a:pt x="260" y="759"/>
                    <a:pt x="260" y="759"/>
                    <a:pt x="260" y="759"/>
                  </a:cubicBezTo>
                  <a:cubicBezTo>
                    <a:pt x="262" y="760"/>
                    <a:pt x="262" y="760"/>
                    <a:pt x="262" y="760"/>
                  </a:cubicBezTo>
                  <a:cubicBezTo>
                    <a:pt x="267" y="765"/>
                    <a:pt x="267" y="765"/>
                    <a:pt x="267" y="765"/>
                  </a:cubicBezTo>
                  <a:cubicBezTo>
                    <a:pt x="277" y="768"/>
                    <a:pt x="277" y="768"/>
                    <a:pt x="277" y="768"/>
                  </a:cubicBezTo>
                  <a:cubicBezTo>
                    <a:pt x="282" y="768"/>
                    <a:pt x="282" y="768"/>
                    <a:pt x="282" y="768"/>
                  </a:cubicBezTo>
                  <a:cubicBezTo>
                    <a:pt x="287" y="767"/>
                    <a:pt x="287" y="767"/>
                    <a:pt x="287" y="767"/>
                  </a:cubicBezTo>
                  <a:cubicBezTo>
                    <a:pt x="293" y="764"/>
                    <a:pt x="293" y="764"/>
                    <a:pt x="293" y="764"/>
                  </a:cubicBezTo>
                  <a:cubicBezTo>
                    <a:pt x="297" y="761"/>
                    <a:pt x="297" y="761"/>
                    <a:pt x="297" y="761"/>
                  </a:cubicBezTo>
                  <a:cubicBezTo>
                    <a:pt x="298" y="757"/>
                    <a:pt x="298" y="757"/>
                    <a:pt x="298" y="757"/>
                  </a:cubicBezTo>
                  <a:cubicBezTo>
                    <a:pt x="297" y="749"/>
                    <a:pt x="297" y="749"/>
                    <a:pt x="297" y="749"/>
                  </a:cubicBezTo>
                  <a:cubicBezTo>
                    <a:pt x="297" y="745"/>
                    <a:pt x="297" y="745"/>
                    <a:pt x="297" y="745"/>
                  </a:cubicBezTo>
                  <a:cubicBezTo>
                    <a:pt x="298" y="744"/>
                    <a:pt x="298" y="744"/>
                    <a:pt x="298" y="744"/>
                  </a:cubicBezTo>
                  <a:cubicBezTo>
                    <a:pt x="299" y="743"/>
                    <a:pt x="299" y="743"/>
                    <a:pt x="299" y="743"/>
                  </a:cubicBezTo>
                  <a:cubicBezTo>
                    <a:pt x="300" y="744"/>
                    <a:pt x="300" y="744"/>
                    <a:pt x="300" y="744"/>
                  </a:cubicBezTo>
                  <a:cubicBezTo>
                    <a:pt x="303" y="746"/>
                    <a:pt x="303" y="746"/>
                    <a:pt x="303" y="746"/>
                  </a:cubicBezTo>
                  <a:cubicBezTo>
                    <a:pt x="305" y="746"/>
                    <a:pt x="305" y="746"/>
                    <a:pt x="305" y="746"/>
                  </a:cubicBezTo>
                  <a:cubicBezTo>
                    <a:pt x="306" y="746"/>
                    <a:pt x="306" y="746"/>
                    <a:pt x="306" y="746"/>
                  </a:cubicBezTo>
                  <a:cubicBezTo>
                    <a:pt x="307" y="745"/>
                    <a:pt x="307" y="745"/>
                    <a:pt x="307" y="745"/>
                  </a:cubicBezTo>
                  <a:cubicBezTo>
                    <a:pt x="308" y="745"/>
                    <a:pt x="308" y="745"/>
                    <a:pt x="308" y="745"/>
                  </a:cubicBezTo>
                  <a:cubicBezTo>
                    <a:pt x="309" y="744"/>
                    <a:pt x="309" y="744"/>
                    <a:pt x="309" y="744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2"/>
                    <a:pt x="309" y="742"/>
                    <a:pt x="309" y="742"/>
                  </a:cubicBezTo>
                  <a:cubicBezTo>
                    <a:pt x="312" y="736"/>
                    <a:pt x="312" y="736"/>
                    <a:pt x="312" y="736"/>
                  </a:cubicBezTo>
                  <a:cubicBezTo>
                    <a:pt x="317" y="733"/>
                    <a:pt x="317" y="733"/>
                    <a:pt x="317" y="733"/>
                  </a:cubicBezTo>
                  <a:cubicBezTo>
                    <a:pt x="326" y="728"/>
                    <a:pt x="326" y="728"/>
                    <a:pt x="326" y="728"/>
                  </a:cubicBezTo>
                  <a:cubicBezTo>
                    <a:pt x="326" y="728"/>
                    <a:pt x="331" y="723"/>
                    <a:pt x="337" y="725"/>
                  </a:cubicBezTo>
                  <a:cubicBezTo>
                    <a:pt x="342" y="728"/>
                    <a:pt x="346" y="728"/>
                    <a:pt x="347" y="728"/>
                  </a:cubicBezTo>
                  <a:cubicBezTo>
                    <a:pt x="348" y="728"/>
                    <a:pt x="355" y="729"/>
                    <a:pt x="356" y="729"/>
                  </a:cubicBezTo>
                  <a:cubicBezTo>
                    <a:pt x="357" y="730"/>
                    <a:pt x="362" y="730"/>
                    <a:pt x="364" y="729"/>
                  </a:cubicBezTo>
                  <a:cubicBezTo>
                    <a:pt x="366" y="727"/>
                    <a:pt x="370" y="722"/>
                    <a:pt x="369" y="712"/>
                  </a:cubicBezTo>
                  <a:cubicBezTo>
                    <a:pt x="369" y="702"/>
                    <a:pt x="364" y="696"/>
                    <a:pt x="366" y="691"/>
                  </a:cubicBezTo>
                  <a:cubicBezTo>
                    <a:pt x="367" y="686"/>
                    <a:pt x="368" y="680"/>
                    <a:pt x="367" y="677"/>
                  </a:cubicBezTo>
                  <a:cubicBezTo>
                    <a:pt x="366" y="674"/>
                    <a:pt x="367" y="667"/>
                    <a:pt x="373" y="664"/>
                  </a:cubicBezTo>
                  <a:cubicBezTo>
                    <a:pt x="379" y="661"/>
                    <a:pt x="385" y="659"/>
                    <a:pt x="385" y="659"/>
                  </a:cubicBezTo>
                  <a:cubicBezTo>
                    <a:pt x="390" y="657"/>
                    <a:pt x="390" y="657"/>
                    <a:pt x="390" y="657"/>
                  </a:cubicBezTo>
                  <a:cubicBezTo>
                    <a:pt x="403" y="657"/>
                    <a:pt x="403" y="657"/>
                    <a:pt x="403" y="657"/>
                  </a:cubicBezTo>
                  <a:cubicBezTo>
                    <a:pt x="405" y="657"/>
                    <a:pt x="405" y="657"/>
                    <a:pt x="405" y="657"/>
                  </a:cubicBezTo>
                  <a:cubicBezTo>
                    <a:pt x="407" y="655"/>
                    <a:pt x="407" y="655"/>
                    <a:pt x="407" y="655"/>
                  </a:cubicBezTo>
                  <a:cubicBezTo>
                    <a:pt x="408" y="654"/>
                    <a:pt x="408" y="654"/>
                    <a:pt x="408" y="654"/>
                  </a:cubicBezTo>
                  <a:cubicBezTo>
                    <a:pt x="409" y="653"/>
                    <a:pt x="409" y="653"/>
                    <a:pt x="409" y="653"/>
                  </a:cubicBezTo>
                  <a:cubicBezTo>
                    <a:pt x="409" y="653"/>
                    <a:pt x="409" y="653"/>
                    <a:pt x="409" y="653"/>
                  </a:cubicBezTo>
                  <a:cubicBezTo>
                    <a:pt x="416" y="648"/>
                    <a:pt x="416" y="648"/>
                    <a:pt x="416" y="648"/>
                  </a:cubicBezTo>
                  <a:cubicBezTo>
                    <a:pt x="420" y="647"/>
                    <a:pt x="420" y="647"/>
                    <a:pt x="420" y="647"/>
                  </a:cubicBezTo>
                  <a:cubicBezTo>
                    <a:pt x="421" y="646"/>
                    <a:pt x="421" y="646"/>
                    <a:pt x="421" y="646"/>
                  </a:cubicBezTo>
                  <a:cubicBezTo>
                    <a:pt x="423" y="647"/>
                    <a:pt x="423" y="647"/>
                    <a:pt x="423" y="647"/>
                  </a:cubicBezTo>
                  <a:cubicBezTo>
                    <a:pt x="427" y="649"/>
                    <a:pt x="427" y="649"/>
                    <a:pt x="427" y="649"/>
                  </a:cubicBezTo>
                  <a:cubicBezTo>
                    <a:pt x="428" y="649"/>
                    <a:pt x="428" y="649"/>
                    <a:pt x="428" y="649"/>
                  </a:cubicBezTo>
                  <a:cubicBezTo>
                    <a:pt x="430" y="649"/>
                    <a:pt x="430" y="649"/>
                    <a:pt x="430" y="649"/>
                  </a:cubicBezTo>
                  <a:cubicBezTo>
                    <a:pt x="431" y="648"/>
                    <a:pt x="431" y="648"/>
                    <a:pt x="431" y="648"/>
                  </a:cubicBezTo>
                  <a:cubicBezTo>
                    <a:pt x="433" y="645"/>
                    <a:pt x="433" y="645"/>
                    <a:pt x="433" y="645"/>
                  </a:cubicBezTo>
                  <a:cubicBezTo>
                    <a:pt x="434" y="645"/>
                    <a:pt x="434" y="645"/>
                    <a:pt x="434" y="645"/>
                  </a:cubicBezTo>
                  <a:cubicBezTo>
                    <a:pt x="436" y="645"/>
                    <a:pt x="436" y="645"/>
                    <a:pt x="436" y="645"/>
                  </a:cubicBezTo>
                  <a:cubicBezTo>
                    <a:pt x="437" y="644"/>
                    <a:pt x="437" y="644"/>
                    <a:pt x="437" y="644"/>
                  </a:cubicBezTo>
                  <a:cubicBezTo>
                    <a:pt x="437" y="643"/>
                    <a:pt x="437" y="643"/>
                    <a:pt x="437" y="643"/>
                  </a:cubicBezTo>
                  <a:cubicBezTo>
                    <a:pt x="437" y="642"/>
                    <a:pt x="437" y="642"/>
                    <a:pt x="437" y="642"/>
                  </a:cubicBezTo>
                  <a:cubicBezTo>
                    <a:pt x="437" y="641"/>
                    <a:pt x="437" y="641"/>
                    <a:pt x="437" y="641"/>
                  </a:cubicBezTo>
                  <a:cubicBezTo>
                    <a:pt x="438" y="641"/>
                    <a:pt x="438" y="641"/>
                    <a:pt x="438" y="641"/>
                  </a:cubicBezTo>
                  <a:cubicBezTo>
                    <a:pt x="440" y="640"/>
                    <a:pt x="440" y="640"/>
                    <a:pt x="440" y="640"/>
                  </a:cubicBezTo>
                  <a:cubicBezTo>
                    <a:pt x="443" y="641"/>
                    <a:pt x="443" y="641"/>
                    <a:pt x="443" y="641"/>
                  </a:cubicBezTo>
                  <a:cubicBezTo>
                    <a:pt x="445" y="640"/>
                    <a:pt x="445" y="640"/>
                    <a:pt x="445" y="640"/>
                  </a:cubicBezTo>
                  <a:cubicBezTo>
                    <a:pt x="448" y="640"/>
                    <a:pt x="448" y="640"/>
                    <a:pt x="448" y="640"/>
                  </a:cubicBezTo>
                  <a:cubicBezTo>
                    <a:pt x="452" y="637"/>
                    <a:pt x="452" y="637"/>
                    <a:pt x="452" y="637"/>
                  </a:cubicBezTo>
                  <a:cubicBezTo>
                    <a:pt x="454" y="636"/>
                    <a:pt x="454" y="636"/>
                    <a:pt x="454" y="636"/>
                  </a:cubicBezTo>
                  <a:cubicBezTo>
                    <a:pt x="462" y="636"/>
                    <a:pt x="462" y="636"/>
                    <a:pt x="462" y="636"/>
                  </a:cubicBezTo>
                  <a:cubicBezTo>
                    <a:pt x="463" y="636"/>
                    <a:pt x="463" y="636"/>
                    <a:pt x="463" y="636"/>
                  </a:cubicBezTo>
                  <a:cubicBezTo>
                    <a:pt x="467" y="631"/>
                    <a:pt x="467" y="631"/>
                    <a:pt x="467" y="631"/>
                  </a:cubicBezTo>
                  <a:cubicBezTo>
                    <a:pt x="467" y="630"/>
                    <a:pt x="467" y="630"/>
                    <a:pt x="467" y="630"/>
                  </a:cubicBezTo>
                  <a:cubicBezTo>
                    <a:pt x="471" y="629"/>
                    <a:pt x="471" y="629"/>
                    <a:pt x="471" y="629"/>
                  </a:cubicBezTo>
                  <a:cubicBezTo>
                    <a:pt x="475" y="630"/>
                    <a:pt x="475" y="630"/>
                    <a:pt x="475" y="630"/>
                  </a:cubicBezTo>
                  <a:cubicBezTo>
                    <a:pt x="479" y="632"/>
                    <a:pt x="479" y="632"/>
                    <a:pt x="479" y="632"/>
                  </a:cubicBezTo>
                  <a:cubicBezTo>
                    <a:pt x="481" y="636"/>
                    <a:pt x="481" y="636"/>
                    <a:pt x="481" y="636"/>
                  </a:cubicBezTo>
                  <a:cubicBezTo>
                    <a:pt x="488" y="633"/>
                    <a:pt x="488" y="633"/>
                    <a:pt x="488" y="633"/>
                  </a:cubicBezTo>
                  <a:cubicBezTo>
                    <a:pt x="492" y="634"/>
                    <a:pt x="492" y="634"/>
                    <a:pt x="492" y="634"/>
                  </a:cubicBezTo>
                  <a:cubicBezTo>
                    <a:pt x="493" y="636"/>
                    <a:pt x="493" y="636"/>
                    <a:pt x="493" y="636"/>
                  </a:cubicBezTo>
                  <a:cubicBezTo>
                    <a:pt x="497" y="648"/>
                    <a:pt x="497" y="648"/>
                    <a:pt x="497" y="648"/>
                  </a:cubicBezTo>
                  <a:cubicBezTo>
                    <a:pt x="498" y="649"/>
                    <a:pt x="498" y="649"/>
                    <a:pt x="498" y="649"/>
                  </a:cubicBezTo>
                  <a:cubicBezTo>
                    <a:pt x="504" y="649"/>
                    <a:pt x="504" y="649"/>
                    <a:pt x="504" y="649"/>
                  </a:cubicBezTo>
                  <a:cubicBezTo>
                    <a:pt x="506" y="648"/>
                    <a:pt x="506" y="648"/>
                    <a:pt x="506" y="648"/>
                  </a:cubicBezTo>
                  <a:cubicBezTo>
                    <a:pt x="507" y="647"/>
                    <a:pt x="507" y="647"/>
                    <a:pt x="507" y="647"/>
                  </a:cubicBezTo>
                  <a:cubicBezTo>
                    <a:pt x="509" y="643"/>
                    <a:pt x="509" y="643"/>
                    <a:pt x="509" y="643"/>
                  </a:cubicBezTo>
                  <a:cubicBezTo>
                    <a:pt x="519" y="632"/>
                    <a:pt x="519" y="632"/>
                    <a:pt x="519" y="632"/>
                  </a:cubicBezTo>
                  <a:cubicBezTo>
                    <a:pt x="519" y="630"/>
                    <a:pt x="519" y="630"/>
                    <a:pt x="519" y="630"/>
                  </a:cubicBezTo>
                  <a:cubicBezTo>
                    <a:pt x="522" y="627"/>
                    <a:pt x="522" y="627"/>
                    <a:pt x="522" y="627"/>
                  </a:cubicBezTo>
                  <a:cubicBezTo>
                    <a:pt x="523" y="625"/>
                    <a:pt x="523" y="625"/>
                    <a:pt x="523" y="625"/>
                  </a:cubicBezTo>
                  <a:cubicBezTo>
                    <a:pt x="523" y="622"/>
                    <a:pt x="523" y="622"/>
                    <a:pt x="523" y="622"/>
                  </a:cubicBezTo>
                  <a:cubicBezTo>
                    <a:pt x="523" y="621"/>
                    <a:pt x="523" y="621"/>
                    <a:pt x="523" y="621"/>
                  </a:cubicBezTo>
                  <a:cubicBezTo>
                    <a:pt x="524" y="618"/>
                    <a:pt x="524" y="618"/>
                    <a:pt x="524" y="618"/>
                  </a:cubicBezTo>
                  <a:cubicBezTo>
                    <a:pt x="525" y="615"/>
                    <a:pt x="525" y="615"/>
                    <a:pt x="525" y="615"/>
                  </a:cubicBezTo>
                  <a:cubicBezTo>
                    <a:pt x="525" y="615"/>
                    <a:pt x="517" y="610"/>
                    <a:pt x="514" y="607"/>
                  </a:cubicBezTo>
                  <a:cubicBezTo>
                    <a:pt x="511" y="604"/>
                    <a:pt x="511" y="597"/>
                    <a:pt x="511" y="595"/>
                  </a:cubicBezTo>
                  <a:cubicBezTo>
                    <a:pt x="511" y="593"/>
                    <a:pt x="513" y="587"/>
                    <a:pt x="514" y="585"/>
                  </a:cubicBezTo>
                  <a:cubicBezTo>
                    <a:pt x="515" y="583"/>
                    <a:pt x="521" y="580"/>
                    <a:pt x="525" y="578"/>
                  </a:cubicBezTo>
                  <a:cubicBezTo>
                    <a:pt x="529" y="577"/>
                    <a:pt x="535" y="572"/>
                    <a:pt x="540" y="571"/>
                  </a:cubicBezTo>
                  <a:cubicBezTo>
                    <a:pt x="545" y="570"/>
                    <a:pt x="557" y="576"/>
                    <a:pt x="557" y="576"/>
                  </a:cubicBezTo>
                  <a:cubicBezTo>
                    <a:pt x="557" y="576"/>
                    <a:pt x="557" y="582"/>
                    <a:pt x="557" y="594"/>
                  </a:cubicBezTo>
                  <a:cubicBezTo>
                    <a:pt x="557" y="605"/>
                    <a:pt x="582" y="606"/>
                    <a:pt x="593" y="608"/>
                  </a:cubicBezTo>
                  <a:cubicBezTo>
                    <a:pt x="603" y="609"/>
                    <a:pt x="614" y="625"/>
                    <a:pt x="614" y="625"/>
                  </a:cubicBezTo>
                  <a:cubicBezTo>
                    <a:pt x="614" y="625"/>
                    <a:pt x="617" y="611"/>
                    <a:pt x="617" y="608"/>
                  </a:cubicBezTo>
                  <a:cubicBezTo>
                    <a:pt x="617" y="606"/>
                    <a:pt x="617" y="604"/>
                    <a:pt x="615" y="596"/>
                  </a:cubicBezTo>
                  <a:cubicBezTo>
                    <a:pt x="614" y="588"/>
                    <a:pt x="606" y="588"/>
                    <a:pt x="597" y="587"/>
                  </a:cubicBezTo>
                  <a:cubicBezTo>
                    <a:pt x="589" y="586"/>
                    <a:pt x="582" y="583"/>
                    <a:pt x="578" y="578"/>
                  </a:cubicBezTo>
                  <a:cubicBezTo>
                    <a:pt x="574" y="572"/>
                    <a:pt x="571" y="560"/>
                    <a:pt x="571" y="560"/>
                  </a:cubicBezTo>
                  <a:cubicBezTo>
                    <a:pt x="571" y="560"/>
                    <a:pt x="576" y="560"/>
                    <a:pt x="579" y="560"/>
                  </a:cubicBezTo>
                  <a:cubicBezTo>
                    <a:pt x="581" y="560"/>
                    <a:pt x="584" y="560"/>
                    <a:pt x="591" y="568"/>
                  </a:cubicBezTo>
                  <a:cubicBezTo>
                    <a:pt x="599" y="577"/>
                    <a:pt x="603" y="563"/>
                    <a:pt x="602" y="560"/>
                  </a:cubicBezTo>
                  <a:cubicBezTo>
                    <a:pt x="601" y="558"/>
                    <a:pt x="602" y="550"/>
                    <a:pt x="607" y="547"/>
                  </a:cubicBezTo>
                  <a:cubicBezTo>
                    <a:pt x="611" y="544"/>
                    <a:pt x="618" y="546"/>
                    <a:pt x="621" y="549"/>
                  </a:cubicBezTo>
                  <a:cubicBezTo>
                    <a:pt x="623" y="552"/>
                    <a:pt x="635" y="560"/>
                    <a:pt x="639" y="563"/>
                  </a:cubicBezTo>
                  <a:cubicBezTo>
                    <a:pt x="644" y="566"/>
                    <a:pt x="654" y="566"/>
                    <a:pt x="658" y="563"/>
                  </a:cubicBezTo>
                  <a:cubicBezTo>
                    <a:pt x="662" y="560"/>
                    <a:pt x="665" y="548"/>
                    <a:pt x="669" y="539"/>
                  </a:cubicBezTo>
                  <a:cubicBezTo>
                    <a:pt x="673" y="530"/>
                    <a:pt x="681" y="533"/>
                    <a:pt x="687" y="535"/>
                  </a:cubicBezTo>
                  <a:cubicBezTo>
                    <a:pt x="694" y="537"/>
                    <a:pt x="710" y="530"/>
                    <a:pt x="716" y="528"/>
                  </a:cubicBezTo>
                  <a:cubicBezTo>
                    <a:pt x="722" y="525"/>
                    <a:pt x="726" y="520"/>
                    <a:pt x="727" y="516"/>
                  </a:cubicBezTo>
                  <a:cubicBezTo>
                    <a:pt x="729" y="512"/>
                    <a:pt x="735" y="508"/>
                    <a:pt x="740" y="508"/>
                  </a:cubicBezTo>
                  <a:cubicBezTo>
                    <a:pt x="745" y="508"/>
                    <a:pt x="752" y="506"/>
                    <a:pt x="755" y="502"/>
                  </a:cubicBezTo>
                  <a:cubicBezTo>
                    <a:pt x="759" y="498"/>
                    <a:pt x="769" y="495"/>
                    <a:pt x="774" y="494"/>
                  </a:cubicBezTo>
                  <a:cubicBezTo>
                    <a:pt x="779" y="492"/>
                    <a:pt x="785" y="480"/>
                    <a:pt x="785" y="480"/>
                  </a:cubicBezTo>
                  <a:cubicBezTo>
                    <a:pt x="785" y="480"/>
                    <a:pt x="780" y="460"/>
                    <a:pt x="786" y="451"/>
                  </a:cubicBezTo>
                  <a:cubicBezTo>
                    <a:pt x="792" y="442"/>
                    <a:pt x="795" y="427"/>
                    <a:pt x="813" y="425"/>
                  </a:cubicBezTo>
                  <a:cubicBezTo>
                    <a:pt x="831" y="423"/>
                    <a:pt x="839" y="416"/>
                    <a:pt x="835" y="40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896621" y="3944356"/>
              <a:ext cx="1360692" cy="1123637"/>
            </a:xfrm>
            <a:custGeom>
              <a:avLst/>
              <a:gdLst>
                <a:gd name="T0" fmla="*/ 55 w 574"/>
                <a:gd name="T1" fmla="*/ 436 h 474"/>
                <a:gd name="T2" fmla="*/ 49 w 574"/>
                <a:gd name="T3" fmla="*/ 405 h 474"/>
                <a:gd name="T4" fmla="*/ 43 w 574"/>
                <a:gd name="T5" fmla="*/ 382 h 474"/>
                <a:gd name="T6" fmla="*/ 36 w 574"/>
                <a:gd name="T7" fmla="*/ 341 h 474"/>
                <a:gd name="T8" fmla="*/ 25 w 574"/>
                <a:gd name="T9" fmla="*/ 299 h 474"/>
                <a:gd name="T10" fmla="*/ 22 w 574"/>
                <a:gd name="T11" fmla="*/ 279 h 474"/>
                <a:gd name="T12" fmla="*/ 16 w 574"/>
                <a:gd name="T13" fmla="*/ 262 h 474"/>
                <a:gd name="T14" fmla="*/ 23 w 574"/>
                <a:gd name="T15" fmla="*/ 241 h 474"/>
                <a:gd name="T16" fmla="*/ 23 w 574"/>
                <a:gd name="T17" fmla="*/ 220 h 474"/>
                <a:gd name="T18" fmla="*/ 10 w 574"/>
                <a:gd name="T19" fmla="*/ 220 h 474"/>
                <a:gd name="T20" fmla="*/ 19 w 574"/>
                <a:gd name="T21" fmla="*/ 202 h 474"/>
                <a:gd name="T22" fmla="*/ 8 w 574"/>
                <a:gd name="T23" fmla="*/ 183 h 474"/>
                <a:gd name="T24" fmla="*/ 1 w 574"/>
                <a:gd name="T25" fmla="*/ 167 h 474"/>
                <a:gd name="T26" fmla="*/ 24 w 574"/>
                <a:gd name="T27" fmla="*/ 146 h 474"/>
                <a:gd name="T28" fmla="*/ 43 w 574"/>
                <a:gd name="T29" fmla="*/ 135 h 474"/>
                <a:gd name="T30" fmla="*/ 52 w 574"/>
                <a:gd name="T31" fmla="*/ 103 h 474"/>
                <a:gd name="T32" fmla="*/ 78 w 574"/>
                <a:gd name="T33" fmla="*/ 105 h 474"/>
                <a:gd name="T34" fmla="*/ 68 w 574"/>
                <a:gd name="T35" fmla="*/ 66 h 474"/>
                <a:gd name="T36" fmla="*/ 90 w 574"/>
                <a:gd name="T37" fmla="*/ 48 h 474"/>
                <a:gd name="T38" fmla="*/ 103 w 574"/>
                <a:gd name="T39" fmla="*/ 33 h 474"/>
                <a:gd name="T40" fmla="*/ 80 w 574"/>
                <a:gd name="T41" fmla="*/ 14 h 474"/>
                <a:gd name="T42" fmla="*/ 129 w 574"/>
                <a:gd name="T43" fmla="*/ 19 h 474"/>
                <a:gd name="T44" fmla="*/ 188 w 574"/>
                <a:gd name="T45" fmla="*/ 47 h 474"/>
                <a:gd name="T46" fmla="*/ 240 w 574"/>
                <a:gd name="T47" fmla="*/ 63 h 474"/>
                <a:gd name="T48" fmla="*/ 287 w 574"/>
                <a:gd name="T49" fmla="*/ 38 h 474"/>
                <a:gd name="T50" fmla="*/ 337 w 574"/>
                <a:gd name="T51" fmla="*/ 20 h 474"/>
                <a:gd name="T52" fmla="*/ 340 w 574"/>
                <a:gd name="T53" fmla="*/ 44 h 474"/>
                <a:gd name="T54" fmla="*/ 394 w 574"/>
                <a:gd name="T55" fmla="*/ 32 h 474"/>
                <a:gd name="T56" fmla="*/ 432 w 574"/>
                <a:gd name="T57" fmla="*/ 38 h 474"/>
                <a:gd name="T58" fmla="*/ 480 w 574"/>
                <a:gd name="T59" fmla="*/ 32 h 474"/>
                <a:gd name="T60" fmla="*/ 511 w 574"/>
                <a:gd name="T61" fmla="*/ 35 h 474"/>
                <a:gd name="T62" fmla="*/ 545 w 574"/>
                <a:gd name="T63" fmla="*/ 46 h 474"/>
                <a:gd name="T64" fmla="*/ 550 w 574"/>
                <a:gd name="T65" fmla="*/ 81 h 474"/>
                <a:gd name="T66" fmla="*/ 556 w 574"/>
                <a:gd name="T67" fmla="*/ 111 h 474"/>
                <a:gd name="T68" fmla="*/ 550 w 574"/>
                <a:gd name="T69" fmla="*/ 146 h 474"/>
                <a:gd name="T70" fmla="*/ 541 w 574"/>
                <a:gd name="T71" fmla="*/ 166 h 474"/>
                <a:gd name="T72" fmla="*/ 568 w 574"/>
                <a:gd name="T73" fmla="*/ 182 h 474"/>
                <a:gd name="T74" fmla="*/ 552 w 574"/>
                <a:gd name="T75" fmla="*/ 195 h 474"/>
                <a:gd name="T76" fmla="*/ 518 w 574"/>
                <a:gd name="T77" fmla="*/ 245 h 474"/>
                <a:gd name="T78" fmla="*/ 509 w 574"/>
                <a:gd name="T79" fmla="*/ 193 h 474"/>
                <a:gd name="T80" fmla="*/ 482 w 574"/>
                <a:gd name="T81" fmla="*/ 186 h 474"/>
                <a:gd name="T82" fmla="*/ 441 w 574"/>
                <a:gd name="T83" fmla="*/ 181 h 474"/>
                <a:gd name="T84" fmla="*/ 409 w 574"/>
                <a:gd name="T85" fmla="*/ 162 h 474"/>
                <a:gd name="T86" fmla="*/ 395 w 574"/>
                <a:gd name="T87" fmla="*/ 177 h 474"/>
                <a:gd name="T88" fmla="*/ 373 w 574"/>
                <a:gd name="T89" fmla="*/ 202 h 474"/>
                <a:gd name="T90" fmla="*/ 356 w 574"/>
                <a:gd name="T91" fmla="*/ 218 h 474"/>
                <a:gd name="T92" fmla="*/ 363 w 574"/>
                <a:gd name="T93" fmla="*/ 236 h 474"/>
                <a:gd name="T94" fmla="*/ 341 w 574"/>
                <a:gd name="T95" fmla="*/ 262 h 474"/>
                <a:gd name="T96" fmla="*/ 324 w 574"/>
                <a:gd name="T97" fmla="*/ 263 h 474"/>
                <a:gd name="T98" fmla="*/ 295 w 574"/>
                <a:gd name="T99" fmla="*/ 295 h 474"/>
                <a:gd name="T100" fmla="*/ 269 w 574"/>
                <a:gd name="T101" fmla="*/ 314 h 474"/>
                <a:gd name="T102" fmla="*/ 256 w 574"/>
                <a:gd name="T103" fmla="*/ 338 h 474"/>
                <a:gd name="T104" fmla="*/ 227 w 574"/>
                <a:gd name="T105" fmla="*/ 345 h 474"/>
                <a:gd name="T106" fmla="*/ 204 w 574"/>
                <a:gd name="T107" fmla="*/ 349 h 474"/>
                <a:gd name="T108" fmla="*/ 201 w 574"/>
                <a:gd name="T109" fmla="*/ 370 h 474"/>
                <a:gd name="T110" fmla="*/ 167 w 574"/>
                <a:gd name="T111" fmla="*/ 375 h 474"/>
                <a:gd name="T112" fmla="*/ 145 w 574"/>
                <a:gd name="T113" fmla="*/ 390 h 474"/>
                <a:gd name="T114" fmla="*/ 130 w 574"/>
                <a:gd name="T115" fmla="*/ 399 h 474"/>
                <a:gd name="T116" fmla="*/ 111 w 574"/>
                <a:gd name="T117" fmla="*/ 405 h 474"/>
                <a:gd name="T118" fmla="*/ 118 w 574"/>
                <a:gd name="T119" fmla="*/ 415 h 474"/>
                <a:gd name="T120" fmla="*/ 126 w 574"/>
                <a:gd name="T121" fmla="*/ 437 h 474"/>
                <a:gd name="T122" fmla="*/ 109 w 574"/>
                <a:gd name="T123" fmla="*/ 465 h 474"/>
                <a:gd name="T124" fmla="*/ 83 w 574"/>
                <a:gd name="T125" fmla="*/ 46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4" h="474">
                  <a:moveTo>
                    <a:pt x="74" y="465"/>
                  </a:moveTo>
                  <a:lnTo>
                    <a:pt x="72" y="465"/>
                  </a:lnTo>
                  <a:lnTo>
                    <a:pt x="72" y="465"/>
                  </a:lnTo>
                  <a:lnTo>
                    <a:pt x="71" y="465"/>
                  </a:lnTo>
                  <a:lnTo>
                    <a:pt x="70" y="465"/>
                  </a:lnTo>
                  <a:lnTo>
                    <a:pt x="69" y="464"/>
                  </a:lnTo>
                  <a:lnTo>
                    <a:pt x="69" y="463"/>
                  </a:lnTo>
                  <a:lnTo>
                    <a:pt x="69" y="460"/>
                  </a:lnTo>
                  <a:lnTo>
                    <a:pt x="68" y="458"/>
                  </a:lnTo>
                  <a:lnTo>
                    <a:pt x="66" y="453"/>
                  </a:lnTo>
                  <a:lnTo>
                    <a:pt x="65" y="452"/>
                  </a:lnTo>
                  <a:lnTo>
                    <a:pt x="61" y="449"/>
                  </a:lnTo>
                  <a:lnTo>
                    <a:pt x="59" y="447"/>
                  </a:lnTo>
                  <a:lnTo>
                    <a:pt x="58" y="445"/>
                  </a:lnTo>
                  <a:lnTo>
                    <a:pt x="58" y="444"/>
                  </a:lnTo>
                  <a:lnTo>
                    <a:pt x="60" y="443"/>
                  </a:lnTo>
                  <a:lnTo>
                    <a:pt x="60" y="443"/>
                  </a:lnTo>
                  <a:lnTo>
                    <a:pt x="59" y="443"/>
                  </a:lnTo>
                  <a:lnTo>
                    <a:pt x="57" y="443"/>
                  </a:lnTo>
                  <a:lnTo>
                    <a:pt x="57" y="442"/>
                  </a:lnTo>
                  <a:lnTo>
                    <a:pt x="56" y="441"/>
                  </a:lnTo>
                  <a:lnTo>
                    <a:pt x="56" y="441"/>
                  </a:lnTo>
                  <a:lnTo>
                    <a:pt x="56" y="441"/>
                  </a:lnTo>
                  <a:lnTo>
                    <a:pt x="55" y="440"/>
                  </a:lnTo>
                  <a:lnTo>
                    <a:pt x="55" y="440"/>
                  </a:lnTo>
                  <a:lnTo>
                    <a:pt x="56" y="439"/>
                  </a:lnTo>
                  <a:lnTo>
                    <a:pt x="56" y="439"/>
                  </a:lnTo>
                  <a:lnTo>
                    <a:pt x="56" y="439"/>
                  </a:lnTo>
                  <a:lnTo>
                    <a:pt x="56" y="434"/>
                  </a:lnTo>
                  <a:lnTo>
                    <a:pt x="56" y="433"/>
                  </a:lnTo>
                  <a:lnTo>
                    <a:pt x="57" y="432"/>
                  </a:lnTo>
                  <a:lnTo>
                    <a:pt x="57" y="432"/>
                  </a:lnTo>
                  <a:lnTo>
                    <a:pt x="58" y="431"/>
                  </a:lnTo>
                  <a:lnTo>
                    <a:pt x="56" y="431"/>
                  </a:lnTo>
                  <a:lnTo>
                    <a:pt x="56" y="433"/>
                  </a:lnTo>
                  <a:lnTo>
                    <a:pt x="55" y="434"/>
                  </a:lnTo>
                  <a:lnTo>
                    <a:pt x="55" y="436"/>
                  </a:lnTo>
                  <a:lnTo>
                    <a:pt x="55" y="433"/>
                  </a:lnTo>
                  <a:lnTo>
                    <a:pt x="55" y="430"/>
                  </a:lnTo>
                  <a:lnTo>
                    <a:pt x="54" y="429"/>
                  </a:lnTo>
                  <a:lnTo>
                    <a:pt x="54" y="429"/>
                  </a:lnTo>
                  <a:lnTo>
                    <a:pt x="53" y="429"/>
                  </a:lnTo>
                  <a:lnTo>
                    <a:pt x="53" y="429"/>
                  </a:lnTo>
                  <a:lnTo>
                    <a:pt x="53" y="428"/>
                  </a:lnTo>
                  <a:lnTo>
                    <a:pt x="53" y="428"/>
                  </a:lnTo>
                  <a:lnTo>
                    <a:pt x="52" y="426"/>
                  </a:lnTo>
                  <a:lnTo>
                    <a:pt x="50" y="420"/>
                  </a:lnTo>
                  <a:lnTo>
                    <a:pt x="50" y="420"/>
                  </a:lnTo>
                  <a:lnTo>
                    <a:pt x="50" y="418"/>
                  </a:lnTo>
                  <a:lnTo>
                    <a:pt x="50" y="418"/>
                  </a:lnTo>
                  <a:lnTo>
                    <a:pt x="49" y="418"/>
                  </a:lnTo>
                  <a:lnTo>
                    <a:pt x="49" y="417"/>
                  </a:lnTo>
                  <a:lnTo>
                    <a:pt x="49" y="416"/>
                  </a:lnTo>
                  <a:lnTo>
                    <a:pt x="50" y="416"/>
                  </a:lnTo>
                  <a:lnTo>
                    <a:pt x="51" y="415"/>
                  </a:lnTo>
                  <a:lnTo>
                    <a:pt x="50" y="415"/>
                  </a:lnTo>
                  <a:lnTo>
                    <a:pt x="49" y="414"/>
                  </a:lnTo>
                  <a:lnTo>
                    <a:pt x="47" y="413"/>
                  </a:lnTo>
                  <a:lnTo>
                    <a:pt x="47" y="410"/>
                  </a:lnTo>
                  <a:lnTo>
                    <a:pt x="46" y="407"/>
                  </a:lnTo>
                  <a:lnTo>
                    <a:pt x="46" y="407"/>
                  </a:lnTo>
                  <a:lnTo>
                    <a:pt x="45" y="406"/>
                  </a:lnTo>
                  <a:lnTo>
                    <a:pt x="45" y="405"/>
                  </a:lnTo>
                  <a:lnTo>
                    <a:pt x="45" y="404"/>
                  </a:lnTo>
                  <a:lnTo>
                    <a:pt x="45" y="403"/>
                  </a:lnTo>
                  <a:lnTo>
                    <a:pt x="46" y="404"/>
                  </a:lnTo>
                  <a:lnTo>
                    <a:pt x="46" y="404"/>
                  </a:lnTo>
                  <a:lnTo>
                    <a:pt x="46" y="404"/>
                  </a:lnTo>
                  <a:lnTo>
                    <a:pt x="48" y="406"/>
                  </a:lnTo>
                  <a:lnTo>
                    <a:pt x="49" y="407"/>
                  </a:lnTo>
                  <a:lnTo>
                    <a:pt x="50" y="407"/>
                  </a:lnTo>
                  <a:lnTo>
                    <a:pt x="50" y="406"/>
                  </a:lnTo>
                  <a:lnTo>
                    <a:pt x="49" y="406"/>
                  </a:lnTo>
                  <a:lnTo>
                    <a:pt x="49" y="405"/>
                  </a:lnTo>
                  <a:lnTo>
                    <a:pt x="48" y="405"/>
                  </a:lnTo>
                  <a:lnTo>
                    <a:pt x="49" y="405"/>
                  </a:lnTo>
                  <a:lnTo>
                    <a:pt x="49" y="404"/>
                  </a:lnTo>
                  <a:lnTo>
                    <a:pt x="50" y="404"/>
                  </a:lnTo>
                  <a:lnTo>
                    <a:pt x="49" y="404"/>
                  </a:lnTo>
                  <a:lnTo>
                    <a:pt x="47" y="403"/>
                  </a:lnTo>
                  <a:lnTo>
                    <a:pt x="46" y="402"/>
                  </a:lnTo>
                  <a:lnTo>
                    <a:pt x="46" y="401"/>
                  </a:lnTo>
                  <a:lnTo>
                    <a:pt x="46" y="401"/>
                  </a:lnTo>
                  <a:lnTo>
                    <a:pt x="46" y="401"/>
                  </a:lnTo>
                  <a:lnTo>
                    <a:pt x="46" y="401"/>
                  </a:lnTo>
                  <a:lnTo>
                    <a:pt x="46" y="400"/>
                  </a:lnTo>
                  <a:lnTo>
                    <a:pt x="47" y="400"/>
                  </a:lnTo>
                  <a:lnTo>
                    <a:pt x="49" y="399"/>
                  </a:lnTo>
                  <a:lnTo>
                    <a:pt x="49" y="400"/>
                  </a:lnTo>
                  <a:lnTo>
                    <a:pt x="49" y="401"/>
                  </a:lnTo>
                  <a:lnTo>
                    <a:pt x="50" y="401"/>
                  </a:lnTo>
                  <a:lnTo>
                    <a:pt x="50" y="400"/>
                  </a:lnTo>
                  <a:lnTo>
                    <a:pt x="49" y="398"/>
                  </a:lnTo>
                  <a:lnTo>
                    <a:pt x="49" y="398"/>
                  </a:lnTo>
                  <a:lnTo>
                    <a:pt x="47" y="398"/>
                  </a:lnTo>
                  <a:lnTo>
                    <a:pt x="46" y="399"/>
                  </a:lnTo>
                  <a:lnTo>
                    <a:pt x="46" y="397"/>
                  </a:lnTo>
                  <a:lnTo>
                    <a:pt x="46" y="397"/>
                  </a:lnTo>
                  <a:lnTo>
                    <a:pt x="46" y="396"/>
                  </a:lnTo>
                  <a:lnTo>
                    <a:pt x="46" y="395"/>
                  </a:lnTo>
                  <a:lnTo>
                    <a:pt x="46" y="395"/>
                  </a:lnTo>
                  <a:lnTo>
                    <a:pt x="46" y="394"/>
                  </a:lnTo>
                  <a:lnTo>
                    <a:pt x="46" y="393"/>
                  </a:lnTo>
                  <a:lnTo>
                    <a:pt x="45" y="392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5" y="386"/>
                  </a:lnTo>
                  <a:lnTo>
                    <a:pt x="45" y="385"/>
                  </a:lnTo>
                  <a:lnTo>
                    <a:pt x="44" y="385"/>
                  </a:lnTo>
                  <a:lnTo>
                    <a:pt x="44" y="384"/>
                  </a:lnTo>
                  <a:lnTo>
                    <a:pt x="43" y="382"/>
                  </a:lnTo>
                  <a:lnTo>
                    <a:pt x="43" y="380"/>
                  </a:lnTo>
                  <a:lnTo>
                    <a:pt x="43" y="379"/>
                  </a:lnTo>
                  <a:lnTo>
                    <a:pt x="43" y="379"/>
                  </a:lnTo>
                  <a:lnTo>
                    <a:pt x="43" y="376"/>
                  </a:lnTo>
                  <a:lnTo>
                    <a:pt x="43" y="375"/>
                  </a:lnTo>
                  <a:lnTo>
                    <a:pt x="43" y="374"/>
                  </a:lnTo>
                  <a:lnTo>
                    <a:pt x="44" y="372"/>
                  </a:lnTo>
                  <a:lnTo>
                    <a:pt x="42" y="371"/>
                  </a:lnTo>
                  <a:lnTo>
                    <a:pt x="41" y="371"/>
                  </a:lnTo>
                  <a:lnTo>
                    <a:pt x="42" y="369"/>
                  </a:lnTo>
                  <a:lnTo>
                    <a:pt x="41" y="369"/>
                  </a:lnTo>
                  <a:lnTo>
                    <a:pt x="41" y="368"/>
                  </a:lnTo>
                  <a:lnTo>
                    <a:pt x="42" y="368"/>
                  </a:lnTo>
                  <a:lnTo>
                    <a:pt x="43" y="369"/>
                  </a:lnTo>
                  <a:lnTo>
                    <a:pt x="43" y="367"/>
                  </a:lnTo>
                  <a:lnTo>
                    <a:pt x="43" y="365"/>
                  </a:lnTo>
                  <a:lnTo>
                    <a:pt x="43" y="363"/>
                  </a:lnTo>
                  <a:lnTo>
                    <a:pt x="41" y="362"/>
                  </a:lnTo>
                  <a:lnTo>
                    <a:pt x="42" y="361"/>
                  </a:lnTo>
                  <a:lnTo>
                    <a:pt x="42" y="360"/>
                  </a:lnTo>
                  <a:lnTo>
                    <a:pt x="41" y="359"/>
                  </a:lnTo>
                  <a:lnTo>
                    <a:pt x="40" y="356"/>
                  </a:lnTo>
                  <a:lnTo>
                    <a:pt x="40" y="355"/>
                  </a:lnTo>
                  <a:lnTo>
                    <a:pt x="39" y="352"/>
                  </a:lnTo>
                  <a:lnTo>
                    <a:pt x="39" y="351"/>
                  </a:lnTo>
                  <a:lnTo>
                    <a:pt x="39" y="350"/>
                  </a:lnTo>
                  <a:lnTo>
                    <a:pt x="37" y="349"/>
                  </a:lnTo>
                  <a:lnTo>
                    <a:pt x="37" y="348"/>
                  </a:lnTo>
                  <a:lnTo>
                    <a:pt x="38" y="349"/>
                  </a:lnTo>
                  <a:lnTo>
                    <a:pt x="39" y="350"/>
                  </a:lnTo>
                  <a:lnTo>
                    <a:pt x="40" y="350"/>
                  </a:lnTo>
                  <a:lnTo>
                    <a:pt x="41" y="350"/>
                  </a:lnTo>
                  <a:lnTo>
                    <a:pt x="40" y="349"/>
                  </a:lnTo>
                  <a:lnTo>
                    <a:pt x="39" y="344"/>
                  </a:lnTo>
                  <a:lnTo>
                    <a:pt x="37" y="343"/>
                  </a:lnTo>
                  <a:lnTo>
                    <a:pt x="36" y="342"/>
                  </a:lnTo>
                  <a:lnTo>
                    <a:pt x="36" y="341"/>
                  </a:lnTo>
                  <a:lnTo>
                    <a:pt x="36" y="340"/>
                  </a:lnTo>
                  <a:lnTo>
                    <a:pt x="36" y="339"/>
                  </a:lnTo>
                  <a:lnTo>
                    <a:pt x="37" y="338"/>
                  </a:lnTo>
                  <a:lnTo>
                    <a:pt x="36" y="337"/>
                  </a:lnTo>
                  <a:lnTo>
                    <a:pt x="36" y="336"/>
                  </a:lnTo>
                  <a:lnTo>
                    <a:pt x="36" y="334"/>
                  </a:lnTo>
                  <a:lnTo>
                    <a:pt x="33" y="331"/>
                  </a:lnTo>
                  <a:lnTo>
                    <a:pt x="33" y="330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4" y="329"/>
                  </a:lnTo>
                  <a:lnTo>
                    <a:pt x="35" y="329"/>
                  </a:lnTo>
                  <a:lnTo>
                    <a:pt x="38" y="328"/>
                  </a:lnTo>
                  <a:lnTo>
                    <a:pt x="37" y="327"/>
                  </a:lnTo>
                  <a:lnTo>
                    <a:pt x="35" y="327"/>
                  </a:lnTo>
                  <a:lnTo>
                    <a:pt x="34" y="326"/>
                  </a:lnTo>
                  <a:lnTo>
                    <a:pt x="33" y="326"/>
                  </a:lnTo>
                  <a:lnTo>
                    <a:pt x="32" y="325"/>
                  </a:lnTo>
                  <a:lnTo>
                    <a:pt x="32" y="323"/>
                  </a:lnTo>
                  <a:lnTo>
                    <a:pt x="33" y="323"/>
                  </a:lnTo>
                  <a:lnTo>
                    <a:pt x="32" y="322"/>
                  </a:lnTo>
                  <a:lnTo>
                    <a:pt x="31" y="321"/>
                  </a:lnTo>
                  <a:lnTo>
                    <a:pt x="31" y="320"/>
                  </a:lnTo>
                  <a:lnTo>
                    <a:pt x="31" y="319"/>
                  </a:lnTo>
                  <a:lnTo>
                    <a:pt x="32" y="318"/>
                  </a:lnTo>
                  <a:lnTo>
                    <a:pt x="33" y="317"/>
                  </a:lnTo>
                  <a:lnTo>
                    <a:pt x="33" y="317"/>
                  </a:lnTo>
                  <a:lnTo>
                    <a:pt x="32" y="315"/>
                  </a:lnTo>
                  <a:lnTo>
                    <a:pt x="31" y="315"/>
                  </a:lnTo>
                  <a:lnTo>
                    <a:pt x="31" y="313"/>
                  </a:lnTo>
                  <a:lnTo>
                    <a:pt x="31" y="312"/>
                  </a:lnTo>
                  <a:lnTo>
                    <a:pt x="30" y="311"/>
                  </a:lnTo>
                  <a:lnTo>
                    <a:pt x="30" y="310"/>
                  </a:lnTo>
                  <a:lnTo>
                    <a:pt x="29" y="308"/>
                  </a:lnTo>
                  <a:lnTo>
                    <a:pt x="28" y="306"/>
                  </a:lnTo>
                  <a:lnTo>
                    <a:pt x="25" y="301"/>
                  </a:lnTo>
                  <a:lnTo>
                    <a:pt x="25" y="299"/>
                  </a:lnTo>
                  <a:lnTo>
                    <a:pt x="26" y="298"/>
                  </a:lnTo>
                  <a:lnTo>
                    <a:pt x="25" y="298"/>
                  </a:lnTo>
                  <a:lnTo>
                    <a:pt x="24" y="297"/>
                  </a:lnTo>
                  <a:lnTo>
                    <a:pt x="24" y="296"/>
                  </a:lnTo>
                  <a:lnTo>
                    <a:pt x="24" y="295"/>
                  </a:lnTo>
                  <a:lnTo>
                    <a:pt x="25" y="294"/>
                  </a:lnTo>
                  <a:lnTo>
                    <a:pt x="26" y="294"/>
                  </a:lnTo>
                  <a:lnTo>
                    <a:pt x="27" y="294"/>
                  </a:lnTo>
                  <a:lnTo>
                    <a:pt x="27" y="292"/>
                  </a:lnTo>
                  <a:lnTo>
                    <a:pt x="26" y="292"/>
                  </a:lnTo>
                  <a:lnTo>
                    <a:pt x="26" y="293"/>
                  </a:lnTo>
                  <a:lnTo>
                    <a:pt x="25" y="294"/>
                  </a:lnTo>
                  <a:lnTo>
                    <a:pt x="24" y="294"/>
                  </a:lnTo>
                  <a:lnTo>
                    <a:pt x="24" y="293"/>
                  </a:lnTo>
                  <a:lnTo>
                    <a:pt x="23" y="292"/>
                  </a:lnTo>
                  <a:lnTo>
                    <a:pt x="23" y="291"/>
                  </a:lnTo>
                  <a:lnTo>
                    <a:pt x="23" y="291"/>
                  </a:lnTo>
                  <a:lnTo>
                    <a:pt x="23" y="291"/>
                  </a:lnTo>
                  <a:lnTo>
                    <a:pt x="23" y="290"/>
                  </a:lnTo>
                  <a:lnTo>
                    <a:pt x="23" y="289"/>
                  </a:lnTo>
                  <a:lnTo>
                    <a:pt x="22" y="289"/>
                  </a:lnTo>
                  <a:lnTo>
                    <a:pt x="22" y="288"/>
                  </a:lnTo>
                  <a:lnTo>
                    <a:pt x="21" y="282"/>
                  </a:lnTo>
                  <a:lnTo>
                    <a:pt x="21" y="281"/>
                  </a:lnTo>
                  <a:lnTo>
                    <a:pt x="19" y="281"/>
                  </a:lnTo>
                  <a:lnTo>
                    <a:pt x="19" y="279"/>
                  </a:lnTo>
                  <a:lnTo>
                    <a:pt x="20" y="278"/>
                  </a:lnTo>
                  <a:lnTo>
                    <a:pt x="19" y="278"/>
                  </a:lnTo>
                  <a:lnTo>
                    <a:pt x="19" y="277"/>
                  </a:lnTo>
                  <a:lnTo>
                    <a:pt x="19" y="276"/>
                  </a:lnTo>
                  <a:lnTo>
                    <a:pt x="20" y="276"/>
                  </a:lnTo>
                  <a:lnTo>
                    <a:pt x="21" y="276"/>
                  </a:lnTo>
                  <a:lnTo>
                    <a:pt x="21" y="277"/>
                  </a:lnTo>
                  <a:lnTo>
                    <a:pt x="21" y="277"/>
                  </a:lnTo>
                  <a:lnTo>
                    <a:pt x="21" y="278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23" y="279"/>
                  </a:lnTo>
                  <a:lnTo>
                    <a:pt x="24" y="279"/>
                  </a:lnTo>
                  <a:lnTo>
                    <a:pt x="25" y="279"/>
                  </a:lnTo>
                  <a:lnTo>
                    <a:pt x="26" y="279"/>
                  </a:lnTo>
                  <a:lnTo>
                    <a:pt x="27" y="280"/>
                  </a:lnTo>
                  <a:lnTo>
                    <a:pt x="28" y="282"/>
                  </a:lnTo>
                  <a:lnTo>
                    <a:pt x="27" y="282"/>
                  </a:lnTo>
                  <a:lnTo>
                    <a:pt x="27" y="283"/>
                  </a:lnTo>
                  <a:lnTo>
                    <a:pt x="28" y="283"/>
                  </a:lnTo>
                  <a:lnTo>
                    <a:pt x="29" y="282"/>
                  </a:lnTo>
                  <a:lnTo>
                    <a:pt x="29" y="281"/>
                  </a:lnTo>
                  <a:lnTo>
                    <a:pt x="28" y="278"/>
                  </a:lnTo>
                  <a:lnTo>
                    <a:pt x="29" y="277"/>
                  </a:lnTo>
                  <a:lnTo>
                    <a:pt x="28" y="276"/>
                  </a:lnTo>
                  <a:lnTo>
                    <a:pt x="27" y="276"/>
                  </a:lnTo>
                  <a:lnTo>
                    <a:pt x="25" y="276"/>
                  </a:lnTo>
                  <a:lnTo>
                    <a:pt x="24" y="276"/>
                  </a:lnTo>
                  <a:lnTo>
                    <a:pt x="22" y="275"/>
                  </a:lnTo>
                  <a:lnTo>
                    <a:pt x="21" y="274"/>
                  </a:lnTo>
                  <a:lnTo>
                    <a:pt x="22" y="273"/>
                  </a:lnTo>
                  <a:lnTo>
                    <a:pt x="21" y="273"/>
                  </a:lnTo>
                  <a:lnTo>
                    <a:pt x="20" y="272"/>
                  </a:lnTo>
                  <a:lnTo>
                    <a:pt x="19" y="271"/>
                  </a:lnTo>
                  <a:lnTo>
                    <a:pt x="19" y="27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7" y="267"/>
                  </a:lnTo>
                  <a:lnTo>
                    <a:pt x="17" y="266"/>
                  </a:lnTo>
                  <a:lnTo>
                    <a:pt x="16" y="265"/>
                  </a:lnTo>
                  <a:lnTo>
                    <a:pt x="16" y="265"/>
                  </a:lnTo>
                  <a:lnTo>
                    <a:pt x="16" y="262"/>
                  </a:lnTo>
                  <a:lnTo>
                    <a:pt x="17" y="260"/>
                  </a:lnTo>
                  <a:lnTo>
                    <a:pt x="17" y="258"/>
                  </a:lnTo>
                  <a:lnTo>
                    <a:pt x="18" y="257"/>
                  </a:lnTo>
                  <a:lnTo>
                    <a:pt x="20" y="258"/>
                  </a:lnTo>
                  <a:lnTo>
                    <a:pt x="21" y="259"/>
                  </a:lnTo>
                  <a:lnTo>
                    <a:pt x="23" y="262"/>
                  </a:lnTo>
                  <a:lnTo>
                    <a:pt x="24" y="263"/>
                  </a:lnTo>
                  <a:lnTo>
                    <a:pt x="25" y="262"/>
                  </a:lnTo>
                  <a:lnTo>
                    <a:pt x="24" y="262"/>
                  </a:lnTo>
                  <a:lnTo>
                    <a:pt x="23" y="261"/>
                  </a:lnTo>
                  <a:lnTo>
                    <a:pt x="23" y="259"/>
                  </a:lnTo>
                  <a:lnTo>
                    <a:pt x="22" y="258"/>
                  </a:lnTo>
                  <a:lnTo>
                    <a:pt x="22" y="257"/>
                  </a:lnTo>
                  <a:lnTo>
                    <a:pt x="21" y="256"/>
                  </a:lnTo>
                  <a:lnTo>
                    <a:pt x="20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17" y="254"/>
                  </a:lnTo>
                  <a:lnTo>
                    <a:pt x="15" y="250"/>
                  </a:lnTo>
                  <a:lnTo>
                    <a:pt x="14" y="249"/>
                  </a:lnTo>
                  <a:lnTo>
                    <a:pt x="14" y="247"/>
                  </a:lnTo>
                  <a:lnTo>
                    <a:pt x="14" y="244"/>
                  </a:lnTo>
                  <a:lnTo>
                    <a:pt x="14" y="240"/>
                  </a:lnTo>
                  <a:lnTo>
                    <a:pt x="14" y="239"/>
                  </a:lnTo>
                  <a:lnTo>
                    <a:pt x="14" y="238"/>
                  </a:lnTo>
                  <a:lnTo>
                    <a:pt x="15" y="237"/>
                  </a:lnTo>
                  <a:lnTo>
                    <a:pt x="16" y="237"/>
                  </a:lnTo>
                  <a:lnTo>
                    <a:pt x="17" y="238"/>
                  </a:lnTo>
                  <a:lnTo>
                    <a:pt x="18" y="238"/>
                  </a:lnTo>
                  <a:lnTo>
                    <a:pt x="19" y="236"/>
                  </a:lnTo>
                  <a:lnTo>
                    <a:pt x="20" y="237"/>
                  </a:lnTo>
                  <a:lnTo>
                    <a:pt x="22" y="239"/>
                  </a:lnTo>
                  <a:lnTo>
                    <a:pt x="21" y="241"/>
                  </a:lnTo>
                  <a:lnTo>
                    <a:pt x="22" y="242"/>
                  </a:lnTo>
                  <a:lnTo>
                    <a:pt x="23" y="243"/>
                  </a:lnTo>
                  <a:lnTo>
                    <a:pt x="24" y="243"/>
                  </a:lnTo>
                  <a:lnTo>
                    <a:pt x="23" y="241"/>
                  </a:lnTo>
                  <a:lnTo>
                    <a:pt x="23" y="239"/>
                  </a:lnTo>
                  <a:lnTo>
                    <a:pt x="24" y="238"/>
                  </a:lnTo>
                  <a:lnTo>
                    <a:pt x="25" y="237"/>
                  </a:lnTo>
                  <a:lnTo>
                    <a:pt x="23" y="236"/>
                  </a:lnTo>
                  <a:lnTo>
                    <a:pt x="23" y="236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3" y="233"/>
                  </a:lnTo>
                  <a:lnTo>
                    <a:pt x="23" y="233"/>
                  </a:lnTo>
                  <a:lnTo>
                    <a:pt x="22" y="232"/>
                  </a:lnTo>
                  <a:lnTo>
                    <a:pt x="22" y="233"/>
                  </a:lnTo>
                  <a:lnTo>
                    <a:pt x="21" y="233"/>
                  </a:lnTo>
                  <a:lnTo>
                    <a:pt x="21" y="233"/>
                  </a:lnTo>
                  <a:lnTo>
                    <a:pt x="21" y="233"/>
                  </a:lnTo>
                  <a:lnTo>
                    <a:pt x="20" y="234"/>
                  </a:lnTo>
                  <a:lnTo>
                    <a:pt x="18" y="233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19" y="230"/>
                  </a:lnTo>
                  <a:lnTo>
                    <a:pt x="19" y="229"/>
                  </a:lnTo>
                  <a:lnTo>
                    <a:pt x="20" y="227"/>
                  </a:lnTo>
                  <a:lnTo>
                    <a:pt x="20" y="227"/>
                  </a:lnTo>
                  <a:lnTo>
                    <a:pt x="21" y="227"/>
                  </a:lnTo>
                  <a:lnTo>
                    <a:pt x="22" y="227"/>
                  </a:lnTo>
                  <a:lnTo>
                    <a:pt x="23" y="226"/>
                  </a:lnTo>
                  <a:lnTo>
                    <a:pt x="21" y="226"/>
                  </a:lnTo>
                  <a:lnTo>
                    <a:pt x="21" y="225"/>
                  </a:lnTo>
                  <a:lnTo>
                    <a:pt x="22" y="225"/>
                  </a:lnTo>
                  <a:lnTo>
                    <a:pt x="23" y="224"/>
                  </a:lnTo>
                  <a:lnTo>
                    <a:pt x="27" y="223"/>
                  </a:lnTo>
                  <a:lnTo>
                    <a:pt x="27" y="224"/>
                  </a:lnTo>
                  <a:lnTo>
                    <a:pt x="28" y="222"/>
                  </a:lnTo>
                  <a:lnTo>
                    <a:pt x="27" y="222"/>
                  </a:lnTo>
                  <a:lnTo>
                    <a:pt x="25" y="223"/>
                  </a:lnTo>
                  <a:lnTo>
                    <a:pt x="23" y="223"/>
                  </a:lnTo>
                  <a:lnTo>
                    <a:pt x="23" y="222"/>
                  </a:lnTo>
                  <a:lnTo>
                    <a:pt x="23" y="220"/>
                  </a:lnTo>
                  <a:lnTo>
                    <a:pt x="23" y="220"/>
                  </a:lnTo>
                  <a:lnTo>
                    <a:pt x="23" y="218"/>
                  </a:lnTo>
                  <a:lnTo>
                    <a:pt x="23" y="218"/>
                  </a:lnTo>
                  <a:lnTo>
                    <a:pt x="22" y="217"/>
                  </a:lnTo>
                  <a:lnTo>
                    <a:pt x="21" y="216"/>
                  </a:lnTo>
                  <a:lnTo>
                    <a:pt x="22" y="211"/>
                  </a:lnTo>
                  <a:lnTo>
                    <a:pt x="21" y="211"/>
                  </a:lnTo>
                  <a:lnTo>
                    <a:pt x="20" y="214"/>
                  </a:lnTo>
                  <a:lnTo>
                    <a:pt x="19" y="215"/>
                  </a:lnTo>
                  <a:lnTo>
                    <a:pt x="19" y="217"/>
                  </a:lnTo>
                  <a:lnTo>
                    <a:pt x="19" y="218"/>
                  </a:lnTo>
                  <a:lnTo>
                    <a:pt x="20" y="219"/>
                  </a:lnTo>
                  <a:lnTo>
                    <a:pt x="19" y="221"/>
                  </a:lnTo>
                  <a:lnTo>
                    <a:pt x="16" y="224"/>
                  </a:lnTo>
                  <a:lnTo>
                    <a:pt x="16" y="223"/>
                  </a:lnTo>
                  <a:lnTo>
                    <a:pt x="16" y="221"/>
                  </a:lnTo>
                  <a:lnTo>
                    <a:pt x="15" y="222"/>
                  </a:lnTo>
                  <a:lnTo>
                    <a:pt x="14" y="224"/>
                  </a:lnTo>
                  <a:lnTo>
                    <a:pt x="13" y="226"/>
                  </a:lnTo>
                  <a:lnTo>
                    <a:pt x="12" y="229"/>
                  </a:lnTo>
                  <a:lnTo>
                    <a:pt x="11" y="230"/>
                  </a:lnTo>
                  <a:lnTo>
                    <a:pt x="11" y="231"/>
                  </a:lnTo>
                  <a:lnTo>
                    <a:pt x="10" y="230"/>
                  </a:lnTo>
                  <a:lnTo>
                    <a:pt x="10" y="229"/>
                  </a:lnTo>
                  <a:lnTo>
                    <a:pt x="10" y="228"/>
                  </a:lnTo>
                  <a:lnTo>
                    <a:pt x="10" y="227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0" y="227"/>
                  </a:lnTo>
                  <a:lnTo>
                    <a:pt x="9" y="227"/>
                  </a:lnTo>
                  <a:lnTo>
                    <a:pt x="8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10" y="224"/>
                  </a:lnTo>
                  <a:lnTo>
                    <a:pt x="10" y="223"/>
                  </a:lnTo>
                  <a:lnTo>
                    <a:pt x="10" y="222"/>
                  </a:lnTo>
                  <a:lnTo>
                    <a:pt x="10" y="220"/>
                  </a:lnTo>
                  <a:lnTo>
                    <a:pt x="11" y="221"/>
                  </a:lnTo>
                  <a:lnTo>
                    <a:pt x="11" y="221"/>
                  </a:lnTo>
                  <a:lnTo>
                    <a:pt x="11" y="220"/>
                  </a:lnTo>
                  <a:lnTo>
                    <a:pt x="12" y="219"/>
                  </a:lnTo>
                  <a:lnTo>
                    <a:pt x="11" y="218"/>
                  </a:lnTo>
                  <a:lnTo>
                    <a:pt x="11" y="218"/>
                  </a:lnTo>
                  <a:lnTo>
                    <a:pt x="11" y="216"/>
                  </a:lnTo>
                  <a:lnTo>
                    <a:pt x="12" y="215"/>
                  </a:lnTo>
                  <a:lnTo>
                    <a:pt x="11" y="214"/>
                  </a:lnTo>
                  <a:lnTo>
                    <a:pt x="11" y="213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11" y="211"/>
                  </a:lnTo>
                  <a:lnTo>
                    <a:pt x="12" y="211"/>
                  </a:lnTo>
                  <a:lnTo>
                    <a:pt x="11" y="210"/>
                  </a:lnTo>
                  <a:lnTo>
                    <a:pt x="11" y="210"/>
                  </a:lnTo>
                  <a:lnTo>
                    <a:pt x="10" y="210"/>
                  </a:lnTo>
                  <a:lnTo>
                    <a:pt x="10" y="211"/>
                  </a:lnTo>
                  <a:lnTo>
                    <a:pt x="10" y="212"/>
                  </a:lnTo>
                  <a:lnTo>
                    <a:pt x="9" y="212"/>
                  </a:lnTo>
                  <a:lnTo>
                    <a:pt x="9" y="211"/>
                  </a:lnTo>
                  <a:lnTo>
                    <a:pt x="9" y="211"/>
                  </a:lnTo>
                  <a:lnTo>
                    <a:pt x="10" y="207"/>
                  </a:lnTo>
                  <a:lnTo>
                    <a:pt x="11" y="205"/>
                  </a:lnTo>
                  <a:lnTo>
                    <a:pt x="12" y="204"/>
                  </a:lnTo>
                  <a:lnTo>
                    <a:pt x="11" y="204"/>
                  </a:lnTo>
                  <a:lnTo>
                    <a:pt x="10" y="205"/>
                  </a:lnTo>
                  <a:lnTo>
                    <a:pt x="9" y="207"/>
                  </a:lnTo>
                  <a:lnTo>
                    <a:pt x="8" y="208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9" y="200"/>
                  </a:lnTo>
                  <a:lnTo>
                    <a:pt x="13" y="199"/>
                  </a:lnTo>
                  <a:lnTo>
                    <a:pt x="15" y="200"/>
                  </a:lnTo>
                  <a:lnTo>
                    <a:pt x="16" y="201"/>
                  </a:lnTo>
                  <a:lnTo>
                    <a:pt x="17" y="202"/>
                  </a:lnTo>
                  <a:lnTo>
                    <a:pt x="19" y="202"/>
                  </a:lnTo>
                  <a:lnTo>
                    <a:pt x="20" y="202"/>
                  </a:lnTo>
                  <a:lnTo>
                    <a:pt x="21" y="201"/>
                  </a:lnTo>
                  <a:lnTo>
                    <a:pt x="22" y="201"/>
                  </a:lnTo>
                  <a:lnTo>
                    <a:pt x="23" y="202"/>
                  </a:lnTo>
                  <a:lnTo>
                    <a:pt x="24" y="207"/>
                  </a:lnTo>
                  <a:lnTo>
                    <a:pt x="26" y="208"/>
                  </a:lnTo>
                  <a:lnTo>
                    <a:pt x="27" y="207"/>
                  </a:lnTo>
                  <a:lnTo>
                    <a:pt x="26" y="206"/>
                  </a:lnTo>
                  <a:lnTo>
                    <a:pt x="26" y="205"/>
                  </a:lnTo>
                  <a:lnTo>
                    <a:pt x="26" y="204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4" y="202"/>
                  </a:lnTo>
                  <a:lnTo>
                    <a:pt x="23" y="201"/>
                  </a:lnTo>
                  <a:lnTo>
                    <a:pt x="22" y="201"/>
                  </a:lnTo>
                  <a:lnTo>
                    <a:pt x="18" y="201"/>
                  </a:lnTo>
                  <a:lnTo>
                    <a:pt x="17" y="201"/>
                  </a:lnTo>
                  <a:lnTo>
                    <a:pt x="16" y="200"/>
                  </a:lnTo>
                  <a:lnTo>
                    <a:pt x="14" y="198"/>
                  </a:lnTo>
                  <a:lnTo>
                    <a:pt x="13" y="197"/>
                  </a:lnTo>
                  <a:lnTo>
                    <a:pt x="11" y="199"/>
                  </a:lnTo>
                  <a:lnTo>
                    <a:pt x="10" y="198"/>
                  </a:lnTo>
                  <a:lnTo>
                    <a:pt x="9" y="198"/>
                  </a:lnTo>
                  <a:lnTo>
                    <a:pt x="7" y="195"/>
                  </a:lnTo>
                  <a:lnTo>
                    <a:pt x="7" y="194"/>
                  </a:lnTo>
                  <a:lnTo>
                    <a:pt x="6" y="190"/>
                  </a:lnTo>
                  <a:lnTo>
                    <a:pt x="6" y="189"/>
                  </a:lnTo>
                  <a:lnTo>
                    <a:pt x="7" y="188"/>
                  </a:lnTo>
                  <a:lnTo>
                    <a:pt x="8" y="187"/>
                  </a:lnTo>
                  <a:lnTo>
                    <a:pt x="15" y="184"/>
                  </a:lnTo>
                  <a:lnTo>
                    <a:pt x="14" y="183"/>
                  </a:lnTo>
                  <a:lnTo>
                    <a:pt x="13" y="183"/>
                  </a:lnTo>
                  <a:lnTo>
                    <a:pt x="11" y="184"/>
                  </a:lnTo>
                  <a:lnTo>
                    <a:pt x="10" y="184"/>
                  </a:lnTo>
                  <a:lnTo>
                    <a:pt x="9" y="184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8" y="182"/>
                  </a:lnTo>
                  <a:lnTo>
                    <a:pt x="8" y="181"/>
                  </a:lnTo>
                  <a:lnTo>
                    <a:pt x="7" y="181"/>
                  </a:lnTo>
                  <a:lnTo>
                    <a:pt x="6" y="180"/>
                  </a:lnTo>
                  <a:lnTo>
                    <a:pt x="5" y="180"/>
                  </a:lnTo>
                  <a:lnTo>
                    <a:pt x="6" y="181"/>
                  </a:lnTo>
                  <a:lnTo>
                    <a:pt x="6" y="182"/>
                  </a:lnTo>
                  <a:lnTo>
                    <a:pt x="6" y="182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7" y="184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6" y="185"/>
                  </a:lnTo>
                  <a:lnTo>
                    <a:pt x="4" y="183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4" y="175"/>
                  </a:lnTo>
                  <a:lnTo>
                    <a:pt x="2" y="169"/>
                  </a:lnTo>
                  <a:lnTo>
                    <a:pt x="2" y="170"/>
                  </a:lnTo>
                  <a:lnTo>
                    <a:pt x="3" y="170"/>
                  </a:lnTo>
                  <a:lnTo>
                    <a:pt x="3" y="171"/>
                  </a:lnTo>
                  <a:lnTo>
                    <a:pt x="4" y="172"/>
                  </a:lnTo>
                  <a:lnTo>
                    <a:pt x="5" y="171"/>
                  </a:lnTo>
                  <a:lnTo>
                    <a:pt x="5" y="170"/>
                  </a:lnTo>
                  <a:lnTo>
                    <a:pt x="4" y="169"/>
                  </a:lnTo>
                  <a:lnTo>
                    <a:pt x="4" y="168"/>
                  </a:lnTo>
                  <a:lnTo>
                    <a:pt x="4" y="167"/>
                  </a:lnTo>
                  <a:lnTo>
                    <a:pt x="5" y="167"/>
                  </a:lnTo>
                  <a:lnTo>
                    <a:pt x="5" y="167"/>
                  </a:lnTo>
                  <a:lnTo>
                    <a:pt x="5" y="167"/>
                  </a:lnTo>
                  <a:lnTo>
                    <a:pt x="5" y="166"/>
                  </a:lnTo>
                  <a:lnTo>
                    <a:pt x="5" y="166"/>
                  </a:lnTo>
                  <a:lnTo>
                    <a:pt x="5" y="165"/>
                  </a:lnTo>
                  <a:lnTo>
                    <a:pt x="2" y="168"/>
                  </a:lnTo>
                  <a:lnTo>
                    <a:pt x="1" y="168"/>
                  </a:lnTo>
                  <a:lnTo>
                    <a:pt x="1" y="167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1" y="158"/>
                  </a:lnTo>
                  <a:lnTo>
                    <a:pt x="1" y="155"/>
                  </a:lnTo>
                  <a:lnTo>
                    <a:pt x="0" y="153"/>
                  </a:lnTo>
                  <a:lnTo>
                    <a:pt x="1" y="153"/>
                  </a:lnTo>
                  <a:lnTo>
                    <a:pt x="1" y="152"/>
                  </a:lnTo>
                  <a:lnTo>
                    <a:pt x="2" y="152"/>
                  </a:lnTo>
                  <a:lnTo>
                    <a:pt x="2" y="151"/>
                  </a:lnTo>
                  <a:lnTo>
                    <a:pt x="3" y="149"/>
                  </a:lnTo>
                  <a:lnTo>
                    <a:pt x="4" y="148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1" y="142"/>
                  </a:lnTo>
                  <a:lnTo>
                    <a:pt x="11" y="142"/>
                  </a:lnTo>
                  <a:lnTo>
                    <a:pt x="12" y="142"/>
                  </a:lnTo>
                  <a:lnTo>
                    <a:pt x="12" y="141"/>
                  </a:lnTo>
                  <a:lnTo>
                    <a:pt x="14" y="142"/>
                  </a:lnTo>
                  <a:lnTo>
                    <a:pt x="15" y="142"/>
                  </a:lnTo>
                  <a:lnTo>
                    <a:pt x="17" y="141"/>
                  </a:lnTo>
                  <a:lnTo>
                    <a:pt x="20" y="140"/>
                  </a:lnTo>
                  <a:lnTo>
                    <a:pt x="22" y="143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5" y="146"/>
                  </a:lnTo>
                  <a:lnTo>
                    <a:pt x="26" y="145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9" y="146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2" y="146"/>
                  </a:lnTo>
                  <a:lnTo>
                    <a:pt x="33" y="146"/>
                  </a:lnTo>
                  <a:lnTo>
                    <a:pt x="33" y="147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5" y="146"/>
                  </a:lnTo>
                  <a:lnTo>
                    <a:pt x="36" y="144"/>
                  </a:lnTo>
                  <a:lnTo>
                    <a:pt x="36" y="143"/>
                  </a:lnTo>
                  <a:lnTo>
                    <a:pt x="36" y="141"/>
                  </a:lnTo>
                  <a:lnTo>
                    <a:pt x="37" y="141"/>
                  </a:lnTo>
                  <a:lnTo>
                    <a:pt x="38" y="141"/>
                  </a:lnTo>
                  <a:lnTo>
                    <a:pt x="39" y="140"/>
                  </a:lnTo>
                  <a:lnTo>
                    <a:pt x="40" y="140"/>
                  </a:lnTo>
                  <a:lnTo>
                    <a:pt x="40" y="140"/>
                  </a:lnTo>
                  <a:lnTo>
                    <a:pt x="41" y="139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2" y="135"/>
                  </a:lnTo>
                  <a:lnTo>
                    <a:pt x="43" y="135"/>
                  </a:lnTo>
                  <a:lnTo>
                    <a:pt x="47" y="136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50" y="136"/>
                  </a:lnTo>
                  <a:lnTo>
                    <a:pt x="50" y="136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50" y="133"/>
                  </a:lnTo>
                  <a:lnTo>
                    <a:pt x="50" y="132"/>
                  </a:lnTo>
                  <a:lnTo>
                    <a:pt x="51" y="131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51" y="124"/>
                  </a:lnTo>
                  <a:lnTo>
                    <a:pt x="50" y="123"/>
                  </a:lnTo>
                  <a:lnTo>
                    <a:pt x="50" y="123"/>
                  </a:lnTo>
                  <a:lnTo>
                    <a:pt x="50" y="123"/>
                  </a:lnTo>
                  <a:lnTo>
                    <a:pt x="50" y="123"/>
                  </a:lnTo>
                  <a:lnTo>
                    <a:pt x="49" y="123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51" y="118"/>
                  </a:lnTo>
                  <a:lnTo>
                    <a:pt x="55" y="112"/>
                  </a:lnTo>
                  <a:lnTo>
                    <a:pt x="56" y="111"/>
                  </a:lnTo>
                  <a:lnTo>
                    <a:pt x="56" y="109"/>
                  </a:lnTo>
                  <a:lnTo>
                    <a:pt x="55" y="107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4" y="106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52" y="103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50" y="101"/>
                  </a:lnTo>
                  <a:lnTo>
                    <a:pt x="52" y="99"/>
                  </a:lnTo>
                  <a:lnTo>
                    <a:pt x="53" y="99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7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8" y="99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62" y="102"/>
                  </a:lnTo>
                  <a:lnTo>
                    <a:pt x="63" y="103"/>
                  </a:lnTo>
                  <a:lnTo>
                    <a:pt x="65" y="104"/>
                  </a:lnTo>
                  <a:lnTo>
                    <a:pt x="66" y="105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3" y="108"/>
                  </a:lnTo>
                  <a:lnTo>
                    <a:pt x="73" y="107"/>
                  </a:lnTo>
                  <a:lnTo>
                    <a:pt x="75" y="106"/>
                  </a:lnTo>
                  <a:lnTo>
                    <a:pt x="77" y="105"/>
                  </a:lnTo>
                  <a:lnTo>
                    <a:pt x="78" y="105"/>
                  </a:lnTo>
                  <a:lnTo>
                    <a:pt x="79" y="104"/>
                  </a:lnTo>
                  <a:lnTo>
                    <a:pt x="80" y="104"/>
                  </a:lnTo>
                  <a:lnTo>
                    <a:pt x="80" y="103"/>
                  </a:lnTo>
                  <a:lnTo>
                    <a:pt x="80" y="102"/>
                  </a:lnTo>
                  <a:lnTo>
                    <a:pt x="81" y="101"/>
                  </a:lnTo>
                  <a:lnTo>
                    <a:pt x="80" y="99"/>
                  </a:lnTo>
                  <a:lnTo>
                    <a:pt x="81" y="99"/>
                  </a:lnTo>
                  <a:lnTo>
                    <a:pt x="82" y="97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7" y="92"/>
                  </a:lnTo>
                  <a:lnTo>
                    <a:pt x="88" y="91"/>
                  </a:lnTo>
                  <a:lnTo>
                    <a:pt x="88" y="90"/>
                  </a:lnTo>
                  <a:lnTo>
                    <a:pt x="87" y="84"/>
                  </a:lnTo>
                  <a:lnTo>
                    <a:pt x="86" y="82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7"/>
                  </a:lnTo>
                  <a:lnTo>
                    <a:pt x="84" y="76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1" y="73"/>
                  </a:lnTo>
                  <a:lnTo>
                    <a:pt x="79" y="72"/>
                  </a:lnTo>
                  <a:lnTo>
                    <a:pt x="79" y="71"/>
                  </a:lnTo>
                  <a:lnTo>
                    <a:pt x="78" y="71"/>
                  </a:lnTo>
                  <a:lnTo>
                    <a:pt x="76" y="70"/>
                  </a:lnTo>
                  <a:lnTo>
                    <a:pt x="75" y="69"/>
                  </a:lnTo>
                  <a:lnTo>
                    <a:pt x="75" y="68"/>
                  </a:lnTo>
                  <a:lnTo>
                    <a:pt x="73" y="67"/>
                  </a:lnTo>
                  <a:lnTo>
                    <a:pt x="73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1" y="66"/>
                  </a:lnTo>
                  <a:lnTo>
                    <a:pt x="70" y="66"/>
                  </a:lnTo>
                  <a:lnTo>
                    <a:pt x="69" y="67"/>
                  </a:lnTo>
                  <a:lnTo>
                    <a:pt x="68" y="66"/>
                  </a:lnTo>
                  <a:lnTo>
                    <a:pt x="66" y="65"/>
                  </a:lnTo>
                  <a:lnTo>
                    <a:pt x="63" y="62"/>
                  </a:lnTo>
                  <a:lnTo>
                    <a:pt x="62" y="62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4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3"/>
                  </a:lnTo>
                  <a:lnTo>
                    <a:pt x="72" y="63"/>
                  </a:lnTo>
                  <a:lnTo>
                    <a:pt x="72" y="63"/>
                  </a:lnTo>
                  <a:lnTo>
                    <a:pt x="73" y="63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7" y="60"/>
                  </a:lnTo>
                  <a:lnTo>
                    <a:pt x="78" y="59"/>
                  </a:lnTo>
                  <a:lnTo>
                    <a:pt x="79" y="56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2" y="55"/>
                  </a:lnTo>
                  <a:lnTo>
                    <a:pt x="82" y="56"/>
                  </a:lnTo>
                  <a:lnTo>
                    <a:pt x="83" y="55"/>
                  </a:lnTo>
                  <a:lnTo>
                    <a:pt x="87" y="54"/>
                  </a:lnTo>
                  <a:lnTo>
                    <a:pt x="88" y="54"/>
                  </a:lnTo>
                  <a:lnTo>
                    <a:pt x="89" y="53"/>
                  </a:lnTo>
                  <a:lnTo>
                    <a:pt x="90" y="48"/>
                  </a:lnTo>
                  <a:lnTo>
                    <a:pt x="91" y="46"/>
                  </a:lnTo>
                  <a:lnTo>
                    <a:pt x="92" y="45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6" y="42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8" y="41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1" y="42"/>
                  </a:lnTo>
                  <a:lnTo>
                    <a:pt x="110" y="39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4" y="37"/>
                  </a:lnTo>
                  <a:lnTo>
                    <a:pt x="114" y="37"/>
                  </a:lnTo>
                  <a:lnTo>
                    <a:pt x="114" y="36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4" y="34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3" y="33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1" y="34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07" y="35"/>
                  </a:lnTo>
                  <a:lnTo>
                    <a:pt x="106" y="35"/>
                  </a:lnTo>
                  <a:lnTo>
                    <a:pt x="106" y="34"/>
                  </a:lnTo>
                  <a:lnTo>
                    <a:pt x="105" y="34"/>
                  </a:lnTo>
                  <a:lnTo>
                    <a:pt x="105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1" y="34"/>
                  </a:lnTo>
                  <a:lnTo>
                    <a:pt x="96" y="34"/>
                  </a:lnTo>
                  <a:lnTo>
                    <a:pt x="95" y="34"/>
                  </a:lnTo>
                  <a:lnTo>
                    <a:pt x="93" y="34"/>
                  </a:lnTo>
                  <a:lnTo>
                    <a:pt x="91" y="35"/>
                  </a:lnTo>
                  <a:lnTo>
                    <a:pt x="88" y="36"/>
                  </a:lnTo>
                  <a:lnTo>
                    <a:pt x="83" y="37"/>
                  </a:lnTo>
                  <a:lnTo>
                    <a:pt x="82" y="38"/>
                  </a:lnTo>
                  <a:lnTo>
                    <a:pt x="81" y="38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0" y="35"/>
                  </a:lnTo>
                  <a:lnTo>
                    <a:pt x="79" y="34"/>
                  </a:lnTo>
                  <a:lnTo>
                    <a:pt x="77" y="32"/>
                  </a:lnTo>
                  <a:lnTo>
                    <a:pt x="76" y="31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81" y="28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2" y="23"/>
                  </a:lnTo>
                  <a:lnTo>
                    <a:pt x="81" y="22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0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1"/>
                  </a:lnTo>
                  <a:lnTo>
                    <a:pt x="91" y="9"/>
                  </a:lnTo>
                  <a:lnTo>
                    <a:pt x="92" y="9"/>
                  </a:lnTo>
                  <a:lnTo>
                    <a:pt x="98" y="6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6" y="6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3"/>
                  </a:lnTo>
                  <a:lnTo>
                    <a:pt x="117" y="3"/>
                  </a:lnTo>
                  <a:lnTo>
                    <a:pt x="118" y="2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7" y="5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8" y="15"/>
                  </a:lnTo>
                  <a:lnTo>
                    <a:pt x="128" y="16"/>
                  </a:lnTo>
                  <a:lnTo>
                    <a:pt x="128" y="17"/>
                  </a:lnTo>
                  <a:lnTo>
                    <a:pt x="128" y="18"/>
                  </a:lnTo>
                  <a:lnTo>
                    <a:pt x="129" y="19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30" y="22"/>
                  </a:lnTo>
                  <a:lnTo>
                    <a:pt x="131" y="23"/>
                  </a:lnTo>
                  <a:lnTo>
                    <a:pt x="133" y="24"/>
                  </a:lnTo>
                  <a:lnTo>
                    <a:pt x="135" y="26"/>
                  </a:lnTo>
                  <a:lnTo>
                    <a:pt x="136" y="27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41" y="29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4" y="30"/>
                  </a:lnTo>
                  <a:lnTo>
                    <a:pt x="147" y="30"/>
                  </a:lnTo>
                  <a:lnTo>
                    <a:pt x="153" y="30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7" y="30"/>
                  </a:lnTo>
                  <a:lnTo>
                    <a:pt x="157" y="31"/>
                  </a:lnTo>
                  <a:lnTo>
                    <a:pt x="158" y="32"/>
                  </a:lnTo>
                  <a:lnTo>
                    <a:pt x="159" y="32"/>
                  </a:lnTo>
                  <a:lnTo>
                    <a:pt x="160" y="33"/>
                  </a:lnTo>
                  <a:lnTo>
                    <a:pt x="163" y="33"/>
                  </a:lnTo>
                  <a:lnTo>
                    <a:pt x="164" y="33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8" y="36"/>
                  </a:lnTo>
                  <a:lnTo>
                    <a:pt x="171" y="40"/>
                  </a:lnTo>
                  <a:lnTo>
                    <a:pt x="171" y="41"/>
                  </a:lnTo>
                  <a:lnTo>
                    <a:pt x="172" y="42"/>
                  </a:lnTo>
                  <a:lnTo>
                    <a:pt x="172" y="43"/>
                  </a:lnTo>
                  <a:lnTo>
                    <a:pt x="173" y="44"/>
                  </a:lnTo>
                  <a:lnTo>
                    <a:pt x="174" y="44"/>
                  </a:lnTo>
                  <a:lnTo>
                    <a:pt x="178" y="46"/>
                  </a:lnTo>
                  <a:lnTo>
                    <a:pt x="185" y="47"/>
                  </a:lnTo>
                  <a:lnTo>
                    <a:pt x="188" y="47"/>
                  </a:lnTo>
                  <a:lnTo>
                    <a:pt x="188" y="47"/>
                  </a:lnTo>
                  <a:lnTo>
                    <a:pt x="189" y="47"/>
                  </a:lnTo>
                  <a:lnTo>
                    <a:pt x="190" y="47"/>
                  </a:lnTo>
                  <a:lnTo>
                    <a:pt x="197" y="47"/>
                  </a:lnTo>
                  <a:lnTo>
                    <a:pt x="199" y="48"/>
                  </a:lnTo>
                  <a:lnTo>
                    <a:pt x="201" y="48"/>
                  </a:lnTo>
                  <a:lnTo>
                    <a:pt x="203" y="47"/>
                  </a:lnTo>
                  <a:lnTo>
                    <a:pt x="205" y="47"/>
                  </a:lnTo>
                  <a:lnTo>
                    <a:pt x="206" y="47"/>
                  </a:lnTo>
                  <a:lnTo>
                    <a:pt x="207" y="47"/>
                  </a:lnTo>
                  <a:lnTo>
                    <a:pt x="209" y="47"/>
                  </a:lnTo>
                  <a:lnTo>
                    <a:pt x="212" y="47"/>
                  </a:lnTo>
                  <a:lnTo>
                    <a:pt x="220" y="47"/>
                  </a:lnTo>
                  <a:lnTo>
                    <a:pt x="224" y="46"/>
                  </a:lnTo>
                  <a:lnTo>
                    <a:pt x="227" y="46"/>
                  </a:lnTo>
                  <a:lnTo>
                    <a:pt x="228" y="46"/>
                  </a:lnTo>
                  <a:lnTo>
                    <a:pt x="230" y="46"/>
                  </a:lnTo>
                  <a:lnTo>
                    <a:pt x="232" y="47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7" y="48"/>
                  </a:lnTo>
                  <a:lnTo>
                    <a:pt x="238" y="48"/>
                  </a:lnTo>
                  <a:lnTo>
                    <a:pt x="239" y="48"/>
                  </a:lnTo>
                  <a:lnTo>
                    <a:pt x="240" y="49"/>
                  </a:lnTo>
                  <a:lnTo>
                    <a:pt x="240" y="51"/>
                  </a:lnTo>
                  <a:lnTo>
                    <a:pt x="242" y="54"/>
                  </a:lnTo>
                  <a:lnTo>
                    <a:pt x="242" y="58"/>
                  </a:lnTo>
                  <a:lnTo>
                    <a:pt x="243" y="61"/>
                  </a:lnTo>
                  <a:lnTo>
                    <a:pt x="243" y="62"/>
                  </a:lnTo>
                  <a:lnTo>
                    <a:pt x="242" y="62"/>
                  </a:lnTo>
                  <a:lnTo>
                    <a:pt x="241" y="62"/>
                  </a:lnTo>
                  <a:lnTo>
                    <a:pt x="241" y="62"/>
                  </a:lnTo>
                  <a:lnTo>
                    <a:pt x="241" y="62"/>
                  </a:lnTo>
                  <a:lnTo>
                    <a:pt x="240" y="63"/>
                  </a:lnTo>
                  <a:lnTo>
                    <a:pt x="240" y="63"/>
                  </a:lnTo>
                  <a:lnTo>
                    <a:pt x="240" y="63"/>
                  </a:lnTo>
                  <a:lnTo>
                    <a:pt x="240" y="63"/>
                  </a:lnTo>
                  <a:lnTo>
                    <a:pt x="240" y="63"/>
                  </a:lnTo>
                  <a:lnTo>
                    <a:pt x="241" y="64"/>
                  </a:lnTo>
                  <a:lnTo>
                    <a:pt x="243" y="67"/>
                  </a:lnTo>
                  <a:lnTo>
                    <a:pt x="244" y="68"/>
                  </a:lnTo>
                  <a:lnTo>
                    <a:pt x="246" y="69"/>
                  </a:lnTo>
                  <a:lnTo>
                    <a:pt x="253" y="70"/>
                  </a:lnTo>
                  <a:lnTo>
                    <a:pt x="255" y="69"/>
                  </a:lnTo>
                  <a:lnTo>
                    <a:pt x="259" y="69"/>
                  </a:lnTo>
                  <a:lnTo>
                    <a:pt x="262" y="68"/>
                  </a:lnTo>
                  <a:lnTo>
                    <a:pt x="263" y="67"/>
                  </a:lnTo>
                  <a:lnTo>
                    <a:pt x="264" y="66"/>
                  </a:lnTo>
                  <a:lnTo>
                    <a:pt x="266" y="64"/>
                  </a:lnTo>
                  <a:lnTo>
                    <a:pt x="267" y="63"/>
                  </a:lnTo>
                  <a:lnTo>
                    <a:pt x="267" y="62"/>
                  </a:lnTo>
                  <a:lnTo>
                    <a:pt x="269" y="61"/>
                  </a:lnTo>
                  <a:lnTo>
                    <a:pt x="271" y="61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7" y="59"/>
                  </a:lnTo>
                  <a:lnTo>
                    <a:pt x="278" y="58"/>
                  </a:lnTo>
                  <a:lnTo>
                    <a:pt x="279" y="57"/>
                  </a:lnTo>
                  <a:lnTo>
                    <a:pt x="279" y="53"/>
                  </a:lnTo>
                  <a:lnTo>
                    <a:pt x="278" y="51"/>
                  </a:lnTo>
                  <a:lnTo>
                    <a:pt x="277" y="51"/>
                  </a:lnTo>
                  <a:lnTo>
                    <a:pt x="277" y="50"/>
                  </a:lnTo>
                  <a:lnTo>
                    <a:pt x="277" y="50"/>
                  </a:lnTo>
                  <a:lnTo>
                    <a:pt x="278" y="49"/>
                  </a:lnTo>
                  <a:lnTo>
                    <a:pt x="280" y="47"/>
                  </a:lnTo>
                  <a:lnTo>
                    <a:pt x="282" y="46"/>
                  </a:lnTo>
                  <a:lnTo>
                    <a:pt x="283" y="46"/>
                  </a:lnTo>
                  <a:lnTo>
                    <a:pt x="284" y="45"/>
                  </a:lnTo>
                  <a:lnTo>
                    <a:pt x="285" y="42"/>
                  </a:lnTo>
                  <a:lnTo>
                    <a:pt x="286" y="41"/>
                  </a:lnTo>
                  <a:lnTo>
                    <a:pt x="286" y="40"/>
                  </a:lnTo>
                  <a:lnTo>
                    <a:pt x="287" y="40"/>
                  </a:lnTo>
                  <a:lnTo>
                    <a:pt x="287" y="39"/>
                  </a:lnTo>
                  <a:lnTo>
                    <a:pt x="287" y="38"/>
                  </a:lnTo>
                  <a:lnTo>
                    <a:pt x="287" y="38"/>
                  </a:lnTo>
                  <a:lnTo>
                    <a:pt x="287" y="38"/>
                  </a:lnTo>
                  <a:lnTo>
                    <a:pt x="287" y="38"/>
                  </a:lnTo>
                  <a:lnTo>
                    <a:pt x="287" y="36"/>
                  </a:lnTo>
                  <a:lnTo>
                    <a:pt x="288" y="35"/>
                  </a:lnTo>
                  <a:lnTo>
                    <a:pt x="288" y="35"/>
                  </a:lnTo>
                  <a:lnTo>
                    <a:pt x="288" y="33"/>
                  </a:lnTo>
                  <a:lnTo>
                    <a:pt x="290" y="31"/>
                  </a:lnTo>
                  <a:lnTo>
                    <a:pt x="292" y="30"/>
                  </a:lnTo>
                  <a:lnTo>
                    <a:pt x="296" y="30"/>
                  </a:lnTo>
                  <a:lnTo>
                    <a:pt x="297" y="30"/>
                  </a:lnTo>
                  <a:lnTo>
                    <a:pt x="305" y="24"/>
                  </a:lnTo>
                  <a:lnTo>
                    <a:pt x="308" y="23"/>
                  </a:lnTo>
                  <a:lnTo>
                    <a:pt x="311" y="22"/>
                  </a:lnTo>
                  <a:lnTo>
                    <a:pt x="314" y="21"/>
                  </a:lnTo>
                  <a:lnTo>
                    <a:pt x="315" y="22"/>
                  </a:lnTo>
                  <a:lnTo>
                    <a:pt x="316" y="22"/>
                  </a:lnTo>
                  <a:lnTo>
                    <a:pt x="316" y="22"/>
                  </a:lnTo>
                  <a:lnTo>
                    <a:pt x="316" y="22"/>
                  </a:lnTo>
                  <a:lnTo>
                    <a:pt x="316" y="23"/>
                  </a:lnTo>
                  <a:lnTo>
                    <a:pt x="317" y="23"/>
                  </a:lnTo>
                  <a:lnTo>
                    <a:pt x="317" y="24"/>
                  </a:lnTo>
                  <a:lnTo>
                    <a:pt x="318" y="24"/>
                  </a:lnTo>
                  <a:lnTo>
                    <a:pt x="319" y="23"/>
                  </a:lnTo>
                  <a:lnTo>
                    <a:pt x="319" y="23"/>
                  </a:lnTo>
                  <a:lnTo>
                    <a:pt x="319" y="22"/>
                  </a:lnTo>
                  <a:lnTo>
                    <a:pt x="320" y="21"/>
                  </a:lnTo>
                  <a:lnTo>
                    <a:pt x="321" y="21"/>
                  </a:lnTo>
                  <a:lnTo>
                    <a:pt x="322" y="21"/>
                  </a:lnTo>
                  <a:lnTo>
                    <a:pt x="323" y="20"/>
                  </a:lnTo>
                  <a:lnTo>
                    <a:pt x="324" y="19"/>
                  </a:lnTo>
                  <a:lnTo>
                    <a:pt x="325" y="18"/>
                  </a:lnTo>
                  <a:lnTo>
                    <a:pt x="326" y="18"/>
                  </a:lnTo>
                  <a:lnTo>
                    <a:pt x="335" y="18"/>
                  </a:lnTo>
                  <a:lnTo>
                    <a:pt x="335" y="18"/>
                  </a:lnTo>
                  <a:lnTo>
                    <a:pt x="337" y="19"/>
                  </a:lnTo>
                  <a:lnTo>
                    <a:pt x="337" y="20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7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1" y="23"/>
                  </a:lnTo>
                  <a:lnTo>
                    <a:pt x="341" y="24"/>
                  </a:lnTo>
                  <a:lnTo>
                    <a:pt x="342" y="29"/>
                  </a:lnTo>
                  <a:lnTo>
                    <a:pt x="342" y="30"/>
                  </a:lnTo>
                  <a:lnTo>
                    <a:pt x="341" y="31"/>
                  </a:lnTo>
                  <a:lnTo>
                    <a:pt x="342" y="32"/>
                  </a:lnTo>
                  <a:lnTo>
                    <a:pt x="342" y="33"/>
                  </a:lnTo>
                  <a:lnTo>
                    <a:pt x="342" y="34"/>
                  </a:lnTo>
                  <a:lnTo>
                    <a:pt x="343" y="34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1" y="35"/>
                  </a:lnTo>
                  <a:lnTo>
                    <a:pt x="334" y="35"/>
                  </a:lnTo>
                  <a:lnTo>
                    <a:pt x="334" y="35"/>
                  </a:lnTo>
                  <a:lnTo>
                    <a:pt x="333" y="35"/>
                  </a:lnTo>
                  <a:lnTo>
                    <a:pt x="333" y="36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3" y="38"/>
                  </a:lnTo>
                  <a:lnTo>
                    <a:pt x="333" y="38"/>
                  </a:lnTo>
                  <a:lnTo>
                    <a:pt x="334" y="41"/>
                  </a:lnTo>
                  <a:lnTo>
                    <a:pt x="336" y="44"/>
                  </a:lnTo>
                  <a:lnTo>
                    <a:pt x="337" y="45"/>
                  </a:lnTo>
                  <a:lnTo>
                    <a:pt x="337" y="46"/>
                  </a:lnTo>
                  <a:lnTo>
                    <a:pt x="337" y="46"/>
                  </a:lnTo>
                  <a:lnTo>
                    <a:pt x="337" y="46"/>
                  </a:lnTo>
                  <a:lnTo>
                    <a:pt x="338" y="46"/>
                  </a:lnTo>
                  <a:lnTo>
                    <a:pt x="338" y="45"/>
                  </a:lnTo>
                  <a:lnTo>
                    <a:pt x="338" y="44"/>
                  </a:lnTo>
                  <a:lnTo>
                    <a:pt x="339" y="44"/>
                  </a:lnTo>
                  <a:lnTo>
                    <a:pt x="340" y="44"/>
                  </a:lnTo>
                  <a:lnTo>
                    <a:pt x="340" y="45"/>
                  </a:lnTo>
                  <a:lnTo>
                    <a:pt x="341" y="45"/>
                  </a:lnTo>
                  <a:lnTo>
                    <a:pt x="341" y="46"/>
                  </a:lnTo>
                  <a:lnTo>
                    <a:pt x="342" y="46"/>
                  </a:lnTo>
                  <a:lnTo>
                    <a:pt x="342" y="47"/>
                  </a:lnTo>
                  <a:lnTo>
                    <a:pt x="343" y="47"/>
                  </a:lnTo>
                  <a:lnTo>
                    <a:pt x="344" y="47"/>
                  </a:lnTo>
                  <a:lnTo>
                    <a:pt x="344" y="47"/>
                  </a:lnTo>
                  <a:lnTo>
                    <a:pt x="345" y="46"/>
                  </a:lnTo>
                  <a:lnTo>
                    <a:pt x="346" y="46"/>
                  </a:lnTo>
                  <a:lnTo>
                    <a:pt x="347" y="46"/>
                  </a:lnTo>
                  <a:lnTo>
                    <a:pt x="348" y="46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51" y="47"/>
                  </a:lnTo>
                  <a:lnTo>
                    <a:pt x="351" y="47"/>
                  </a:lnTo>
                  <a:lnTo>
                    <a:pt x="351" y="47"/>
                  </a:lnTo>
                  <a:lnTo>
                    <a:pt x="352" y="47"/>
                  </a:lnTo>
                  <a:lnTo>
                    <a:pt x="354" y="46"/>
                  </a:lnTo>
                  <a:lnTo>
                    <a:pt x="356" y="45"/>
                  </a:lnTo>
                  <a:lnTo>
                    <a:pt x="357" y="44"/>
                  </a:lnTo>
                  <a:lnTo>
                    <a:pt x="358" y="44"/>
                  </a:lnTo>
                  <a:lnTo>
                    <a:pt x="359" y="44"/>
                  </a:lnTo>
                  <a:lnTo>
                    <a:pt x="362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6" y="46"/>
                  </a:lnTo>
                  <a:lnTo>
                    <a:pt x="374" y="43"/>
                  </a:lnTo>
                  <a:lnTo>
                    <a:pt x="378" y="41"/>
                  </a:lnTo>
                  <a:lnTo>
                    <a:pt x="381" y="40"/>
                  </a:lnTo>
                  <a:lnTo>
                    <a:pt x="382" y="38"/>
                  </a:lnTo>
                  <a:lnTo>
                    <a:pt x="384" y="37"/>
                  </a:lnTo>
                  <a:lnTo>
                    <a:pt x="385" y="35"/>
                  </a:lnTo>
                  <a:lnTo>
                    <a:pt x="386" y="35"/>
                  </a:lnTo>
                  <a:lnTo>
                    <a:pt x="387" y="34"/>
                  </a:lnTo>
                  <a:lnTo>
                    <a:pt x="391" y="33"/>
                  </a:lnTo>
                  <a:lnTo>
                    <a:pt x="394" y="32"/>
                  </a:lnTo>
                  <a:lnTo>
                    <a:pt x="395" y="30"/>
                  </a:lnTo>
                  <a:lnTo>
                    <a:pt x="396" y="30"/>
                  </a:lnTo>
                  <a:lnTo>
                    <a:pt x="396" y="29"/>
                  </a:lnTo>
                  <a:lnTo>
                    <a:pt x="397" y="29"/>
                  </a:lnTo>
                  <a:lnTo>
                    <a:pt x="398" y="29"/>
                  </a:lnTo>
                  <a:lnTo>
                    <a:pt x="399" y="29"/>
                  </a:lnTo>
                  <a:lnTo>
                    <a:pt x="400" y="29"/>
                  </a:lnTo>
                  <a:lnTo>
                    <a:pt x="400" y="30"/>
                  </a:lnTo>
                  <a:lnTo>
                    <a:pt x="401" y="30"/>
                  </a:lnTo>
                  <a:lnTo>
                    <a:pt x="401" y="33"/>
                  </a:lnTo>
                  <a:lnTo>
                    <a:pt x="402" y="34"/>
                  </a:lnTo>
                  <a:lnTo>
                    <a:pt x="402" y="35"/>
                  </a:lnTo>
                  <a:lnTo>
                    <a:pt x="402" y="36"/>
                  </a:lnTo>
                  <a:lnTo>
                    <a:pt x="402" y="37"/>
                  </a:lnTo>
                  <a:lnTo>
                    <a:pt x="402" y="37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403" y="38"/>
                  </a:lnTo>
                  <a:lnTo>
                    <a:pt x="403" y="38"/>
                  </a:lnTo>
                  <a:lnTo>
                    <a:pt x="404" y="38"/>
                  </a:lnTo>
                  <a:lnTo>
                    <a:pt x="405" y="37"/>
                  </a:lnTo>
                  <a:lnTo>
                    <a:pt x="405" y="37"/>
                  </a:lnTo>
                  <a:lnTo>
                    <a:pt x="406" y="36"/>
                  </a:lnTo>
                  <a:lnTo>
                    <a:pt x="407" y="36"/>
                  </a:lnTo>
                  <a:lnTo>
                    <a:pt x="408" y="36"/>
                  </a:lnTo>
                  <a:lnTo>
                    <a:pt x="409" y="37"/>
                  </a:lnTo>
                  <a:lnTo>
                    <a:pt x="409" y="37"/>
                  </a:lnTo>
                  <a:lnTo>
                    <a:pt x="411" y="38"/>
                  </a:lnTo>
                  <a:lnTo>
                    <a:pt x="411" y="38"/>
                  </a:lnTo>
                  <a:lnTo>
                    <a:pt x="416" y="40"/>
                  </a:lnTo>
                  <a:lnTo>
                    <a:pt x="421" y="40"/>
                  </a:lnTo>
                  <a:lnTo>
                    <a:pt x="422" y="40"/>
                  </a:lnTo>
                  <a:lnTo>
                    <a:pt x="424" y="40"/>
                  </a:lnTo>
                  <a:lnTo>
                    <a:pt x="428" y="39"/>
                  </a:lnTo>
                  <a:lnTo>
                    <a:pt x="431" y="38"/>
                  </a:lnTo>
                  <a:lnTo>
                    <a:pt x="432" y="38"/>
                  </a:lnTo>
                  <a:lnTo>
                    <a:pt x="435" y="38"/>
                  </a:lnTo>
                  <a:lnTo>
                    <a:pt x="436" y="37"/>
                  </a:lnTo>
                  <a:lnTo>
                    <a:pt x="437" y="37"/>
                  </a:lnTo>
                  <a:lnTo>
                    <a:pt x="437" y="36"/>
                  </a:lnTo>
                  <a:lnTo>
                    <a:pt x="437" y="35"/>
                  </a:lnTo>
                  <a:lnTo>
                    <a:pt x="437" y="34"/>
                  </a:lnTo>
                  <a:lnTo>
                    <a:pt x="437" y="34"/>
                  </a:lnTo>
                  <a:lnTo>
                    <a:pt x="437" y="33"/>
                  </a:lnTo>
                  <a:lnTo>
                    <a:pt x="437" y="32"/>
                  </a:lnTo>
                  <a:lnTo>
                    <a:pt x="438" y="32"/>
                  </a:lnTo>
                  <a:lnTo>
                    <a:pt x="442" y="31"/>
                  </a:lnTo>
                  <a:lnTo>
                    <a:pt x="448" y="30"/>
                  </a:lnTo>
                  <a:lnTo>
                    <a:pt x="450" y="29"/>
                  </a:lnTo>
                  <a:lnTo>
                    <a:pt x="454" y="28"/>
                  </a:lnTo>
                  <a:lnTo>
                    <a:pt x="455" y="27"/>
                  </a:lnTo>
                  <a:lnTo>
                    <a:pt x="457" y="27"/>
                  </a:lnTo>
                  <a:lnTo>
                    <a:pt x="458" y="26"/>
                  </a:lnTo>
                  <a:lnTo>
                    <a:pt x="458" y="25"/>
                  </a:lnTo>
                  <a:lnTo>
                    <a:pt x="458" y="24"/>
                  </a:lnTo>
                  <a:lnTo>
                    <a:pt x="458" y="23"/>
                  </a:lnTo>
                  <a:lnTo>
                    <a:pt x="458" y="23"/>
                  </a:lnTo>
                  <a:lnTo>
                    <a:pt x="459" y="22"/>
                  </a:lnTo>
                  <a:lnTo>
                    <a:pt x="460" y="22"/>
                  </a:lnTo>
                  <a:lnTo>
                    <a:pt x="463" y="24"/>
                  </a:lnTo>
                  <a:lnTo>
                    <a:pt x="464" y="24"/>
                  </a:lnTo>
                  <a:lnTo>
                    <a:pt x="465" y="24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0" y="24"/>
                  </a:lnTo>
                  <a:lnTo>
                    <a:pt x="471" y="24"/>
                  </a:lnTo>
                  <a:lnTo>
                    <a:pt x="472" y="24"/>
                  </a:lnTo>
                  <a:lnTo>
                    <a:pt x="475" y="26"/>
                  </a:lnTo>
                  <a:lnTo>
                    <a:pt x="476" y="26"/>
                  </a:lnTo>
                  <a:lnTo>
                    <a:pt x="477" y="28"/>
                  </a:lnTo>
                  <a:lnTo>
                    <a:pt x="479" y="30"/>
                  </a:lnTo>
                  <a:lnTo>
                    <a:pt x="479" y="31"/>
                  </a:lnTo>
                  <a:lnTo>
                    <a:pt x="480" y="32"/>
                  </a:lnTo>
                  <a:lnTo>
                    <a:pt x="480" y="32"/>
                  </a:lnTo>
                  <a:lnTo>
                    <a:pt x="480" y="33"/>
                  </a:lnTo>
                  <a:lnTo>
                    <a:pt x="480" y="33"/>
                  </a:lnTo>
                  <a:lnTo>
                    <a:pt x="480" y="35"/>
                  </a:lnTo>
                  <a:lnTo>
                    <a:pt x="481" y="35"/>
                  </a:lnTo>
                  <a:lnTo>
                    <a:pt x="481" y="35"/>
                  </a:lnTo>
                  <a:lnTo>
                    <a:pt x="482" y="35"/>
                  </a:lnTo>
                  <a:lnTo>
                    <a:pt x="484" y="35"/>
                  </a:lnTo>
                  <a:lnTo>
                    <a:pt x="485" y="34"/>
                  </a:lnTo>
                  <a:lnTo>
                    <a:pt x="486" y="33"/>
                  </a:lnTo>
                  <a:lnTo>
                    <a:pt x="487" y="32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1" y="32"/>
                  </a:lnTo>
                  <a:lnTo>
                    <a:pt x="495" y="31"/>
                  </a:lnTo>
                  <a:lnTo>
                    <a:pt x="496" y="31"/>
                  </a:lnTo>
                  <a:lnTo>
                    <a:pt x="497" y="32"/>
                  </a:lnTo>
                  <a:lnTo>
                    <a:pt x="499" y="33"/>
                  </a:lnTo>
                  <a:lnTo>
                    <a:pt x="499" y="33"/>
                  </a:lnTo>
                  <a:lnTo>
                    <a:pt x="500" y="34"/>
                  </a:lnTo>
                  <a:lnTo>
                    <a:pt x="500" y="35"/>
                  </a:lnTo>
                  <a:lnTo>
                    <a:pt x="500" y="36"/>
                  </a:lnTo>
                  <a:lnTo>
                    <a:pt x="501" y="36"/>
                  </a:lnTo>
                  <a:lnTo>
                    <a:pt x="502" y="36"/>
                  </a:lnTo>
                  <a:lnTo>
                    <a:pt x="503" y="36"/>
                  </a:lnTo>
                  <a:lnTo>
                    <a:pt x="505" y="36"/>
                  </a:lnTo>
                  <a:lnTo>
                    <a:pt x="506" y="35"/>
                  </a:lnTo>
                  <a:lnTo>
                    <a:pt x="506" y="35"/>
                  </a:lnTo>
                  <a:lnTo>
                    <a:pt x="507" y="34"/>
                  </a:lnTo>
                  <a:lnTo>
                    <a:pt x="508" y="34"/>
                  </a:lnTo>
                  <a:lnTo>
                    <a:pt x="509" y="34"/>
                  </a:lnTo>
                  <a:lnTo>
                    <a:pt x="510" y="34"/>
                  </a:lnTo>
                  <a:lnTo>
                    <a:pt x="510" y="34"/>
                  </a:lnTo>
                  <a:lnTo>
                    <a:pt x="510" y="34"/>
                  </a:lnTo>
                  <a:lnTo>
                    <a:pt x="510" y="35"/>
                  </a:lnTo>
                  <a:lnTo>
                    <a:pt x="510" y="35"/>
                  </a:lnTo>
                  <a:lnTo>
                    <a:pt x="511" y="35"/>
                  </a:lnTo>
                  <a:lnTo>
                    <a:pt x="512" y="35"/>
                  </a:lnTo>
                  <a:lnTo>
                    <a:pt x="517" y="33"/>
                  </a:lnTo>
                  <a:lnTo>
                    <a:pt x="518" y="31"/>
                  </a:lnTo>
                  <a:lnTo>
                    <a:pt x="519" y="31"/>
                  </a:lnTo>
                  <a:lnTo>
                    <a:pt x="523" y="30"/>
                  </a:lnTo>
                  <a:lnTo>
                    <a:pt x="524" y="29"/>
                  </a:lnTo>
                  <a:lnTo>
                    <a:pt x="524" y="28"/>
                  </a:lnTo>
                  <a:lnTo>
                    <a:pt x="525" y="28"/>
                  </a:lnTo>
                  <a:lnTo>
                    <a:pt x="526" y="29"/>
                  </a:lnTo>
                  <a:lnTo>
                    <a:pt x="529" y="31"/>
                  </a:lnTo>
                  <a:lnTo>
                    <a:pt x="531" y="32"/>
                  </a:lnTo>
                  <a:lnTo>
                    <a:pt x="533" y="32"/>
                  </a:lnTo>
                  <a:lnTo>
                    <a:pt x="534" y="33"/>
                  </a:lnTo>
                  <a:lnTo>
                    <a:pt x="534" y="33"/>
                  </a:lnTo>
                  <a:lnTo>
                    <a:pt x="534" y="34"/>
                  </a:lnTo>
                  <a:lnTo>
                    <a:pt x="534" y="34"/>
                  </a:lnTo>
                  <a:lnTo>
                    <a:pt x="534" y="35"/>
                  </a:lnTo>
                  <a:lnTo>
                    <a:pt x="535" y="36"/>
                  </a:lnTo>
                  <a:lnTo>
                    <a:pt x="539" y="39"/>
                  </a:lnTo>
                  <a:lnTo>
                    <a:pt x="540" y="40"/>
                  </a:lnTo>
                  <a:lnTo>
                    <a:pt x="540" y="41"/>
                  </a:lnTo>
                  <a:lnTo>
                    <a:pt x="541" y="41"/>
                  </a:lnTo>
                  <a:lnTo>
                    <a:pt x="541" y="42"/>
                  </a:lnTo>
                  <a:lnTo>
                    <a:pt x="541" y="43"/>
                  </a:lnTo>
                  <a:lnTo>
                    <a:pt x="541" y="43"/>
                  </a:lnTo>
                  <a:lnTo>
                    <a:pt x="540" y="43"/>
                  </a:lnTo>
                  <a:lnTo>
                    <a:pt x="539" y="44"/>
                  </a:lnTo>
                  <a:lnTo>
                    <a:pt x="539" y="45"/>
                  </a:lnTo>
                  <a:lnTo>
                    <a:pt x="539" y="46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1" y="46"/>
                  </a:lnTo>
                  <a:lnTo>
                    <a:pt x="542" y="46"/>
                  </a:lnTo>
                  <a:lnTo>
                    <a:pt x="544" y="46"/>
                  </a:lnTo>
                  <a:lnTo>
                    <a:pt x="544" y="46"/>
                  </a:lnTo>
                  <a:lnTo>
                    <a:pt x="545" y="46"/>
                  </a:lnTo>
                  <a:lnTo>
                    <a:pt x="545" y="46"/>
                  </a:lnTo>
                  <a:lnTo>
                    <a:pt x="547" y="46"/>
                  </a:lnTo>
                  <a:lnTo>
                    <a:pt x="554" y="51"/>
                  </a:lnTo>
                  <a:lnTo>
                    <a:pt x="555" y="51"/>
                  </a:lnTo>
                  <a:lnTo>
                    <a:pt x="556" y="51"/>
                  </a:lnTo>
                  <a:lnTo>
                    <a:pt x="556" y="51"/>
                  </a:lnTo>
                  <a:lnTo>
                    <a:pt x="557" y="51"/>
                  </a:lnTo>
                  <a:lnTo>
                    <a:pt x="558" y="50"/>
                  </a:lnTo>
                  <a:lnTo>
                    <a:pt x="559" y="49"/>
                  </a:lnTo>
                  <a:lnTo>
                    <a:pt x="559" y="53"/>
                  </a:lnTo>
                  <a:lnTo>
                    <a:pt x="558" y="54"/>
                  </a:lnTo>
                  <a:lnTo>
                    <a:pt x="556" y="57"/>
                  </a:lnTo>
                  <a:lnTo>
                    <a:pt x="555" y="57"/>
                  </a:lnTo>
                  <a:lnTo>
                    <a:pt x="550" y="60"/>
                  </a:lnTo>
                  <a:lnTo>
                    <a:pt x="545" y="63"/>
                  </a:lnTo>
                  <a:lnTo>
                    <a:pt x="545" y="63"/>
                  </a:lnTo>
                  <a:lnTo>
                    <a:pt x="544" y="64"/>
                  </a:lnTo>
                  <a:lnTo>
                    <a:pt x="544" y="65"/>
                  </a:lnTo>
                  <a:lnTo>
                    <a:pt x="544" y="66"/>
                  </a:lnTo>
                  <a:lnTo>
                    <a:pt x="543" y="71"/>
                  </a:lnTo>
                  <a:lnTo>
                    <a:pt x="542" y="73"/>
                  </a:lnTo>
                  <a:lnTo>
                    <a:pt x="542" y="74"/>
                  </a:lnTo>
                  <a:lnTo>
                    <a:pt x="542" y="75"/>
                  </a:lnTo>
                  <a:lnTo>
                    <a:pt x="542" y="77"/>
                  </a:lnTo>
                  <a:lnTo>
                    <a:pt x="543" y="78"/>
                  </a:lnTo>
                  <a:lnTo>
                    <a:pt x="543" y="79"/>
                  </a:lnTo>
                  <a:lnTo>
                    <a:pt x="544" y="79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46" y="80"/>
                  </a:lnTo>
                  <a:lnTo>
                    <a:pt x="546" y="80"/>
                  </a:lnTo>
                  <a:lnTo>
                    <a:pt x="547" y="80"/>
                  </a:lnTo>
                  <a:lnTo>
                    <a:pt x="548" y="80"/>
                  </a:lnTo>
                  <a:lnTo>
                    <a:pt x="548" y="80"/>
                  </a:lnTo>
                  <a:lnTo>
                    <a:pt x="549" y="80"/>
                  </a:lnTo>
                  <a:lnTo>
                    <a:pt x="549" y="80"/>
                  </a:lnTo>
                  <a:lnTo>
                    <a:pt x="550" y="80"/>
                  </a:lnTo>
                  <a:lnTo>
                    <a:pt x="550" y="81"/>
                  </a:lnTo>
                  <a:lnTo>
                    <a:pt x="550" y="82"/>
                  </a:lnTo>
                  <a:lnTo>
                    <a:pt x="550" y="83"/>
                  </a:lnTo>
                  <a:lnTo>
                    <a:pt x="551" y="84"/>
                  </a:lnTo>
                  <a:lnTo>
                    <a:pt x="551" y="91"/>
                  </a:lnTo>
                  <a:lnTo>
                    <a:pt x="551" y="98"/>
                  </a:lnTo>
                  <a:lnTo>
                    <a:pt x="551" y="99"/>
                  </a:lnTo>
                  <a:lnTo>
                    <a:pt x="551" y="99"/>
                  </a:lnTo>
                  <a:lnTo>
                    <a:pt x="551" y="100"/>
                  </a:lnTo>
                  <a:lnTo>
                    <a:pt x="548" y="101"/>
                  </a:lnTo>
                  <a:lnTo>
                    <a:pt x="547" y="102"/>
                  </a:lnTo>
                  <a:lnTo>
                    <a:pt x="547" y="102"/>
                  </a:lnTo>
                  <a:lnTo>
                    <a:pt x="546" y="104"/>
                  </a:lnTo>
                  <a:lnTo>
                    <a:pt x="546" y="104"/>
                  </a:lnTo>
                  <a:lnTo>
                    <a:pt x="546" y="105"/>
                  </a:lnTo>
                  <a:lnTo>
                    <a:pt x="546" y="105"/>
                  </a:lnTo>
                  <a:lnTo>
                    <a:pt x="547" y="105"/>
                  </a:lnTo>
                  <a:lnTo>
                    <a:pt x="547" y="105"/>
                  </a:lnTo>
                  <a:lnTo>
                    <a:pt x="548" y="106"/>
                  </a:lnTo>
                  <a:lnTo>
                    <a:pt x="548" y="105"/>
                  </a:lnTo>
                  <a:lnTo>
                    <a:pt x="549" y="105"/>
                  </a:lnTo>
                  <a:lnTo>
                    <a:pt x="550" y="105"/>
                  </a:lnTo>
                  <a:lnTo>
                    <a:pt x="551" y="104"/>
                  </a:lnTo>
                  <a:lnTo>
                    <a:pt x="551" y="104"/>
                  </a:lnTo>
                  <a:lnTo>
                    <a:pt x="552" y="104"/>
                  </a:lnTo>
                  <a:lnTo>
                    <a:pt x="552" y="104"/>
                  </a:lnTo>
                  <a:lnTo>
                    <a:pt x="554" y="104"/>
                  </a:lnTo>
                  <a:lnTo>
                    <a:pt x="554" y="104"/>
                  </a:lnTo>
                  <a:lnTo>
                    <a:pt x="554" y="104"/>
                  </a:lnTo>
                  <a:lnTo>
                    <a:pt x="555" y="105"/>
                  </a:lnTo>
                  <a:lnTo>
                    <a:pt x="555" y="105"/>
                  </a:lnTo>
                  <a:lnTo>
                    <a:pt x="555" y="105"/>
                  </a:lnTo>
                  <a:lnTo>
                    <a:pt x="555" y="106"/>
                  </a:lnTo>
                  <a:lnTo>
                    <a:pt x="555" y="109"/>
                  </a:lnTo>
                  <a:lnTo>
                    <a:pt x="555" y="110"/>
                  </a:lnTo>
                  <a:lnTo>
                    <a:pt x="555" y="110"/>
                  </a:lnTo>
                  <a:lnTo>
                    <a:pt x="555" y="111"/>
                  </a:lnTo>
                  <a:lnTo>
                    <a:pt x="556" y="111"/>
                  </a:lnTo>
                  <a:lnTo>
                    <a:pt x="555" y="112"/>
                  </a:lnTo>
                  <a:lnTo>
                    <a:pt x="555" y="113"/>
                  </a:lnTo>
                  <a:lnTo>
                    <a:pt x="555" y="114"/>
                  </a:lnTo>
                  <a:lnTo>
                    <a:pt x="554" y="115"/>
                  </a:lnTo>
                  <a:lnTo>
                    <a:pt x="554" y="120"/>
                  </a:lnTo>
                  <a:lnTo>
                    <a:pt x="554" y="121"/>
                  </a:lnTo>
                  <a:lnTo>
                    <a:pt x="555" y="122"/>
                  </a:lnTo>
                  <a:lnTo>
                    <a:pt x="555" y="123"/>
                  </a:lnTo>
                  <a:lnTo>
                    <a:pt x="555" y="124"/>
                  </a:lnTo>
                  <a:lnTo>
                    <a:pt x="555" y="125"/>
                  </a:lnTo>
                  <a:lnTo>
                    <a:pt x="555" y="125"/>
                  </a:lnTo>
                  <a:lnTo>
                    <a:pt x="554" y="125"/>
                  </a:lnTo>
                  <a:lnTo>
                    <a:pt x="553" y="126"/>
                  </a:lnTo>
                  <a:lnTo>
                    <a:pt x="552" y="126"/>
                  </a:lnTo>
                  <a:lnTo>
                    <a:pt x="552" y="127"/>
                  </a:lnTo>
                  <a:lnTo>
                    <a:pt x="550" y="128"/>
                  </a:lnTo>
                  <a:lnTo>
                    <a:pt x="549" y="129"/>
                  </a:lnTo>
                  <a:lnTo>
                    <a:pt x="548" y="130"/>
                  </a:lnTo>
                  <a:lnTo>
                    <a:pt x="547" y="130"/>
                  </a:lnTo>
                  <a:lnTo>
                    <a:pt x="543" y="130"/>
                  </a:lnTo>
                  <a:lnTo>
                    <a:pt x="542" y="130"/>
                  </a:lnTo>
                  <a:lnTo>
                    <a:pt x="542" y="131"/>
                  </a:lnTo>
                  <a:lnTo>
                    <a:pt x="541" y="132"/>
                  </a:lnTo>
                  <a:lnTo>
                    <a:pt x="541" y="133"/>
                  </a:lnTo>
                  <a:lnTo>
                    <a:pt x="541" y="134"/>
                  </a:lnTo>
                  <a:lnTo>
                    <a:pt x="541" y="134"/>
                  </a:lnTo>
                  <a:lnTo>
                    <a:pt x="541" y="137"/>
                  </a:lnTo>
                  <a:lnTo>
                    <a:pt x="541" y="138"/>
                  </a:lnTo>
                  <a:lnTo>
                    <a:pt x="541" y="138"/>
                  </a:lnTo>
                  <a:lnTo>
                    <a:pt x="541" y="138"/>
                  </a:lnTo>
                  <a:lnTo>
                    <a:pt x="547" y="139"/>
                  </a:lnTo>
                  <a:lnTo>
                    <a:pt x="548" y="139"/>
                  </a:lnTo>
                  <a:lnTo>
                    <a:pt x="548" y="139"/>
                  </a:lnTo>
                  <a:lnTo>
                    <a:pt x="548" y="139"/>
                  </a:lnTo>
                  <a:lnTo>
                    <a:pt x="550" y="144"/>
                  </a:lnTo>
                  <a:lnTo>
                    <a:pt x="551" y="146"/>
                  </a:lnTo>
                  <a:lnTo>
                    <a:pt x="550" y="146"/>
                  </a:lnTo>
                  <a:lnTo>
                    <a:pt x="550" y="147"/>
                  </a:lnTo>
                  <a:lnTo>
                    <a:pt x="550" y="147"/>
                  </a:lnTo>
                  <a:lnTo>
                    <a:pt x="550" y="149"/>
                  </a:lnTo>
                  <a:lnTo>
                    <a:pt x="549" y="153"/>
                  </a:lnTo>
                  <a:lnTo>
                    <a:pt x="549" y="154"/>
                  </a:lnTo>
                  <a:lnTo>
                    <a:pt x="549" y="155"/>
                  </a:lnTo>
                  <a:lnTo>
                    <a:pt x="548" y="155"/>
                  </a:lnTo>
                  <a:lnTo>
                    <a:pt x="548" y="155"/>
                  </a:lnTo>
                  <a:lnTo>
                    <a:pt x="547" y="155"/>
                  </a:lnTo>
                  <a:lnTo>
                    <a:pt x="546" y="155"/>
                  </a:lnTo>
                  <a:lnTo>
                    <a:pt x="544" y="154"/>
                  </a:lnTo>
                  <a:lnTo>
                    <a:pt x="544" y="154"/>
                  </a:lnTo>
                  <a:lnTo>
                    <a:pt x="543" y="154"/>
                  </a:lnTo>
                  <a:lnTo>
                    <a:pt x="542" y="154"/>
                  </a:lnTo>
                  <a:lnTo>
                    <a:pt x="542" y="156"/>
                  </a:lnTo>
                  <a:lnTo>
                    <a:pt x="541" y="156"/>
                  </a:lnTo>
                  <a:lnTo>
                    <a:pt x="541" y="157"/>
                  </a:lnTo>
                  <a:lnTo>
                    <a:pt x="541" y="157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2" y="158"/>
                  </a:lnTo>
                  <a:lnTo>
                    <a:pt x="545" y="159"/>
                  </a:lnTo>
                  <a:lnTo>
                    <a:pt x="545" y="159"/>
                  </a:lnTo>
                  <a:lnTo>
                    <a:pt x="545" y="159"/>
                  </a:lnTo>
                  <a:lnTo>
                    <a:pt x="545" y="160"/>
                  </a:lnTo>
                  <a:lnTo>
                    <a:pt x="545" y="160"/>
                  </a:lnTo>
                  <a:lnTo>
                    <a:pt x="545" y="161"/>
                  </a:lnTo>
                  <a:lnTo>
                    <a:pt x="545" y="162"/>
                  </a:lnTo>
                  <a:lnTo>
                    <a:pt x="545" y="162"/>
                  </a:lnTo>
                  <a:lnTo>
                    <a:pt x="544" y="162"/>
                  </a:lnTo>
                  <a:lnTo>
                    <a:pt x="543" y="163"/>
                  </a:lnTo>
                  <a:lnTo>
                    <a:pt x="541" y="163"/>
                  </a:lnTo>
                  <a:lnTo>
                    <a:pt x="541" y="163"/>
                  </a:lnTo>
                  <a:lnTo>
                    <a:pt x="540" y="164"/>
                  </a:lnTo>
                  <a:lnTo>
                    <a:pt x="540" y="165"/>
                  </a:lnTo>
                  <a:lnTo>
                    <a:pt x="540" y="165"/>
                  </a:lnTo>
                  <a:lnTo>
                    <a:pt x="541" y="166"/>
                  </a:lnTo>
                  <a:lnTo>
                    <a:pt x="542" y="166"/>
                  </a:lnTo>
                  <a:lnTo>
                    <a:pt x="544" y="166"/>
                  </a:lnTo>
                  <a:lnTo>
                    <a:pt x="544" y="166"/>
                  </a:lnTo>
                  <a:lnTo>
                    <a:pt x="545" y="166"/>
                  </a:lnTo>
                  <a:lnTo>
                    <a:pt x="545" y="166"/>
                  </a:lnTo>
                  <a:lnTo>
                    <a:pt x="545" y="166"/>
                  </a:lnTo>
                  <a:lnTo>
                    <a:pt x="546" y="166"/>
                  </a:lnTo>
                  <a:lnTo>
                    <a:pt x="545" y="166"/>
                  </a:lnTo>
                  <a:lnTo>
                    <a:pt x="545" y="165"/>
                  </a:lnTo>
                  <a:lnTo>
                    <a:pt x="545" y="165"/>
                  </a:lnTo>
                  <a:lnTo>
                    <a:pt x="545" y="165"/>
                  </a:lnTo>
                  <a:lnTo>
                    <a:pt x="546" y="164"/>
                  </a:lnTo>
                  <a:lnTo>
                    <a:pt x="546" y="163"/>
                  </a:lnTo>
                  <a:lnTo>
                    <a:pt x="547" y="163"/>
                  </a:lnTo>
                  <a:lnTo>
                    <a:pt x="547" y="163"/>
                  </a:lnTo>
                  <a:lnTo>
                    <a:pt x="548" y="163"/>
                  </a:lnTo>
                  <a:lnTo>
                    <a:pt x="548" y="163"/>
                  </a:lnTo>
                  <a:lnTo>
                    <a:pt x="549" y="163"/>
                  </a:lnTo>
                  <a:lnTo>
                    <a:pt x="550" y="164"/>
                  </a:lnTo>
                  <a:lnTo>
                    <a:pt x="550" y="165"/>
                  </a:lnTo>
                  <a:lnTo>
                    <a:pt x="551" y="167"/>
                  </a:lnTo>
                  <a:lnTo>
                    <a:pt x="551" y="169"/>
                  </a:lnTo>
                  <a:lnTo>
                    <a:pt x="552" y="169"/>
                  </a:lnTo>
                  <a:lnTo>
                    <a:pt x="552" y="170"/>
                  </a:lnTo>
                  <a:lnTo>
                    <a:pt x="554" y="170"/>
                  </a:lnTo>
                  <a:lnTo>
                    <a:pt x="556" y="171"/>
                  </a:lnTo>
                  <a:lnTo>
                    <a:pt x="557" y="171"/>
                  </a:lnTo>
                  <a:lnTo>
                    <a:pt x="558" y="172"/>
                  </a:lnTo>
                  <a:lnTo>
                    <a:pt x="558" y="172"/>
                  </a:lnTo>
                  <a:lnTo>
                    <a:pt x="559" y="173"/>
                  </a:lnTo>
                  <a:lnTo>
                    <a:pt x="560" y="177"/>
                  </a:lnTo>
                  <a:lnTo>
                    <a:pt x="560" y="178"/>
                  </a:lnTo>
                  <a:lnTo>
                    <a:pt x="561" y="179"/>
                  </a:lnTo>
                  <a:lnTo>
                    <a:pt x="561" y="179"/>
                  </a:lnTo>
                  <a:lnTo>
                    <a:pt x="565" y="180"/>
                  </a:lnTo>
                  <a:lnTo>
                    <a:pt x="566" y="181"/>
                  </a:lnTo>
                  <a:lnTo>
                    <a:pt x="568" y="182"/>
                  </a:lnTo>
                  <a:lnTo>
                    <a:pt x="568" y="182"/>
                  </a:lnTo>
                  <a:lnTo>
                    <a:pt x="569" y="183"/>
                  </a:lnTo>
                  <a:lnTo>
                    <a:pt x="570" y="183"/>
                  </a:lnTo>
                  <a:lnTo>
                    <a:pt x="570" y="183"/>
                  </a:lnTo>
                  <a:lnTo>
                    <a:pt x="571" y="184"/>
                  </a:lnTo>
                  <a:lnTo>
                    <a:pt x="573" y="186"/>
                  </a:lnTo>
                  <a:lnTo>
                    <a:pt x="574" y="187"/>
                  </a:lnTo>
                  <a:lnTo>
                    <a:pt x="574" y="188"/>
                  </a:lnTo>
                  <a:lnTo>
                    <a:pt x="574" y="190"/>
                  </a:lnTo>
                  <a:lnTo>
                    <a:pt x="574" y="191"/>
                  </a:lnTo>
                  <a:lnTo>
                    <a:pt x="573" y="192"/>
                  </a:lnTo>
                  <a:lnTo>
                    <a:pt x="572" y="192"/>
                  </a:lnTo>
                  <a:lnTo>
                    <a:pt x="571" y="192"/>
                  </a:lnTo>
                  <a:lnTo>
                    <a:pt x="569" y="193"/>
                  </a:lnTo>
                  <a:lnTo>
                    <a:pt x="568" y="193"/>
                  </a:lnTo>
                  <a:lnTo>
                    <a:pt x="568" y="193"/>
                  </a:lnTo>
                  <a:lnTo>
                    <a:pt x="568" y="194"/>
                  </a:lnTo>
                  <a:lnTo>
                    <a:pt x="568" y="195"/>
                  </a:lnTo>
                  <a:lnTo>
                    <a:pt x="569" y="196"/>
                  </a:lnTo>
                  <a:lnTo>
                    <a:pt x="570" y="198"/>
                  </a:lnTo>
                  <a:lnTo>
                    <a:pt x="570" y="198"/>
                  </a:lnTo>
                  <a:lnTo>
                    <a:pt x="569" y="199"/>
                  </a:lnTo>
                  <a:lnTo>
                    <a:pt x="566" y="200"/>
                  </a:lnTo>
                  <a:lnTo>
                    <a:pt x="565" y="201"/>
                  </a:lnTo>
                  <a:lnTo>
                    <a:pt x="564" y="202"/>
                  </a:lnTo>
                  <a:lnTo>
                    <a:pt x="563" y="202"/>
                  </a:lnTo>
                  <a:lnTo>
                    <a:pt x="562" y="204"/>
                  </a:lnTo>
                  <a:lnTo>
                    <a:pt x="562" y="204"/>
                  </a:lnTo>
                  <a:lnTo>
                    <a:pt x="562" y="204"/>
                  </a:lnTo>
                  <a:lnTo>
                    <a:pt x="561" y="202"/>
                  </a:lnTo>
                  <a:lnTo>
                    <a:pt x="560" y="200"/>
                  </a:lnTo>
                  <a:lnTo>
                    <a:pt x="559" y="199"/>
                  </a:lnTo>
                  <a:lnTo>
                    <a:pt x="557" y="199"/>
                  </a:lnTo>
                  <a:lnTo>
                    <a:pt x="556" y="200"/>
                  </a:lnTo>
                  <a:lnTo>
                    <a:pt x="555" y="199"/>
                  </a:lnTo>
                  <a:lnTo>
                    <a:pt x="554" y="198"/>
                  </a:lnTo>
                  <a:lnTo>
                    <a:pt x="552" y="195"/>
                  </a:lnTo>
                  <a:lnTo>
                    <a:pt x="552" y="194"/>
                  </a:lnTo>
                  <a:lnTo>
                    <a:pt x="550" y="195"/>
                  </a:lnTo>
                  <a:lnTo>
                    <a:pt x="550" y="195"/>
                  </a:lnTo>
                  <a:lnTo>
                    <a:pt x="548" y="197"/>
                  </a:lnTo>
                  <a:lnTo>
                    <a:pt x="548" y="198"/>
                  </a:lnTo>
                  <a:lnTo>
                    <a:pt x="547" y="198"/>
                  </a:lnTo>
                  <a:lnTo>
                    <a:pt x="546" y="198"/>
                  </a:lnTo>
                  <a:lnTo>
                    <a:pt x="545" y="199"/>
                  </a:lnTo>
                  <a:lnTo>
                    <a:pt x="545" y="200"/>
                  </a:lnTo>
                  <a:lnTo>
                    <a:pt x="544" y="202"/>
                  </a:lnTo>
                  <a:lnTo>
                    <a:pt x="543" y="203"/>
                  </a:lnTo>
                  <a:lnTo>
                    <a:pt x="542" y="204"/>
                  </a:lnTo>
                  <a:lnTo>
                    <a:pt x="541" y="204"/>
                  </a:lnTo>
                  <a:lnTo>
                    <a:pt x="540" y="205"/>
                  </a:lnTo>
                  <a:lnTo>
                    <a:pt x="539" y="206"/>
                  </a:lnTo>
                  <a:lnTo>
                    <a:pt x="538" y="212"/>
                  </a:lnTo>
                  <a:lnTo>
                    <a:pt x="537" y="213"/>
                  </a:lnTo>
                  <a:lnTo>
                    <a:pt x="537" y="214"/>
                  </a:lnTo>
                  <a:lnTo>
                    <a:pt x="536" y="217"/>
                  </a:lnTo>
                  <a:lnTo>
                    <a:pt x="532" y="222"/>
                  </a:lnTo>
                  <a:lnTo>
                    <a:pt x="531" y="224"/>
                  </a:lnTo>
                  <a:lnTo>
                    <a:pt x="531" y="227"/>
                  </a:lnTo>
                  <a:lnTo>
                    <a:pt x="531" y="229"/>
                  </a:lnTo>
                  <a:lnTo>
                    <a:pt x="536" y="234"/>
                  </a:lnTo>
                  <a:lnTo>
                    <a:pt x="536" y="236"/>
                  </a:lnTo>
                  <a:lnTo>
                    <a:pt x="535" y="237"/>
                  </a:lnTo>
                  <a:lnTo>
                    <a:pt x="531" y="240"/>
                  </a:lnTo>
                  <a:lnTo>
                    <a:pt x="530" y="240"/>
                  </a:lnTo>
                  <a:lnTo>
                    <a:pt x="530" y="241"/>
                  </a:lnTo>
                  <a:lnTo>
                    <a:pt x="530" y="242"/>
                  </a:lnTo>
                  <a:lnTo>
                    <a:pt x="530" y="243"/>
                  </a:lnTo>
                  <a:lnTo>
                    <a:pt x="531" y="244"/>
                  </a:lnTo>
                  <a:lnTo>
                    <a:pt x="529" y="245"/>
                  </a:lnTo>
                  <a:lnTo>
                    <a:pt x="528" y="246"/>
                  </a:lnTo>
                  <a:lnTo>
                    <a:pt x="523" y="246"/>
                  </a:lnTo>
                  <a:lnTo>
                    <a:pt x="518" y="246"/>
                  </a:lnTo>
                  <a:lnTo>
                    <a:pt x="518" y="245"/>
                  </a:lnTo>
                  <a:lnTo>
                    <a:pt x="516" y="243"/>
                  </a:lnTo>
                  <a:lnTo>
                    <a:pt x="516" y="243"/>
                  </a:lnTo>
                  <a:lnTo>
                    <a:pt x="514" y="241"/>
                  </a:lnTo>
                  <a:lnTo>
                    <a:pt x="512" y="239"/>
                  </a:lnTo>
                  <a:lnTo>
                    <a:pt x="509" y="238"/>
                  </a:lnTo>
                  <a:lnTo>
                    <a:pt x="506" y="236"/>
                  </a:lnTo>
                  <a:lnTo>
                    <a:pt x="506" y="236"/>
                  </a:lnTo>
                  <a:lnTo>
                    <a:pt x="508" y="234"/>
                  </a:lnTo>
                  <a:lnTo>
                    <a:pt x="509" y="233"/>
                  </a:lnTo>
                  <a:lnTo>
                    <a:pt x="509" y="231"/>
                  </a:lnTo>
                  <a:lnTo>
                    <a:pt x="509" y="228"/>
                  </a:lnTo>
                  <a:lnTo>
                    <a:pt x="508" y="226"/>
                  </a:lnTo>
                  <a:lnTo>
                    <a:pt x="508" y="220"/>
                  </a:lnTo>
                  <a:lnTo>
                    <a:pt x="507" y="219"/>
                  </a:lnTo>
                  <a:lnTo>
                    <a:pt x="503" y="220"/>
                  </a:lnTo>
                  <a:lnTo>
                    <a:pt x="502" y="220"/>
                  </a:lnTo>
                  <a:lnTo>
                    <a:pt x="502" y="217"/>
                  </a:lnTo>
                  <a:lnTo>
                    <a:pt x="503" y="215"/>
                  </a:lnTo>
                  <a:lnTo>
                    <a:pt x="504" y="213"/>
                  </a:lnTo>
                  <a:lnTo>
                    <a:pt x="506" y="211"/>
                  </a:lnTo>
                  <a:lnTo>
                    <a:pt x="508" y="211"/>
                  </a:lnTo>
                  <a:lnTo>
                    <a:pt x="507" y="209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5"/>
                  </a:lnTo>
                  <a:lnTo>
                    <a:pt x="507" y="204"/>
                  </a:lnTo>
                  <a:lnTo>
                    <a:pt x="507" y="204"/>
                  </a:lnTo>
                  <a:lnTo>
                    <a:pt x="507" y="203"/>
                  </a:lnTo>
                  <a:lnTo>
                    <a:pt x="507" y="203"/>
                  </a:lnTo>
                  <a:lnTo>
                    <a:pt x="508" y="202"/>
                  </a:lnTo>
                  <a:lnTo>
                    <a:pt x="508" y="202"/>
                  </a:lnTo>
                  <a:lnTo>
                    <a:pt x="508" y="201"/>
                  </a:lnTo>
                  <a:lnTo>
                    <a:pt x="509" y="200"/>
                  </a:lnTo>
                  <a:lnTo>
                    <a:pt x="509" y="198"/>
                  </a:lnTo>
                  <a:lnTo>
                    <a:pt x="509" y="197"/>
                  </a:lnTo>
                  <a:lnTo>
                    <a:pt x="509" y="196"/>
                  </a:lnTo>
                  <a:lnTo>
                    <a:pt x="509" y="193"/>
                  </a:lnTo>
                  <a:lnTo>
                    <a:pt x="509" y="192"/>
                  </a:lnTo>
                  <a:lnTo>
                    <a:pt x="509" y="192"/>
                  </a:lnTo>
                  <a:lnTo>
                    <a:pt x="509" y="190"/>
                  </a:lnTo>
                  <a:lnTo>
                    <a:pt x="508" y="190"/>
                  </a:lnTo>
                  <a:lnTo>
                    <a:pt x="508" y="189"/>
                  </a:lnTo>
                  <a:lnTo>
                    <a:pt x="508" y="189"/>
                  </a:lnTo>
                  <a:lnTo>
                    <a:pt x="507" y="187"/>
                  </a:lnTo>
                  <a:lnTo>
                    <a:pt x="507" y="187"/>
                  </a:lnTo>
                  <a:lnTo>
                    <a:pt x="506" y="187"/>
                  </a:lnTo>
                  <a:lnTo>
                    <a:pt x="506" y="187"/>
                  </a:lnTo>
                  <a:lnTo>
                    <a:pt x="505" y="186"/>
                  </a:lnTo>
                  <a:lnTo>
                    <a:pt x="504" y="186"/>
                  </a:lnTo>
                  <a:lnTo>
                    <a:pt x="503" y="186"/>
                  </a:lnTo>
                  <a:lnTo>
                    <a:pt x="502" y="186"/>
                  </a:lnTo>
                  <a:lnTo>
                    <a:pt x="502" y="185"/>
                  </a:lnTo>
                  <a:lnTo>
                    <a:pt x="502" y="185"/>
                  </a:lnTo>
                  <a:lnTo>
                    <a:pt x="502" y="185"/>
                  </a:lnTo>
                  <a:lnTo>
                    <a:pt x="501" y="183"/>
                  </a:lnTo>
                  <a:lnTo>
                    <a:pt x="500" y="182"/>
                  </a:lnTo>
                  <a:lnTo>
                    <a:pt x="499" y="181"/>
                  </a:lnTo>
                  <a:lnTo>
                    <a:pt x="498" y="180"/>
                  </a:lnTo>
                  <a:lnTo>
                    <a:pt x="497" y="179"/>
                  </a:lnTo>
                  <a:lnTo>
                    <a:pt x="493" y="178"/>
                  </a:lnTo>
                  <a:lnTo>
                    <a:pt x="492" y="179"/>
                  </a:lnTo>
                  <a:lnTo>
                    <a:pt x="492" y="179"/>
                  </a:lnTo>
                  <a:lnTo>
                    <a:pt x="491" y="179"/>
                  </a:lnTo>
                  <a:lnTo>
                    <a:pt x="486" y="181"/>
                  </a:lnTo>
                  <a:lnTo>
                    <a:pt x="485" y="182"/>
                  </a:lnTo>
                  <a:lnTo>
                    <a:pt x="484" y="182"/>
                  </a:lnTo>
                  <a:lnTo>
                    <a:pt x="484" y="182"/>
                  </a:lnTo>
                  <a:lnTo>
                    <a:pt x="484" y="183"/>
                  </a:lnTo>
                  <a:lnTo>
                    <a:pt x="484" y="184"/>
                  </a:lnTo>
                  <a:lnTo>
                    <a:pt x="484" y="184"/>
                  </a:lnTo>
                  <a:lnTo>
                    <a:pt x="484" y="185"/>
                  </a:lnTo>
                  <a:lnTo>
                    <a:pt x="483" y="185"/>
                  </a:lnTo>
                  <a:lnTo>
                    <a:pt x="483" y="186"/>
                  </a:lnTo>
                  <a:lnTo>
                    <a:pt x="482" y="186"/>
                  </a:lnTo>
                  <a:lnTo>
                    <a:pt x="482" y="185"/>
                  </a:lnTo>
                  <a:lnTo>
                    <a:pt x="481" y="185"/>
                  </a:lnTo>
                  <a:lnTo>
                    <a:pt x="481" y="185"/>
                  </a:lnTo>
                  <a:lnTo>
                    <a:pt x="481" y="185"/>
                  </a:lnTo>
                  <a:lnTo>
                    <a:pt x="480" y="184"/>
                  </a:lnTo>
                  <a:lnTo>
                    <a:pt x="480" y="184"/>
                  </a:lnTo>
                  <a:lnTo>
                    <a:pt x="480" y="183"/>
                  </a:lnTo>
                  <a:lnTo>
                    <a:pt x="478" y="183"/>
                  </a:lnTo>
                  <a:lnTo>
                    <a:pt x="477" y="183"/>
                  </a:lnTo>
                  <a:lnTo>
                    <a:pt x="477" y="183"/>
                  </a:lnTo>
                  <a:lnTo>
                    <a:pt x="471" y="183"/>
                  </a:lnTo>
                  <a:lnTo>
                    <a:pt x="470" y="183"/>
                  </a:lnTo>
                  <a:lnTo>
                    <a:pt x="470" y="183"/>
                  </a:lnTo>
                  <a:lnTo>
                    <a:pt x="469" y="183"/>
                  </a:lnTo>
                  <a:lnTo>
                    <a:pt x="469" y="182"/>
                  </a:lnTo>
                  <a:lnTo>
                    <a:pt x="468" y="181"/>
                  </a:lnTo>
                  <a:lnTo>
                    <a:pt x="467" y="181"/>
                  </a:lnTo>
                  <a:lnTo>
                    <a:pt x="466" y="180"/>
                  </a:lnTo>
                  <a:lnTo>
                    <a:pt x="460" y="179"/>
                  </a:lnTo>
                  <a:lnTo>
                    <a:pt x="459" y="179"/>
                  </a:lnTo>
                  <a:lnTo>
                    <a:pt x="459" y="179"/>
                  </a:lnTo>
                  <a:lnTo>
                    <a:pt x="459" y="178"/>
                  </a:lnTo>
                  <a:lnTo>
                    <a:pt x="458" y="177"/>
                  </a:lnTo>
                  <a:lnTo>
                    <a:pt x="457" y="176"/>
                  </a:lnTo>
                  <a:lnTo>
                    <a:pt x="457" y="176"/>
                  </a:lnTo>
                  <a:lnTo>
                    <a:pt x="455" y="175"/>
                  </a:lnTo>
                  <a:lnTo>
                    <a:pt x="455" y="175"/>
                  </a:lnTo>
                  <a:lnTo>
                    <a:pt x="454" y="175"/>
                  </a:lnTo>
                  <a:lnTo>
                    <a:pt x="450" y="176"/>
                  </a:lnTo>
                  <a:lnTo>
                    <a:pt x="447" y="178"/>
                  </a:lnTo>
                  <a:lnTo>
                    <a:pt x="446" y="178"/>
                  </a:lnTo>
                  <a:lnTo>
                    <a:pt x="446" y="178"/>
                  </a:lnTo>
                  <a:lnTo>
                    <a:pt x="445" y="180"/>
                  </a:lnTo>
                  <a:lnTo>
                    <a:pt x="445" y="180"/>
                  </a:lnTo>
                  <a:lnTo>
                    <a:pt x="444" y="181"/>
                  </a:lnTo>
                  <a:lnTo>
                    <a:pt x="442" y="181"/>
                  </a:lnTo>
                  <a:lnTo>
                    <a:pt x="441" y="181"/>
                  </a:lnTo>
                  <a:lnTo>
                    <a:pt x="441" y="181"/>
                  </a:lnTo>
                  <a:lnTo>
                    <a:pt x="441" y="181"/>
                  </a:lnTo>
                  <a:lnTo>
                    <a:pt x="440" y="180"/>
                  </a:lnTo>
                  <a:lnTo>
                    <a:pt x="440" y="180"/>
                  </a:lnTo>
                  <a:lnTo>
                    <a:pt x="439" y="179"/>
                  </a:lnTo>
                  <a:lnTo>
                    <a:pt x="438" y="179"/>
                  </a:lnTo>
                  <a:lnTo>
                    <a:pt x="437" y="179"/>
                  </a:lnTo>
                  <a:lnTo>
                    <a:pt x="437" y="178"/>
                  </a:lnTo>
                  <a:lnTo>
                    <a:pt x="437" y="178"/>
                  </a:lnTo>
                  <a:lnTo>
                    <a:pt x="437" y="177"/>
                  </a:lnTo>
                  <a:lnTo>
                    <a:pt x="437" y="177"/>
                  </a:lnTo>
                  <a:lnTo>
                    <a:pt x="436" y="177"/>
                  </a:lnTo>
                  <a:lnTo>
                    <a:pt x="434" y="176"/>
                  </a:lnTo>
                  <a:lnTo>
                    <a:pt x="434" y="176"/>
                  </a:lnTo>
                  <a:lnTo>
                    <a:pt x="433" y="175"/>
                  </a:lnTo>
                  <a:lnTo>
                    <a:pt x="433" y="175"/>
                  </a:lnTo>
                  <a:lnTo>
                    <a:pt x="431" y="169"/>
                  </a:lnTo>
                  <a:lnTo>
                    <a:pt x="431" y="169"/>
                  </a:lnTo>
                  <a:lnTo>
                    <a:pt x="431" y="169"/>
                  </a:lnTo>
                  <a:lnTo>
                    <a:pt x="431" y="169"/>
                  </a:lnTo>
                  <a:lnTo>
                    <a:pt x="430" y="168"/>
                  </a:lnTo>
                  <a:lnTo>
                    <a:pt x="430" y="168"/>
                  </a:lnTo>
                  <a:lnTo>
                    <a:pt x="429" y="167"/>
                  </a:lnTo>
                  <a:lnTo>
                    <a:pt x="428" y="167"/>
                  </a:lnTo>
                  <a:lnTo>
                    <a:pt x="426" y="166"/>
                  </a:lnTo>
                  <a:lnTo>
                    <a:pt x="424" y="166"/>
                  </a:lnTo>
                  <a:lnTo>
                    <a:pt x="422" y="166"/>
                  </a:lnTo>
                  <a:lnTo>
                    <a:pt x="422" y="166"/>
                  </a:lnTo>
                  <a:lnTo>
                    <a:pt x="419" y="165"/>
                  </a:lnTo>
                  <a:lnTo>
                    <a:pt x="415" y="163"/>
                  </a:lnTo>
                  <a:lnTo>
                    <a:pt x="414" y="163"/>
                  </a:lnTo>
                  <a:lnTo>
                    <a:pt x="413" y="163"/>
                  </a:lnTo>
                  <a:lnTo>
                    <a:pt x="412" y="163"/>
                  </a:lnTo>
                  <a:lnTo>
                    <a:pt x="411" y="163"/>
                  </a:lnTo>
                  <a:lnTo>
                    <a:pt x="411" y="163"/>
                  </a:lnTo>
                  <a:lnTo>
                    <a:pt x="410" y="162"/>
                  </a:lnTo>
                  <a:lnTo>
                    <a:pt x="409" y="162"/>
                  </a:lnTo>
                  <a:lnTo>
                    <a:pt x="409" y="162"/>
                  </a:lnTo>
                  <a:lnTo>
                    <a:pt x="409" y="162"/>
                  </a:lnTo>
                  <a:lnTo>
                    <a:pt x="408" y="163"/>
                  </a:lnTo>
                  <a:lnTo>
                    <a:pt x="408" y="163"/>
                  </a:lnTo>
                  <a:lnTo>
                    <a:pt x="407" y="163"/>
                  </a:lnTo>
                  <a:lnTo>
                    <a:pt x="407" y="163"/>
                  </a:lnTo>
                  <a:lnTo>
                    <a:pt x="407" y="163"/>
                  </a:lnTo>
                  <a:lnTo>
                    <a:pt x="407" y="163"/>
                  </a:lnTo>
                  <a:lnTo>
                    <a:pt x="406" y="164"/>
                  </a:lnTo>
                  <a:lnTo>
                    <a:pt x="406" y="164"/>
                  </a:lnTo>
                  <a:lnTo>
                    <a:pt x="406" y="164"/>
                  </a:lnTo>
                  <a:lnTo>
                    <a:pt x="401" y="162"/>
                  </a:lnTo>
                  <a:lnTo>
                    <a:pt x="401" y="162"/>
                  </a:lnTo>
                  <a:lnTo>
                    <a:pt x="400" y="162"/>
                  </a:lnTo>
                  <a:lnTo>
                    <a:pt x="400" y="162"/>
                  </a:lnTo>
                  <a:lnTo>
                    <a:pt x="400" y="160"/>
                  </a:lnTo>
                  <a:lnTo>
                    <a:pt x="399" y="159"/>
                  </a:lnTo>
                  <a:lnTo>
                    <a:pt x="399" y="159"/>
                  </a:lnTo>
                  <a:lnTo>
                    <a:pt x="398" y="158"/>
                  </a:lnTo>
                  <a:lnTo>
                    <a:pt x="395" y="157"/>
                  </a:lnTo>
                  <a:lnTo>
                    <a:pt x="395" y="159"/>
                  </a:lnTo>
                  <a:lnTo>
                    <a:pt x="395" y="161"/>
                  </a:lnTo>
                  <a:lnTo>
                    <a:pt x="397" y="167"/>
                  </a:lnTo>
                  <a:lnTo>
                    <a:pt x="398" y="167"/>
                  </a:lnTo>
                  <a:lnTo>
                    <a:pt x="399" y="168"/>
                  </a:lnTo>
                  <a:lnTo>
                    <a:pt x="399" y="168"/>
                  </a:lnTo>
                  <a:lnTo>
                    <a:pt x="400" y="169"/>
                  </a:lnTo>
                  <a:lnTo>
                    <a:pt x="400" y="169"/>
                  </a:lnTo>
                  <a:lnTo>
                    <a:pt x="400" y="170"/>
                  </a:lnTo>
                  <a:lnTo>
                    <a:pt x="400" y="171"/>
                  </a:lnTo>
                  <a:lnTo>
                    <a:pt x="400" y="171"/>
                  </a:lnTo>
                  <a:lnTo>
                    <a:pt x="400" y="172"/>
                  </a:lnTo>
                  <a:lnTo>
                    <a:pt x="399" y="172"/>
                  </a:lnTo>
                  <a:lnTo>
                    <a:pt x="397" y="174"/>
                  </a:lnTo>
                  <a:lnTo>
                    <a:pt x="396" y="175"/>
                  </a:lnTo>
                  <a:lnTo>
                    <a:pt x="396" y="176"/>
                  </a:lnTo>
                  <a:lnTo>
                    <a:pt x="395" y="177"/>
                  </a:lnTo>
                  <a:lnTo>
                    <a:pt x="394" y="179"/>
                  </a:lnTo>
                  <a:lnTo>
                    <a:pt x="394" y="181"/>
                  </a:lnTo>
                  <a:lnTo>
                    <a:pt x="393" y="182"/>
                  </a:lnTo>
                  <a:lnTo>
                    <a:pt x="394" y="186"/>
                  </a:lnTo>
                  <a:lnTo>
                    <a:pt x="393" y="187"/>
                  </a:lnTo>
                  <a:lnTo>
                    <a:pt x="393" y="187"/>
                  </a:lnTo>
                  <a:lnTo>
                    <a:pt x="393" y="188"/>
                  </a:lnTo>
                  <a:lnTo>
                    <a:pt x="393" y="188"/>
                  </a:lnTo>
                  <a:lnTo>
                    <a:pt x="392" y="188"/>
                  </a:lnTo>
                  <a:lnTo>
                    <a:pt x="389" y="189"/>
                  </a:lnTo>
                  <a:lnTo>
                    <a:pt x="388" y="189"/>
                  </a:lnTo>
                  <a:lnTo>
                    <a:pt x="388" y="190"/>
                  </a:lnTo>
                  <a:lnTo>
                    <a:pt x="387" y="191"/>
                  </a:lnTo>
                  <a:lnTo>
                    <a:pt x="386" y="191"/>
                  </a:lnTo>
                  <a:lnTo>
                    <a:pt x="386" y="194"/>
                  </a:lnTo>
                  <a:lnTo>
                    <a:pt x="385" y="194"/>
                  </a:lnTo>
                  <a:lnTo>
                    <a:pt x="385" y="195"/>
                  </a:lnTo>
                  <a:lnTo>
                    <a:pt x="384" y="195"/>
                  </a:lnTo>
                  <a:lnTo>
                    <a:pt x="384" y="196"/>
                  </a:lnTo>
                  <a:lnTo>
                    <a:pt x="384" y="197"/>
                  </a:lnTo>
                  <a:lnTo>
                    <a:pt x="385" y="200"/>
                  </a:lnTo>
                  <a:lnTo>
                    <a:pt x="385" y="201"/>
                  </a:lnTo>
                  <a:lnTo>
                    <a:pt x="385" y="202"/>
                  </a:lnTo>
                  <a:lnTo>
                    <a:pt x="384" y="203"/>
                  </a:lnTo>
                  <a:lnTo>
                    <a:pt x="384" y="204"/>
                  </a:lnTo>
                  <a:lnTo>
                    <a:pt x="383" y="204"/>
                  </a:lnTo>
                  <a:lnTo>
                    <a:pt x="381" y="204"/>
                  </a:lnTo>
                  <a:lnTo>
                    <a:pt x="380" y="204"/>
                  </a:lnTo>
                  <a:lnTo>
                    <a:pt x="380" y="203"/>
                  </a:lnTo>
                  <a:lnTo>
                    <a:pt x="379" y="203"/>
                  </a:lnTo>
                  <a:lnTo>
                    <a:pt x="379" y="203"/>
                  </a:lnTo>
                  <a:lnTo>
                    <a:pt x="377" y="204"/>
                  </a:lnTo>
                  <a:lnTo>
                    <a:pt x="377" y="204"/>
                  </a:lnTo>
                  <a:lnTo>
                    <a:pt x="376" y="204"/>
                  </a:lnTo>
                  <a:lnTo>
                    <a:pt x="375" y="203"/>
                  </a:lnTo>
                  <a:lnTo>
                    <a:pt x="374" y="202"/>
                  </a:lnTo>
                  <a:lnTo>
                    <a:pt x="373" y="202"/>
                  </a:lnTo>
                  <a:lnTo>
                    <a:pt x="372" y="199"/>
                  </a:lnTo>
                  <a:lnTo>
                    <a:pt x="371" y="199"/>
                  </a:lnTo>
                  <a:lnTo>
                    <a:pt x="371" y="199"/>
                  </a:lnTo>
                  <a:lnTo>
                    <a:pt x="370" y="199"/>
                  </a:lnTo>
                  <a:lnTo>
                    <a:pt x="369" y="199"/>
                  </a:lnTo>
                  <a:lnTo>
                    <a:pt x="368" y="199"/>
                  </a:lnTo>
                  <a:lnTo>
                    <a:pt x="367" y="198"/>
                  </a:lnTo>
                  <a:lnTo>
                    <a:pt x="367" y="198"/>
                  </a:lnTo>
                  <a:lnTo>
                    <a:pt x="366" y="199"/>
                  </a:lnTo>
                  <a:lnTo>
                    <a:pt x="366" y="199"/>
                  </a:lnTo>
                  <a:lnTo>
                    <a:pt x="365" y="199"/>
                  </a:lnTo>
                  <a:lnTo>
                    <a:pt x="364" y="200"/>
                  </a:lnTo>
                  <a:lnTo>
                    <a:pt x="363" y="201"/>
                  </a:lnTo>
                  <a:lnTo>
                    <a:pt x="363" y="201"/>
                  </a:lnTo>
                  <a:lnTo>
                    <a:pt x="363" y="201"/>
                  </a:lnTo>
                  <a:lnTo>
                    <a:pt x="363" y="202"/>
                  </a:lnTo>
                  <a:lnTo>
                    <a:pt x="364" y="202"/>
                  </a:lnTo>
                  <a:lnTo>
                    <a:pt x="365" y="202"/>
                  </a:lnTo>
                  <a:lnTo>
                    <a:pt x="365" y="203"/>
                  </a:lnTo>
                  <a:lnTo>
                    <a:pt x="363" y="205"/>
                  </a:lnTo>
                  <a:lnTo>
                    <a:pt x="363" y="205"/>
                  </a:lnTo>
                  <a:lnTo>
                    <a:pt x="362" y="206"/>
                  </a:lnTo>
                  <a:lnTo>
                    <a:pt x="361" y="209"/>
                  </a:lnTo>
                  <a:lnTo>
                    <a:pt x="361" y="210"/>
                  </a:lnTo>
                  <a:lnTo>
                    <a:pt x="361" y="211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1" y="213"/>
                  </a:lnTo>
                  <a:lnTo>
                    <a:pt x="361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60" y="215"/>
                  </a:lnTo>
                  <a:lnTo>
                    <a:pt x="359" y="215"/>
                  </a:lnTo>
                  <a:lnTo>
                    <a:pt x="358" y="216"/>
                  </a:lnTo>
                  <a:lnTo>
                    <a:pt x="357" y="217"/>
                  </a:lnTo>
                  <a:lnTo>
                    <a:pt x="357" y="218"/>
                  </a:lnTo>
                  <a:lnTo>
                    <a:pt x="356" y="218"/>
                  </a:lnTo>
                  <a:lnTo>
                    <a:pt x="355" y="219"/>
                  </a:lnTo>
                  <a:lnTo>
                    <a:pt x="355" y="219"/>
                  </a:lnTo>
                  <a:lnTo>
                    <a:pt x="355" y="220"/>
                  </a:lnTo>
                  <a:lnTo>
                    <a:pt x="355" y="221"/>
                  </a:lnTo>
                  <a:lnTo>
                    <a:pt x="355" y="222"/>
                  </a:lnTo>
                  <a:lnTo>
                    <a:pt x="356" y="223"/>
                  </a:lnTo>
                  <a:lnTo>
                    <a:pt x="356" y="223"/>
                  </a:lnTo>
                  <a:lnTo>
                    <a:pt x="356" y="224"/>
                  </a:lnTo>
                  <a:lnTo>
                    <a:pt x="356" y="224"/>
                  </a:lnTo>
                  <a:lnTo>
                    <a:pt x="356" y="224"/>
                  </a:lnTo>
                  <a:lnTo>
                    <a:pt x="357" y="224"/>
                  </a:lnTo>
                  <a:lnTo>
                    <a:pt x="358" y="224"/>
                  </a:lnTo>
                  <a:lnTo>
                    <a:pt x="358" y="224"/>
                  </a:lnTo>
                  <a:lnTo>
                    <a:pt x="358" y="224"/>
                  </a:lnTo>
                  <a:lnTo>
                    <a:pt x="358" y="225"/>
                  </a:lnTo>
                  <a:lnTo>
                    <a:pt x="359" y="225"/>
                  </a:lnTo>
                  <a:lnTo>
                    <a:pt x="359" y="226"/>
                  </a:lnTo>
                  <a:lnTo>
                    <a:pt x="359" y="226"/>
                  </a:lnTo>
                  <a:lnTo>
                    <a:pt x="359" y="226"/>
                  </a:lnTo>
                  <a:lnTo>
                    <a:pt x="359" y="227"/>
                  </a:lnTo>
                  <a:lnTo>
                    <a:pt x="360" y="227"/>
                  </a:lnTo>
                  <a:lnTo>
                    <a:pt x="360" y="227"/>
                  </a:lnTo>
                  <a:lnTo>
                    <a:pt x="361" y="227"/>
                  </a:lnTo>
                  <a:lnTo>
                    <a:pt x="361" y="227"/>
                  </a:lnTo>
                  <a:lnTo>
                    <a:pt x="361" y="228"/>
                  </a:lnTo>
                  <a:lnTo>
                    <a:pt x="361" y="228"/>
                  </a:lnTo>
                  <a:lnTo>
                    <a:pt x="361" y="229"/>
                  </a:lnTo>
                  <a:lnTo>
                    <a:pt x="361" y="230"/>
                  </a:lnTo>
                  <a:lnTo>
                    <a:pt x="362" y="231"/>
                  </a:lnTo>
                  <a:lnTo>
                    <a:pt x="365" y="233"/>
                  </a:lnTo>
                  <a:lnTo>
                    <a:pt x="366" y="233"/>
                  </a:lnTo>
                  <a:lnTo>
                    <a:pt x="366" y="234"/>
                  </a:lnTo>
                  <a:lnTo>
                    <a:pt x="366" y="234"/>
                  </a:lnTo>
                  <a:lnTo>
                    <a:pt x="366" y="235"/>
                  </a:lnTo>
                  <a:lnTo>
                    <a:pt x="366" y="236"/>
                  </a:lnTo>
                  <a:lnTo>
                    <a:pt x="364" y="236"/>
                  </a:lnTo>
                  <a:lnTo>
                    <a:pt x="363" y="236"/>
                  </a:lnTo>
                  <a:lnTo>
                    <a:pt x="363" y="236"/>
                  </a:lnTo>
                  <a:lnTo>
                    <a:pt x="362" y="237"/>
                  </a:lnTo>
                  <a:lnTo>
                    <a:pt x="361" y="237"/>
                  </a:lnTo>
                  <a:lnTo>
                    <a:pt x="360" y="238"/>
                  </a:lnTo>
                  <a:lnTo>
                    <a:pt x="360" y="239"/>
                  </a:lnTo>
                  <a:lnTo>
                    <a:pt x="357" y="244"/>
                  </a:lnTo>
                  <a:lnTo>
                    <a:pt x="357" y="245"/>
                  </a:lnTo>
                  <a:lnTo>
                    <a:pt x="357" y="245"/>
                  </a:lnTo>
                  <a:lnTo>
                    <a:pt x="356" y="245"/>
                  </a:lnTo>
                  <a:lnTo>
                    <a:pt x="354" y="245"/>
                  </a:lnTo>
                  <a:lnTo>
                    <a:pt x="354" y="245"/>
                  </a:lnTo>
                  <a:lnTo>
                    <a:pt x="353" y="245"/>
                  </a:lnTo>
                  <a:lnTo>
                    <a:pt x="352" y="246"/>
                  </a:lnTo>
                  <a:lnTo>
                    <a:pt x="352" y="247"/>
                  </a:lnTo>
                  <a:lnTo>
                    <a:pt x="351" y="247"/>
                  </a:lnTo>
                  <a:lnTo>
                    <a:pt x="352" y="248"/>
                  </a:lnTo>
                  <a:lnTo>
                    <a:pt x="352" y="249"/>
                  </a:lnTo>
                  <a:lnTo>
                    <a:pt x="352" y="250"/>
                  </a:lnTo>
                  <a:lnTo>
                    <a:pt x="352" y="251"/>
                  </a:lnTo>
                  <a:lnTo>
                    <a:pt x="351" y="253"/>
                  </a:lnTo>
                  <a:lnTo>
                    <a:pt x="351" y="254"/>
                  </a:lnTo>
                  <a:lnTo>
                    <a:pt x="351" y="255"/>
                  </a:lnTo>
                  <a:lnTo>
                    <a:pt x="350" y="255"/>
                  </a:lnTo>
                  <a:lnTo>
                    <a:pt x="349" y="255"/>
                  </a:lnTo>
                  <a:lnTo>
                    <a:pt x="348" y="255"/>
                  </a:lnTo>
                  <a:lnTo>
                    <a:pt x="346" y="256"/>
                  </a:lnTo>
                  <a:lnTo>
                    <a:pt x="345" y="256"/>
                  </a:lnTo>
                  <a:lnTo>
                    <a:pt x="345" y="256"/>
                  </a:lnTo>
                  <a:lnTo>
                    <a:pt x="344" y="256"/>
                  </a:lnTo>
                  <a:lnTo>
                    <a:pt x="343" y="257"/>
                  </a:lnTo>
                  <a:lnTo>
                    <a:pt x="343" y="258"/>
                  </a:lnTo>
                  <a:lnTo>
                    <a:pt x="342" y="259"/>
                  </a:lnTo>
                  <a:lnTo>
                    <a:pt x="342" y="259"/>
                  </a:lnTo>
                  <a:lnTo>
                    <a:pt x="341" y="260"/>
                  </a:lnTo>
                  <a:lnTo>
                    <a:pt x="341" y="260"/>
                  </a:lnTo>
                  <a:lnTo>
                    <a:pt x="342" y="261"/>
                  </a:lnTo>
                  <a:lnTo>
                    <a:pt x="341" y="262"/>
                  </a:lnTo>
                  <a:lnTo>
                    <a:pt x="341" y="262"/>
                  </a:lnTo>
                  <a:lnTo>
                    <a:pt x="341" y="263"/>
                  </a:lnTo>
                  <a:lnTo>
                    <a:pt x="341" y="264"/>
                  </a:lnTo>
                  <a:lnTo>
                    <a:pt x="340" y="265"/>
                  </a:lnTo>
                  <a:lnTo>
                    <a:pt x="340" y="266"/>
                  </a:lnTo>
                  <a:lnTo>
                    <a:pt x="340" y="267"/>
                  </a:lnTo>
                  <a:lnTo>
                    <a:pt x="339" y="267"/>
                  </a:lnTo>
                  <a:lnTo>
                    <a:pt x="338" y="268"/>
                  </a:lnTo>
                  <a:lnTo>
                    <a:pt x="338" y="268"/>
                  </a:lnTo>
                  <a:lnTo>
                    <a:pt x="338" y="269"/>
                  </a:lnTo>
                  <a:lnTo>
                    <a:pt x="341" y="271"/>
                  </a:lnTo>
                  <a:lnTo>
                    <a:pt x="341" y="271"/>
                  </a:lnTo>
                  <a:lnTo>
                    <a:pt x="341" y="272"/>
                  </a:lnTo>
                  <a:lnTo>
                    <a:pt x="341" y="273"/>
                  </a:lnTo>
                  <a:lnTo>
                    <a:pt x="341" y="274"/>
                  </a:lnTo>
                  <a:lnTo>
                    <a:pt x="338" y="274"/>
                  </a:lnTo>
                  <a:lnTo>
                    <a:pt x="338" y="274"/>
                  </a:lnTo>
                  <a:lnTo>
                    <a:pt x="337" y="274"/>
                  </a:lnTo>
                  <a:lnTo>
                    <a:pt x="336" y="275"/>
                  </a:lnTo>
                  <a:lnTo>
                    <a:pt x="335" y="276"/>
                  </a:lnTo>
                  <a:lnTo>
                    <a:pt x="334" y="276"/>
                  </a:lnTo>
                  <a:lnTo>
                    <a:pt x="333" y="276"/>
                  </a:lnTo>
                  <a:lnTo>
                    <a:pt x="333" y="276"/>
                  </a:lnTo>
                  <a:lnTo>
                    <a:pt x="332" y="275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31" y="273"/>
                  </a:lnTo>
                  <a:lnTo>
                    <a:pt x="328" y="272"/>
                  </a:lnTo>
                  <a:lnTo>
                    <a:pt x="327" y="271"/>
                  </a:lnTo>
                  <a:lnTo>
                    <a:pt x="327" y="271"/>
                  </a:lnTo>
                  <a:lnTo>
                    <a:pt x="327" y="270"/>
                  </a:lnTo>
                  <a:lnTo>
                    <a:pt x="327" y="270"/>
                  </a:lnTo>
                  <a:lnTo>
                    <a:pt x="327" y="266"/>
                  </a:lnTo>
                  <a:lnTo>
                    <a:pt x="327" y="265"/>
                  </a:lnTo>
                  <a:lnTo>
                    <a:pt x="326" y="265"/>
                  </a:lnTo>
                  <a:lnTo>
                    <a:pt x="325" y="264"/>
                  </a:lnTo>
                  <a:lnTo>
                    <a:pt x="324" y="263"/>
                  </a:lnTo>
                  <a:lnTo>
                    <a:pt x="324" y="263"/>
                  </a:lnTo>
                  <a:lnTo>
                    <a:pt x="323" y="263"/>
                  </a:lnTo>
                  <a:lnTo>
                    <a:pt x="322" y="263"/>
                  </a:lnTo>
                  <a:lnTo>
                    <a:pt x="321" y="263"/>
                  </a:lnTo>
                  <a:lnTo>
                    <a:pt x="319" y="267"/>
                  </a:lnTo>
                  <a:lnTo>
                    <a:pt x="319" y="268"/>
                  </a:lnTo>
                  <a:lnTo>
                    <a:pt x="318" y="269"/>
                  </a:lnTo>
                  <a:lnTo>
                    <a:pt x="319" y="270"/>
                  </a:lnTo>
                  <a:lnTo>
                    <a:pt x="319" y="272"/>
                  </a:lnTo>
                  <a:lnTo>
                    <a:pt x="318" y="273"/>
                  </a:lnTo>
                  <a:lnTo>
                    <a:pt x="318" y="274"/>
                  </a:lnTo>
                  <a:lnTo>
                    <a:pt x="318" y="274"/>
                  </a:lnTo>
                  <a:lnTo>
                    <a:pt x="317" y="274"/>
                  </a:lnTo>
                  <a:lnTo>
                    <a:pt x="315" y="275"/>
                  </a:lnTo>
                  <a:lnTo>
                    <a:pt x="311" y="278"/>
                  </a:lnTo>
                  <a:lnTo>
                    <a:pt x="310" y="279"/>
                  </a:lnTo>
                  <a:lnTo>
                    <a:pt x="309" y="280"/>
                  </a:lnTo>
                  <a:lnTo>
                    <a:pt x="309" y="281"/>
                  </a:lnTo>
                  <a:lnTo>
                    <a:pt x="309" y="282"/>
                  </a:lnTo>
                  <a:lnTo>
                    <a:pt x="309" y="282"/>
                  </a:lnTo>
                  <a:lnTo>
                    <a:pt x="308" y="283"/>
                  </a:lnTo>
                  <a:lnTo>
                    <a:pt x="308" y="283"/>
                  </a:lnTo>
                  <a:lnTo>
                    <a:pt x="306" y="283"/>
                  </a:lnTo>
                  <a:lnTo>
                    <a:pt x="305" y="283"/>
                  </a:lnTo>
                  <a:lnTo>
                    <a:pt x="305" y="283"/>
                  </a:lnTo>
                  <a:lnTo>
                    <a:pt x="304" y="284"/>
                  </a:lnTo>
                  <a:lnTo>
                    <a:pt x="303" y="284"/>
                  </a:lnTo>
                  <a:lnTo>
                    <a:pt x="302" y="284"/>
                  </a:lnTo>
                  <a:lnTo>
                    <a:pt x="300" y="284"/>
                  </a:lnTo>
                  <a:lnTo>
                    <a:pt x="299" y="284"/>
                  </a:lnTo>
                  <a:lnTo>
                    <a:pt x="296" y="285"/>
                  </a:lnTo>
                  <a:lnTo>
                    <a:pt x="296" y="285"/>
                  </a:lnTo>
                  <a:lnTo>
                    <a:pt x="295" y="286"/>
                  </a:lnTo>
                  <a:lnTo>
                    <a:pt x="295" y="289"/>
                  </a:lnTo>
                  <a:lnTo>
                    <a:pt x="295" y="290"/>
                  </a:lnTo>
                  <a:lnTo>
                    <a:pt x="295" y="291"/>
                  </a:lnTo>
                  <a:lnTo>
                    <a:pt x="295" y="295"/>
                  </a:lnTo>
                  <a:lnTo>
                    <a:pt x="294" y="296"/>
                  </a:lnTo>
                  <a:lnTo>
                    <a:pt x="294" y="297"/>
                  </a:lnTo>
                  <a:lnTo>
                    <a:pt x="295" y="299"/>
                  </a:lnTo>
                  <a:lnTo>
                    <a:pt x="295" y="300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5"/>
                  </a:lnTo>
                  <a:lnTo>
                    <a:pt x="290" y="305"/>
                  </a:lnTo>
                  <a:lnTo>
                    <a:pt x="287" y="304"/>
                  </a:lnTo>
                  <a:lnTo>
                    <a:pt x="286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5" y="306"/>
                  </a:lnTo>
                  <a:lnTo>
                    <a:pt x="286" y="308"/>
                  </a:lnTo>
                  <a:lnTo>
                    <a:pt x="286" y="309"/>
                  </a:lnTo>
                  <a:lnTo>
                    <a:pt x="286" y="310"/>
                  </a:lnTo>
                  <a:lnTo>
                    <a:pt x="285" y="310"/>
                  </a:lnTo>
                  <a:lnTo>
                    <a:pt x="285" y="311"/>
                  </a:lnTo>
                  <a:lnTo>
                    <a:pt x="284" y="311"/>
                  </a:lnTo>
                  <a:lnTo>
                    <a:pt x="283" y="312"/>
                  </a:lnTo>
                  <a:lnTo>
                    <a:pt x="282" y="312"/>
                  </a:lnTo>
                  <a:lnTo>
                    <a:pt x="282" y="314"/>
                  </a:lnTo>
                  <a:lnTo>
                    <a:pt x="281" y="315"/>
                  </a:lnTo>
                  <a:lnTo>
                    <a:pt x="280" y="319"/>
                  </a:lnTo>
                  <a:lnTo>
                    <a:pt x="279" y="318"/>
                  </a:lnTo>
                  <a:lnTo>
                    <a:pt x="278" y="317"/>
                  </a:lnTo>
                  <a:lnTo>
                    <a:pt x="276" y="317"/>
                  </a:lnTo>
                  <a:lnTo>
                    <a:pt x="276" y="316"/>
                  </a:lnTo>
                  <a:lnTo>
                    <a:pt x="275" y="314"/>
                  </a:lnTo>
                  <a:lnTo>
                    <a:pt x="274" y="314"/>
                  </a:lnTo>
                  <a:lnTo>
                    <a:pt x="273" y="314"/>
                  </a:lnTo>
                  <a:lnTo>
                    <a:pt x="273" y="314"/>
                  </a:lnTo>
                  <a:lnTo>
                    <a:pt x="272" y="314"/>
                  </a:lnTo>
                  <a:lnTo>
                    <a:pt x="270" y="314"/>
                  </a:lnTo>
                  <a:lnTo>
                    <a:pt x="269" y="314"/>
                  </a:lnTo>
                  <a:lnTo>
                    <a:pt x="269" y="314"/>
                  </a:lnTo>
                  <a:lnTo>
                    <a:pt x="268" y="314"/>
                  </a:lnTo>
                  <a:lnTo>
                    <a:pt x="268" y="315"/>
                  </a:lnTo>
                  <a:lnTo>
                    <a:pt x="267" y="316"/>
                  </a:lnTo>
                  <a:lnTo>
                    <a:pt x="267" y="316"/>
                  </a:lnTo>
                  <a:lnTo>
                    <a:pt x="266" y="317"/>
                  </a:lnTo>
                  <a:lnTo>
                    <a:pt x="266" y="317"/>
                  </a:lnTo>
                  <a:lnTo>
                    <a:pt x="265" y="317"/>
                  </a:lnTo>
                  <a:lnTo>
                    <a:pt x="265" y="318"/>
                  </a:lnTo>
                  <a:lnTo>
                    <a:pt x="266" y="318"/>
                  </a:lnTo>
                  <a:lnTo>
                    <a:pt x="265" y="319"/>
                  </a:lnTo>
                  <a:lnTo>
                    <a:pt x="265" y="319"/>
                  </a:lnTo>
                  <a:lnTo>
                    <a:pt x="264" y="320"/>
                  </a:lnTo>
                  <a:lnTo>
                    <a:pt x="263" y="320"/>
                  </a:lnTo>
                  <a:lnTo>
                    <a:pt x="262" y="321"/>
                  </a:lnTo>
                  <a:lnTo>
                    <a:pt x="262" y="321"/>
                  </a:lnTo>
                  <a:lnTo>
                    <a:pt x="262" y="322"/>
                  </a:lnTo>
                  <a:lnTo>
                    <a:pt x="262" y="323"/>
                  </a:lnTo>
                  <a:lnTo>
                    <a:pt x="260" y="324"/>
                  </a:lnTo>
                  <a:lnTo>
                    <a:pt x="256" y="325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5" y="327"/>
                  </a:lnTo>
                  <a:lnTo>
                    <a:pt x="256" y="329"/>
                  </a:lnTo>
                  <a:lnTo>
                    <a:pt x="256" y="329"/>
                  </a:lnTo>
                  <a:lnTo>
                    <a:pt x="256" y="330"/>
                  </a:lnTo>
                  <a:lnTo>
                    <a:pt x="256" y="330"/>
                  </a:lnTo>
                  <a:lnTo>
                    <a:pt x="256" y="331"/>
                  </a:lnTo>
                  <a:lnTo>
                    <a:pt x="256" y="331"/>
                  </a:lnTo>
                  <a:lnTo>
                    <a:pt x="257" y="332"/>
                  </a:lnTo>
                  <a:lnTo>
                    <a:pt x="257" y="333"/>
                  </a:lnTo>
                  <a:lnTo>
                    <a:pt x="256" y="333"/>
                  </a:lnTo>
                  <a:lnTo>
                    <a:pt x="256" y="334"/>
                  </a:lnTo>
                  <a:lnTo>
                    <a:pt x="255" y="335"/>
                  </a:lnTo>
                  <a:lnTo>
                    <a:pt x="255" y="336"/>
                  </a:lnTo>
                  <a:lnTo>
                    <a:pt x="255" y="336"/>
                  </a:lnTo>
                  <a:lnTo>
                    <a:pt x="256" y="337"/>
                  </a:lnTo>
                  <a:lnTo>
                    <a:pt x="256" y="338"/>
                  </a:lnTo>
                  <a:lnTo>
                    <a:pt x="257" y="339"/>
                  </a:lnTo>
                  <a:lnTo>
                    <a:pt x="257" y="340"/>
                  </a:lnTo>
                  <a:lnTo>
                    <a:pt x="259" y="342"/>
                  </a:lnTo>
                  <a:lnTo>
                    <a:pt x="259" y="342"/>
                  </a:lnTo>
                  <a:lnTo>
                    <a:pt x="259" y="343"/>
                  </a:lnTo>
                  <a:lnTo>
                    <a:pt x="259" y="343"/>
                  </a:lnTo>
                  <a:lnTo>
                    <a:pt x="258" y="344"/>
                  </a:lnTo>
                  <a:lnTo>
                    <a:pt x="257" y="345"/>
                  </a:lnTo>
                  <a:lnTo>
                    <a:pt x="256" y="345"/>
                  </a:lnTo>
                  <a:lnTo>
                    <a:pt x="254" y="344"/>
                  </a:lnTo>
                  <a:lnTo>
                    <a:pt x="253" y="344"/>
                  </a:lnTo>
                  <a:lnTo>
                    <a:pt x="251" y="344"/>
                  </a:lnTo>
                  <a:lnTo>
                    <a:pt x="251" y="344"/>
                  </a:lnTo>
                  <a:lnTo>
                    <a:pt x="250" y="344"/>
                  </a:lnTo>
                  <a:lnTo>
                    <a:pt x="249" y="343"/>
                  </a:lnTo>
                  <a:lnTo>
                    <a:pt x="248" y="342"/>
                  </a:lnTo>
                  <a:lnTo>
                    <a:pt x="247" y="342"/>
                  </a:lnTo>
                  <a:lnTo>
                    <a:pt x="247" y="342"/>
                  </a:lnTo>
                  <a:lnTo>
                    <a:pt x="246" y="343"/>
                  </a:lnTo>
                  <a:lnTo>
                    <a:pt x="244" y="343"/>
                  </a:lnTo>
                  <a:lnTo>
                    <a:pt x="244" y="343"/>
                  </a:lnTo>
                  <a:lnTo>
                    <a:pt x="243" y="343"/>
                  </a:lnTo>
                  <a:lnTo>
                    <a:pt x="242" y="343"/>
                  </a:lnTo>
                  <a:lnTo>
                    <a:pt x="241" y="343"/>
                  </a:lnTo>
                  <a:lnTo>
                    <a:pt x="240" y="343"/>
                  </a:lnTo>
                  <a:lnTo>
                    <a:pt x="237" y="344"/>
                  </a:lnTo>
                  <a:lnTo>
                    <a:pt x="236" y="345"/>
                  </a:lnTo>
                  <a:lnTo>
                    <a:pt x="235" y="345"/>
                  </a:lnTo>
                  <a:lnTo>
                    <a:pt x="234" y="345"/>
                  </a:lnTo>
                  <a:lnTo>
                    <a:pt x="234" y="344"/>
                  </a:lnTo>
                  <a:lnTo>
                    <a:pt x="233" y="345"/>
                  </a:lnTo>
                  <a:lnTo>
                    <a:pt x="230" y="346"/>
                  </a:lnTo>
                  <a:lnTo>
                    <a:pt x="230" y="346"/>
                  </a:lnTo>
                  <a:lnTo>
                    <a:pt x="228" y="347"/>
                  </a:lnTo>
                  <a:lnTo>
                    <a:pt x="228" y="346"/>
                  </a:lnTo>
                  <a:lnTo>
                    <a:pt x="227" y="346"/>
                  </a:lnTo>
                  <a:lnTo>
                    <a:pt x="227" y="345"/>
                  </a:lnTo>
                  <a:lnTo>
                    <a:pt x="226" y="345"/>
                  </a:lnTo>
                  <a:lnTo>
                    <a:pt x="225" y="344"/>
                  </a:lnTo>
                  <a:lnTo>
                    <a:pt x="225" y="343"/>
                  </a:lnTo>
                  <a:lnTo>
                    <a:pt x="225" y="342"/>
                  </a:lnTo>
                  <a:lnTo>
                    <a:pt x="224" y="340"/>
                  </a:lnTo>
                  <a:lnTo>
                    <a:pt x="224" y="340"/>
                  </a:lnTo>
                  <a:lnTo>
                    <a:pt x="222" y="341"/>
                  </a:lnTo>
                  <a:lnTo>
                    <a:pt x="221" y="340"/>
                  </a:lnTo>
                  <a:lnTo>
                    <a:pt x="220" y="341"/>
                  </a:lnTo>
                  <a:lnTo>
                    <a:pt x="219" y="342"/>
                  </a:lnTo>
                  <a:lnTo>
                    <a:pt x="218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6" y="342"/>
                  </a:lnTo>
                  <a:lnTo>
                    <a:pt x="216" y="341"/>
                  </a:lnTo>
                  <a:lnTo>
                    <a:pt x="215" y="340"/>
                  </a:lnTo>
                  <a:lnTo>
                    <a:pt x="214" y="340"/>
                  </a:lnTo>
                  <a:lnTo>
                    <a:pt x="212" y="340"/>
                  </a:lnTo>
                  <a:lnTo>
                    <a:pt x="211" y="340"/>
                  </a:lnTo>
                  <a:lnTo>
                    <a:pt x="210" y="338"/>
                  </a:lnTo>
                  <a:lnTo>
                    <a:pt x="209" y="336"/>
                  </a:lnTo>
                  <a:lnTo>
                    <a:pt x="208" y="336"/>
                  </a:lnTo>
                  <a:lnTo>
                    <a:pt x="207" y="335"/>
                  </a:lnTo>
                  <a:lnTo>
                    <a:pt x="207" y="336"/>
                  </a:lnTo>
                  <a:lnTo>
                    <a:pt x="206" y="336"/>
                  </a:lnTo>
                  <a:lnTo>
                    <a:pt x="206" y="337"/>
                  </a:lnTo>
                  <a:lnTo>
                    <a:pt x="205" y="337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3" y="341"/>
                  </a:lnTo>
                  <a:lnTo>
                    <a:pt x="202" y="342"/>
                  </a:lnTo>
                  <a:lnTo>
                    <a:pt x="202" y="342"/>
                  </a:lnTo>
                  <a:lnTo>
                    <a:pt x="202" y="344"/>
                  </a:lnTo>
                  <a:lnTo>
                    <a:pt x="203" y="346"/>
                  </a:lnTo>
                  <a:lnTo>
                    <a:pt x="204" y="347"/>
                  </a:lnTo>
                  <a:lnTo>
                    <a:pt x="204" y="349"/>
                  </a:lnTo>
                  <a:lnTo>
                    <a:pt x="204" y="349"/>
                  </a:lnTo>
                  <a:lnTo>
                    <a:pt x="204" y="350"/>
                  </a:lnTo>
                  <a:lnTo>
                    <a:pt x="205" y="350"/>
                  </a:lnTo>
                  <a:lnTo>
                    <a:pt x="206" y="351"/>
                  </a:lnTo>
                  <a:lnTo>
                    <a:pt x="206" y="352"/>
                  </a:lnTo>
                  <a:lnTo>
                    <a:pt x="207" y="353"/>
                  </a:lnTo>
                  <a:lnTo>
                    <a:pt x="207" y="354"/>
                  </a:lnTo>
                  <a:lnTo>
                    <a:pt x="207" y="355"/>
                  </a:lnTo>
                  <a:lnTo>
                    <a:pt x="207" y="355"/>
                  </a:lnTo>
                  <a:lnTo>
                    <a:pt x="206" y="356"/>
                  </a:lnTo>
                  <a:lnTo>
                    <a:pt x="206" y="357"/>
                  </a:lnTo>
                  <a:lnTo>
                    <a:pt x="205" y="358"/>
                  </a:lnTo>
                  <a:lnTo>
                    <a:pt x="205" y="359"/>
                  </a:lnTo>
                  <a:lnTo>
                    <a:pt x="206" y="360"/>
                  </a:lnTo>
                  <a:lnTo>
                    <a:pt x="206" y="361"/>
                  </a:lnTo>
                  <a:lnTo>
                    <a:pt x="207" y="361"/>
                  </a:lnTo>
                  <a:lnTo>
                    <a:pt x="207" y="362"/>
                  </a:lnTo>
                  <a:lnTo>
                    <a:pt x="208" y="363"/>
                  </a:lnTo>
                  <a:lnTo>
                    <a:pt x="208" y="364"/>
                  </a:lnTo>
                  <a:lnTo>
                    <a:pt x="208" y="365"/>
                  </a:lnTo>
                  <a:lnTo>
                    <a:pt x="208" y="365"/>
                  </a:lnTo>
                  <a:lnTo>
                    <a:pt x="207" y="366"/>
                  </a:lnTo>
                  <a:lnTo>
                    <a:pt x="207" y="366"/>
                  </a:lnTo>
                  <a:lnTo>
                    <a:pt x="207" y="367"/>
                  </a:lnTo>
                  <a:lnTo>
                    <a:pt x="207" y="367"/>
                  </a:lnTo>
                  <a:lnTo>
                    <a:pt x="208" y="369"/>
                  </a:lnTo>
                  <a:lnTo>
                    <a:pt x="208" y="369"/>
                  </a:lnTo>
                  <a:lnTo>
                    <a:pt x="208" y="370"/>
                  </a:lnTo>
                  <a:lnTo>
                    <a:pt x="208" y="371"/>
                  </a:lnTo>
                  <a:lnTo>
                    <a:pt x="208" y="372"/>
                  </a:lnTo>
                  <a:lnTo>
                    <a:pt x="207" y="372"/>
                  </a:lnTo>
                  <a:lnTo>
                    <a:pt x="207" y="372"/>
                  </a:lnTo>
                  <a:lnTo>
                    <a:pt x="206" y="373"/>
                  </a:lnTo>
                  <a:lnTo>
                    <a:pt x="205" y="372"/>
                  </a:lnTo>
                  <a:lnTo>
                    <a:pt x="204" y="372"/>
                  </a:lnTo>
                  <a:lnTo>
                    <a:pt x="202" y="370"/>
                  </a:lnTo>
                  <a:lnTo>
                    <a:pt x="202" y="370"/>
                  </a:lnTo>
                  <a:lnTo>
                    <a:pt x="201" y="370"/>
                  </a:lnTo>
                  <a:lnTo>
                    <a:pt x="201" y="370"/>
                  </a:lnTo>
                  <a:lnTo>
                    <a:pt x="201" y="371"/>
                  </a:lnTo>
                  <a:lnTo>
                    <a:pt x="200" y="372"/>
                  </a:lnTo>
                  <a:lnTo>
                    <a:pt x="199" y="372"/>
                  </a:lnTo>
                  <a:lnTo>
                    <a:pt x="199" y="373"/>
                  </a:lnTo>
                  <a:lnTo>
                    <a:pt x="196" y="373"/>
                  </a:lnTo>
                  <a:lnTo>
                    <a:pt x="195" y="374"/>
                  </a:lnTo>
                  <a:lnTo>
                    <a:pt x="195" y="373"/>
                  </a:lnTo>
                  <a:lnTo>
                    <a:pt x="195" y="373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3" y="372"/>
                  </a:lnTo>
                  <a:lnTo>
                    <a:pt x="189" y="372"/>
                  </a:lnTo>
                  <a:lnTo>
                    <a:pt x="188" y="372"/>
                  </a:lnTo>
                  <a:lnTo>
                    <a:pt x="187" y="373"/>
                  </a:lnTo>
                  <a:lnTo>
                    <a:pt x="186" y="373"/>
                  </a:lnTo>
                  <a:lnTo>
                    <a:pt x="185" y="374"/>
                  </a:lnTo>
                  <a:lnTo>
                    <a:pt x="181" y="374"/>
                  </a:lnTo>
                  <a:lnTo>
                    <a:pt x="181" y="374"/>
                  </a:lnTo>
                  <a:lnTo>
                    <a:pt x="180" y="375"/>
                  </a:lnTo>
                  <a:lnTo>
                    <a:pt x="180" y="375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77" y="380"/>
                  </a:lnTo>
                  <a:lnTo>
                    <a:pt x="175" y="381"/>
                  </a:lnTo>
                  <a:lnTo>
                    <a:pt x="174" y="381"/>
                  </a:lnTo>
                  <a:lnTo>
                    <a:pt x="173" y="381"/>
                  </a:lnTo>
                  <a:lnTo>
                    <a:pt x="173" y="380"/>
                  </a:lnTo>
                  <a:lnTo>
                    <a:pt x="172" y="379"/>
                  </a:lnTo>
                  <a:lnTo>
                    <a:pt x="171" y="379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9" y="377"/>
                  </a:lnTo>
                  <a:lnTo>
                    <a:pt x="168" y="376"/>
                  </a:lnTo>
                  <a:lnTo>
                    <a:pt x="167" y="376"/>
                  </a:lnTo>
                  <a:lnTo>
                    <a:pt x="167" y="375"/>
                  </a:lnTo>
                  <a:lnTo>
                    <a:pt x="167" y="375"/>
                  </a:lnTo>
                  <a:lnTo>
                    <a:pt x="167" y="374"/>
                  </a:lnTo>
                  <a:lnTo>
                    <a:pt x="166" y="374"/>
                  </a:lnTo>
                  <a:lnTo>
                    <a:pt x="163" y="375"/>
                  </a:lnTo>
                  <a:lnTo>
                    <a:pt x="161" y="374"/>
                  </a:lnTo>
                  <a:lnTo>
                    <a:pt x="161" y="374"/>
                  </a:lnTo>
                  <a:lnTo>
                    <a:pt x="160" y="375"/>
                  </a:lnTo>
                  <a:lnTo>
                    <a:pt x="160" y="377"/>
                  </a:lnTo>
                  <a:lnTo>
                    <a:pt x="160" y="377"/>
                  </a:lnTo>
                  <a:lnTo>
                    <a:pt x="159" y="378"/>
                  </a:lnTo>
                  <a:lnTo>
                    <a:pt x="158" y="378"/>
                  </a:lnTo>
                  <a:lnTo>
                    <a:pt x="158" y="379"/>
                  </a:lnTo>
                  <a:lnTo>
                    <a:pt x="157" y="379"/>
                  </a:lnTo>
                  <a:lnTo>
                    <a:pt x="156" y="380"/>
                  </a:lnTo>
                  <a:lnTo>
                    <a:pt x="153" y="381"/>
                  </a:lnTo>
                  <a:lnTo>
                    <a:pt x="153" y="381"/>
                  </a:lnTo>
                  <a:lnTo>
                    <a:pt x="152" y="381"/>
                  </a:lnTo>
                  <a:lnTo>
                    <a:pt x="152" y="382"/>
                  </a:lnTo>
                  <a:lnTo>
                    <a:pt x="152" y="382"/>
                  </a:lnTo>
                  <a:lnTo>
                    <a:pt x="153" y="383"/>
                  </a:lnTo>
                  <a:lnTo>
                    <a:pt x="153" y="384"/>
                  </a:lnTo>
                  <a:lnTo>
                    <a:pt x="153" y="384"/>
                  </a:lnTo>
                  <a:lnTo>
                    <a:pt x="154" y="387"/>
                  </a:lnTo>
                  <a:lnTo>
                    <a:pt x="154" y="388"/>
                  </a:lnTo>
                  <a:lnTo>
                    <a:pt x="154" y="388"/>
                  </a:lnTo>
                  <a:lnTo>
                    <a:pt x="154" y="388"/>
                  </a:lnTo>
                  <a:lnTo>
                    <a:pt x="153" y="389"/>
                  </a:lnTo>
                  <a:lnTo>
                    <a:pt x="153" y="389"/>
                  </a:lnTo>
                  <a:lnTo>
                    <a:pt x="152" y="389"/>
                  </a:lnTo>
                  <a:lnTo>
                    <a:pt x="151" y="388"/>
                  </a:lnTo>
                  <a:lnTo>
                    <a:pt x="150" y="388"/>
                  </a:lnTo>
                  <a:lnTo>
                    <a:pt x="149" y="388"/>
                  </a:lnTo>
                  <a:lnTo>
                    <a:pt x="149" y="388"/>
                  </a:lnTo>
                  <a:lnTo>
                    <a:pt x="148" y="389"/>
                  </a:lnTo>
                  <a:lnTo>
                    <a:pt x="146" y="389"/>
                  </a:lnTo>
                  <a:lnTo>
                    <a:pt x="146" y="390"/>
                  </a:lnTo>
                  <a:lnTo>
                    <a:pt x="145" y="390"/>
                  </a:lnTo>
                  <a:lnTo>
                    <a:pt x="145" y="390"/>
                  </a:lnTo>
                  <a:lnTo>
                    <a:pt x="144" y="391"/>
                  </a:lnTo>
                  <a:lnTo>
                    <a:pt x="144" y="392"/>
                  </a:lnTo>
                  <a:lnTo>
                    <a:pt x="143" y="392"/>
                  </a:lnTo>
                  <a:lnTo>
                    <a:pt x="143" y="392"/>
                  </a:lnTo>
                  <a:lnTo>
                    <a:pt x="142" y="392"/>
                  </a:lnTo>
                  <a:lnTo>
                    <a:pt x="141" y="392"/>
                  </a:lnTo>
                  <a:lnTo>
                    <a:pt x="141" y="392"/>
                  </a:lnTo>
                  <a:lnTo>
                    <a:pt x="141" y="395"/>
                  </a:lnTo>
                  <a:lnTo>
                    <a:pt x="140" y="395"/>
                  </a:lnTo>
                  <a:lnTo>
                    <a:pt x="140" y="395"/>
                  </a:lnTo>
                  <a:lnTo>
                    <a:pt x="140" y="396"/>
                  </a:lnTo>
                  <a:lnTo>
                    <a:pt x="139" y="397"/>
                  </a:lnTo>
                  <a:lnTo>
                    <a:pt x="140" y="398"/>
                  </a:lnTo>
                  <a:lnTo>
                    <a:pt x="140" y="400"/>
                  </a:lnTo>
                  <a:lnTo>
                    <a:pt x="140" y="400"/>
                  </a:lnTo>
                  <a:lnTo>
                    <a:pt x="139" y="400"/>
                  </a:lnTo>
                  <a:lnTo>
                    <a:pt x="138" y="400"/>
                  </a:lnTo>
                  <a:lnTo>
                    <a:pt x="137" y="401"/>
                  </a:lnTo>
                  <a:lnTo>
                    <a:pt x="137" y="401"/>
                  </a:lnTo>
                  <a:lnTo>
                    <a:pt x="136" y="401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3" y="404"/>
                  </a:lnTo>
                  <a:lnTo>
                    <a:pt x="133" y="404"/>
                  </a:lnTo>
                  <a:lnTo>
                    <a:pt x="132" y="404"/>
                  </a:lnTo>
                  <a:lnTo>
                    <a:pt x="132" y="404"/>
                  </a:lnTo>
                  <a:lnTo>
                    <a:pt x="131" y="404"/>
                  </a:lnTo>
                  <a:lnTo>
                    <a:pt x="131" y="404"/>
                  </a:lnTo>
                  <a:lnTo>
                    <a:pt x="131" y="403"/>
                  </a:lnTo>
                  <a:lnTo>
                    <a:pt x="131" y="403"/>
                  </a:lnTo>
                  <a:lnTo>
                    <a:pt x="131" y="403"/>
                  </a:lnTo>
                  <a:lnTo>
                    <a:pt x="131" y="402"/>
                  </a:lnTo>
                  <a:lnTo>
                    <a:pt x="131" y="402"/>
                  </a:lnTo>
                  <a:lnTo>
                    <a:pt x="131" y="401"/>
                  </a:lnTo>
                  <a:lnTo>
                    <a:pt x="130" y="401"/>
                  </a:lnTo>
                  <a:lnTo>
                    <a:pt x="130" y="399"/>
                  </a:lnTo>
                  <a:lnTo>
                    <a:pt x="130" y="399"/>
                  </a:lnTo>
                  <a:lnTo>
                    <a:pt x="130" y="398"/>
                  </a:lnTo>
                  <a:lnTo>
                    <a:pt x="129" y="398"/>
                  </a:lnTo>
                  <a:lnTo>
                    <a:pt x="127" y="398"/>
                  </a:lnTo>
                  <a:lnTo>
                    <a:pt x="126" y="398"/>
                  </a:lnTo>
                  <a:lnTo>
                    <a:pt x="125" y="397"/>
                  </a:lnTo>
                  <a:lnTo>
                    <a:pt x="124" y="397"/>
                  </a:lnTo>
                  <a:lnTo>
                    <a:pt x="124" y="397"/>
                  </a:lnTo>
                  <a:lnTo>
                    <a:pt x="124" y="397"/>
                  </a:lnTo>
                  <a:lnTo>
                    <a:pt x="123" y="398"/>
                  </a:lnTo>
                  <a:lnTo>
                    <a:pt x="123" y="400"/>
                  </a:lnTo>
                  <a:lnTo>
                    <a:pt x="123" y="401"/>
                  </a:lnTo>
                  <a:lnTo>
                    <a:pt x="122" y="401"/>
                  </a:lnTo>
                  <a:lnTo>
                    <a:pt x="122" y="401"/>
                  </a:lnTo>
                  <a:lnTo>
                    <a:pt x="121" y="402"/>
                  </a:lnTo>
                  <a:lnTo>
                    <a:pt x="121" y="402"/>
                  </a:lnTo>
                  <a:lnTo>
                    <a:pt x="120" y="403"/>
                  </a:lnTo>
                  <a:lnTo>
                    <a:pt x="120" y="403"/>
                  </a:lnTo>
                  <a:lnTo>
                    <a:pt x="119" y="404"/>
                  </a:lnTo>
                  <a:lnTo>
                    <a:pt x="118" y="405"/>
                  </a:lnTo>
                  <a:lnTo>
                    <a:pt x="118" y="405"/>
                  </a:lnTo>
                  <a:lnTo>
                    <a:pt x="117" y="404"/>
                  </a:lnTo>
                  <a:lnTo>
                    <a:pt x="117" y="404"/>
                  </a:lnTo>
                  <a:lnTo>
                    <a:pt x="117" y="404"/>
                  </a:lnTo>
                  <a:lnTo>
                    <a:pt x="116" y="404"/>
                  </a:lnTo>
                  <a:lnTo>
                    <a:pt x="116" y="403"/>
                  </a:lnTo>
                  <a:lnTo>
                    <a:pt x="115" y="403"/>
                  </a:lnTo>
                  <a:lnTo>
                    <a:pt x="115" y="403"/>
                  </a:lnTo>
                  <a:lnTo>
                    <a:pt x="115" y="404"/>
                  </a:lnTo>
                  <a:lnTo>
                    <a:pt x="114" y="405"/>
                  </a:lnTo>
                  <a:lnTo>
                    <a:pt x="114" y="405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3" y="406"/>
                  </a:lnTo>
                  <a:lnTo>
                    <a:pt x="112" y="405"/>
                  </a:lnTo>
                  <a:lnTo>
                    <a:pt x="112" y="405"/>
                  </a:lnTo>
                  <a:lnTo>
                    <a:pt x="111" y="405"/>
                  </a:lnTo>
                  <a:lnTo>
                    <a:pt x="111" y="404"/>
                  </a:lnTo>
                  <a:lnTo>
                    <a:pt x="111" y="405"/>
                  </a:lnTo>
                  <a:lnTo>
                    <a:pt x="110" y="407"/>
                  </a:lnTo>
                  <a:lnTo>
                    <a:pt x="109" y="408"/>
                  </a:lnTo>
                  <a:lnTo>
                    <a:pt x="109" y="409"/>
                  </a:lnTo>
                  <a:lnTo>
                    <a:pt x="109" y="409"/>
                  </a:lnTo>
                  <a:lnTo>
                    <a:pt x="110" y="409"/>
                  </a:lnTo>
                  <a:lnTo>
                    <a:pt x="110" y="409"/>
                  </a:lnTo>
                  <a:lnTo>
                    <a:pt x="110" y="409"/>
                  </a:lnTo>
                  <a:lnTo>
                    <a:pt x="110" y="409"/>
                  </a:lnTo>
                  <a:lnTo>
                    <a:pt x="110" y="409"/>
                  </a:lnTo>
                  <a:lnTo>
                    <a:pt x="111" y="408"/>
                  </a:lnTo>
                  <a:lnTo>
                    <a:pt x="112" y="408"/>
                  </a:lnTo>
                  <a:lnTo>
                    <a:pt x="112" y="408"/>
                  </a:lnTo>
                  <a:lnTo>
                    <a:pt x="112" y="408"/>
                  </a:lnTo>
                  <a:lnTo>
                    <a:pt x="112" y="408"/>
                  </a:lnTo>
                  <a:lnTo>
                    <a:pt x="112" y="409"/>
                  </a:lnTo>
                  <a:lnTo>
                    <a:pt x="113" y="410"/>
                  </a:lnTo>
                  <a:lnTo>
                    <a:pt x="113" y="410"/>
                  </a:lnTo>
                  <a:lnTo>
                    <a:pt x="113" y="410"/>
                  </a:lnTo>
                  <a:lnTo>
                    <a:pt x="113" y="410"/>
                  </a:lnTo>
                  <a:lnTo>
                    <a:pt x="113" y="411"/>
                  </a:lnTo>
                  <a:lnTo>
                    <a:pt x="114" y="411"/>
                  </a:lnTo>
                  <a:lnTo>
                    <a:pt x="114" y="411"/>
                  </a:lnTo>
                  <a:lnTo>
                    <a:pt x="114" y="411"/>
                  </a:lnTo>
                  <a:lnTo>
                    <a:pt x="115" y="411"/>
                  </a:lnTo>
                  <a:lnTo>
                    <a:pt x="115" y="411"/>
                  </a:lnTo>
                  <a:lnTo>
                    <a:pt x="115" y="411"/>
                  </a:lnTo>
                  <a:lnTo>
                    <a:pt x="116" y="411"/>
                  </a:lnTo>
                  <a:lnTo>
                    <a:pt x="116" y="412"/>
                  </a:lnTo>
                  <a:lnTo>
                    <a:pt x="116" y="413"/>
                  </a:lnTo>
                  <a:lnTo>
                    <a:pt x="116" y="413"/>
                  </a:lnTo>
                  <a:lnTo>
                    <a:pt x="116" y="413"/>
                  </a:lnTo>
                  <a:lnTo>
                    <a:pt x="116" y="414"/>
                  </a:lnTo>
                  <a:lnTo>
                    <a:pt x="117" y="414"/>
                  </a:lnTo>
                  <a:lnTo>
                    <a:pt x="117" y="414"/>
                  </a:lnTo>
                  <a:lnTo>
                    <a:pt x="118" y="415"/>
                  </a:lnTo>
                  <a:lnTo>
                    <a:pt x="118" y="415"/>
                  </a:lnTo>
                  <a:lnTo>
                    <a:pt x="118" y="415"/>
                  </a:lnTo>
                  <a:lnTo>
                    <a:pt x="118" y="416"/>
                  </a:lnTo>
                  <a:lnTo>
                    <a:pt x="118" y="416"/>
                  </a:lnTo>
                  <a:lnTo>
                    <a:pt x="118" y="416"/>
                  </a:lnTo>
                  <a:lnTo>
                    <a:pt x="117" y="416"/>
                  </a:lnTo>
                  <a:lnTo>
                    <a:pt x="116" y="416"/>
                  </a:lnTo>
                  <a:lnTo>
                    <a:pt x="115" y="417"/>
                  </a:lnTo>
                  <a:lnTo>
                    <a:pt x="115" y="417"/>
                  </a:lnTo>
                  <a:lnTo>
                    <a:pt x="115" y="417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15" y="420"/>
                  </a:lnTo>
                  <a:lnTo>
                    <a:pt x="116" y="421"/>
                  </a:lnTo>
                  <a:lnTo>
                    <a:pt x="116" y="421"/>
                  </a:lnTo>
                  <a:lnTo>
                    <a:pt x="116" y="421"/>
                  </a:lnTo>
                  <a:lnTo>
                    <a:pt x="116" y="423"/>
                  </a:lnTo>
                  <a:lnTo>
                    <a:pt x="116" y="423"/>
                  </a:lnTo>
                  <a:lnTo>
                    <a:pt x="116" y="424"/>
                  </a:lnTo>
                  <a:lnTo>
                    <a:pt x="117" y="424"/>
                  </a:lnTo>
                  <a:lnTo>
                    <a:pt x="117" y="424"/>
                  </a:lnTo>
                  <a:lnTo>
                    <a:pt x="117" y="424"/>
                  </a:lnTo>
                  <a:lnTo>
                    <a:pt x="117" y="424"/>
                  </a:lnTo>
                  <a:lnTo>
                    <a:pt x="118" y="423"/>
                  </a:lnTo>
                  <a:lnTo>
                    <a:pt x="118" y="423"/>
                  </a:lnTo>
                  <a:lnTo>
                    <a:pt x="119" y="423"/>
                  </a:lnTo>
                  <a:lnTo>
                    <a:pt x="119" y="423"/>
                  </a:lnTo>
                  <a:lnTo>
                    <a:pt x="125" y="426"/>
                  </a:lnTo>
                  <a:lnTo>
                    <a:pt x="125" y="426"/>
                  </a:lnTo>
                  <a:lnTo>
                    <a:pt x="126" y="427"/>
                  </a:lnTo>
                  <a:lnTo>
                    <a:pt x="126" y="427"/>
                  </a:lnTo>
                  <a:lnTo>
                    <a:pt x="127" y="428"/>
                  </a:lnTo>
                  <a:lnTo>
                    <a:pt x="127" y="429"/>
                  </a:lnTo>
                  <a:lnTo>
                    <a:pt x="127" y="430"/>
                  </a:lnTo>
                  <a:lnTo>
                    <a:pt x="126" y="433"/>
                  </a:lnTo>
                  <a:lnTo>
                    <a:pt x="126" y="435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25" y="437"/>
                  </a:lnTo>
                  <a:lnTo>
                    <a:pt x="123" y="438"/>
                  </a:lnTo>
                  <a:lnTo>
                    <a:pt x="122" y="438"/>
                  </a:lnTo>
                  <a:lnTo>
                    <a:pt x="121" y="438"/>
                  </a:lnTo>
                  <a:lnTo>
                    <a:pt x="121" y="439"/>
                  </a:lnTo>
                  <a:lnTo>
                    <a:pt x="120" y="440"/>
                  </a:lnTo>
                  <a:lnTo>
                    <a:pt x="120" y="440"/>
                  </a:lnTo>
                  <a:lnTo>
                    <a:pt x="121" y="440"/>
                  </a:lnTo>
                  <a:lnTo>
                    <a:pt x="121" y="441"/>
                  </a:lnTo>
                  <a:lnTo>
                    <a:pt x="123" y="441"/>
                  </a:lnTo>
                  <a:lnTo>
                    <a:pt x="123" y="441"/>
                  </a:lnTo>
                  <a:lnTo>
                    <a:pt x="123" y="442"/>
                  </a:lnTo>
                  <a:lnTo>
                    <a:pt x="124" y="442"/>
                  </a:lnTo>
                  <a:lnTo>
                    <a:pt x="124" y="442"/>
                  </a:lnTo>
                  <a:lnTo>
                    <a:pt x="124" y="443"/>
                  </a:lnTo>
                  <a:lnTo>
                    <a:pt x="123" y="445"/>
                  </a:lnTo>
                  <a:lnTo>
                    <a:pt x="123" y="446"/>
                  </a:lnTo>
                  <a:lnTo>
                    <a:pt x="123" y="447"/>
                  </a:lnTo>
                  <a:lnTo>
                    <a:pt x="121" y="449"/>
                  </a:lnTo>
                  <a:lnTo>
                    <a:pt x="120" y="452"/>
                  </a:lnTo>
                  <a:lnTo>
                    <a:pt x="118" y="454"/>
                  </a:lnTo>
                  <a:lnTo>
                    <a:pt x="118" y="455"/>
                  </a:lnTo>
                  <a:lnTo>
                    <a:pt x="118" y="455"/>
                  </a:lnTo>
                  <a:lnTo>
                    <a:pt x="119" y="456"/>
                  </a:lnTo>
                  <a:lnTo>
                    <a:pt x="120" y="456"/>
                  </a:lnTo>
                  <a:lnTo>
                    <a:pt x="120" y="457"/>
                  </a:lnTo>
                  <a:lnTo>
                    <a:pt x="119" y="458"/>
                  </a:lnTo>
                  <a:lnTo>
                    <a:pt x="118" y="460"/>
                  </a:lnTo>
                  <a:lnTo>
                    <a:pt x="117" y="462"/>
                  </a:lnTo>
                  <a:lnTo>
                    <a:pt x="116" y="463"/>
                  </a:lnTo>
                  <a:lnTo>
                    <a:pt x="115" y="464"/>
                  </a:lnTo>
                  <a:lnTo>
                    <a:pt x="114" y="465"/>
                  </a:lnTo>
                  <a:lnTo>
                    <a:pt x="113" y="465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5"/>
                  </a:lnTo>
                  <a:lnTo>
                    <a:pt x="108" y="465"/>
                  </a:lnTo>
                  <a:lnTo>
                    <a:pt x="108" y="465"/>
                  </a:lnTo>
                  <a:lnTo>
                    <a:pt x="108" y="465"/>
                  </a:lnTo>
                  <a:lnTo>
                    <a:pt x="108" y="464"/>
                  </a:lnTo>
                  <a:lnTo>
                    <a:pt x="109" y="463"/>
                  </a:lnTo>
                  <a:lnTo>
                    <a:pt x="108" y="463"/>
                  </a:lnTo>
                  <a:lnTo>
                    <a:pt x="108" y="462"/>
                  </a:lnTo>
                  <a:lnTo>
                    <a:pt x="108" y="462"/>
                  </a:lnTo>
                  <a:lnTo>
                    <a:pt x="108" y="462"/>
                  </a:lnTo>
                  <a:lnTo>
                    <a:pt x="107" y="462"/>
                  </a:lnTo>
                  <a:lnTo>
                    <a:pt x="107" y="462"/>
                  </a:lnTo>
                  <a:lnTo>
                    <a:pt x="103" y="465"/>
                  </a:lnTo>
                  <a:lnTo>
                    <a:pt x="102" y="466"/>
                  </a:lnTo>
                  <a:lnTo>
                    <a:pt x="102" y="468"/>
                  </a:lnTo>
                  <a:lnTo>
                    <a:pt x="101" y="468"/>
                  </a:lnTo>
                  <a:lnTo>
                    <a:pt x="101" y="469"/>
                  </a:lnTo>
                  <a:lnTo>
                    <a:pt x="100" y="469"/>
                  </a:lnTo>
                  <a:lnTo>
                    <a:pt x="100" y="469"/>
                  </a:lnTo>
                  <a:lnTo>
                    <a:pt x="100" y="469"/>
                  </a:lnTo>
                  <a:lnTo>
                    <a:pt x="101" y="470"/>
                  </a:lnTo>
                  <a:lnTo>
                    <a:pt x="101" y="471"/>
                  </a:lnTo>
                  <a:lnTo>
                    <a:pt x="98" y="471"/>
                  </a:lnTo>
                  <a:lnTo>
                    <a:pt x="94" y="473"/>
                  </a:lnTo>
                  <a:lnTo>
                    <a:pt x="93" y="474"/>
                  </a:lnTo>
                  <a:lnTo>
                    <a:pt x="92" y="473"/>
                  </a:lnTo>
                  <a:lnTo>
                    <a:pt x="91" y="473"/>
                  </a:lnTo>
                  <a:lnTo>
                    <a:pt x="89" y="472"/>
                  </a:lnTo>
                  <a:lnTo>
                    <a:pt x="89" y="471"/>
                  </a:lnTo>
                  <a:lnTo>
                    <a:pt x="88" y="470"/>
                  </a:lnTo>
                  <a:lnTo>
                    <a:pt x="88" y="466"/>
                  </a:lnTo>
                  <a:lnTo>
                    <a:pt x="87" y="465"/>
                  </a:lnTo>
                  <a:lnTo>
                    <a:pt x="87" y="465"/>
                  </a:lnTo>
                  <a:lnTo>
                    <a:pt x="86" y="464"/>
                  </a:lnTo>
                  <a:lnTo>
                    <a:pt x="85" y="464"/>
                  </a:lnTo>
                  <a:lnTo>
                    <a:pt x="84" y="464"/>
                  </a:lnTo>
                  <a:lnTo>
                    <a:pt x="83" y="463"/>
                  </a:lnTo>
                  <a:lnTo>
                    <a:pt x="83" y="463"/>
                  </a:lnTo>
                  <a:lnTo>
                    <a:pt x="82" y="463"/>
                  </a:lnTo>
                  <a:lnTo>
                    <a:pt x="82" y="462"/>
                  </a:lnTo>
                  <a:lnTo>
                    <a:pt x="82" y="461"/>
                  </a:lnTo>
                  <a:lnTo>
                    <a:pt x="82" y="461"/>
                  </a:lnTo>
                  <a:lnTo>
                    <a:pt x="82" y="461"/>
                  </a:lnTo>
                  <a:lnTo>
                    <a:pt x="81" y="461"/>
                  </a:lnTo>
                  <a:lnTo>
                    <a:pt x="81" y="462"/>
                  </a:lnTo>
                  <a:lnTo>
                    <a:pt x="79" y="463"/>
                  </a:lnTo>
                  <a:lnTo>
                    <a:pt x="79" y="464"/>
                  </a:lnTo>
                  <a:lnTo>
                    <a:pt x="79" y="464"/>
                  </a:lnTo>
                  <a:lnTo>
                    <a:pt x="78" y="464"/>
                  </a:lnTo>
                  <a:lnTo>
                    <a:pt x="74" y="4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203531" y="5525508"/>
              <a:ext cx="9482" cy="33187"/>
            </a:xfrm>
            <a:custGeom>
              <a:avLst/>
              <a:gdLst>
                <a:gd name="T0" fmla="*/ 0 w 4"/>
                <a:gd name="T1" fmla="*/ 8 h 14"/>
                <a:gd name="T2" fmla="*/ 0 w 4"/>
                <a:gd name="T3" fmla="*/ 8 h 14"/>
                <a:gd name="T4" fmla="*/ 1 w 4"/>
                <a:gd name="T5" fmla="*/ 4 h 14"/>
                <a:gd name="T6" fmla="*/ 0 w 4"/>
                <a:gd name="T7" fmla="*/ 2 h 14"/>
                <a:gd name="T8" fmla="*/ 2 w 4"/>
                <a:gd name="T9" fmla="*/ 1 h 14"/>
                <a:gd name="T10" fmla="*/ 2 w 4"/>
                <a:gd name="T11" fmla="*/ 1 h 14"/>
                <a:gd name="T12" fmla="*/ 2 w 4"/>
                <a:gd name="T13" fmla="*/ 0 h 14"/>
                <a:gd name="T14" fmla="*/ 3 w 4"/>
                <a:gd name="T15" fmla="*/ 0 h 14"/>
                <a:gd name="T16" fmla="*/ 3 w 4"/>
                <a:gd name="T17" fmla="*/ 1 h 14"/>
                <a:gd name="T18" fmla="*/ 4 w 4"/>
                <a:gd name="T19" fmla="*/ 1 h 14"/>
                <a:gd name="T20" fmla="*/ 4 w 4"/>
                <a:gd name="T21" fmla="*/ 1 h 14"/>
                <a:gd name="T22" fmla="*/ 4 w 4"/>
                <a:gd name="T23" fmla="*/ 1 h 14"/>
                <a:gd name="T24" fmla="*/ 4 w 4"/>
                <a:gd name="T25" fmla="*/ 2 h 14"/>
                <a:gd name="T26" fmla="*/ 4 w 4"/>
                <a:gd name="T27" fmla="*/ 4 h 14"/>
                <a:gd name="T28" fmla="*/ 4 w 4"/>
                <a:gd name="T29" fmla="*/ 7 h 14"/>
                <a:gd name="T30" fmla="*/ 3 w 4"/>
                <a:gd name="T31" fmla="*/ 9 h 14"/>
                <a:gd name="T32" fmla="*/ 3 w 4"/>
                <a:gd name="T33" fmla="*/ 10 h 14"/>
                <a:gd name="T34" fmla="*/ 2 w 4"/>
                <a:gd name="T35" fmla="*/ 11 h 14"/>
                <a:gd name="T36" fmla="*/ 2 w 4"/>
                <a:gd name="T37" fmla="*/ 11 h 14"/>
                <a:gd name="T38" fmla="*/ 2 w 4"/>
                <a:gd name="T39" fmla="*/ 13 h 14"/>
                <a:gd name="T40" fmla="*/ 2 w 4"/>
                <a:gd name="T41" fmla="*/ 13 h 14"/>
                <a:gd name="T42" fmla="*/ 1 w 4"/>
                <a:gd name="T43" fmla="*/ 14 h 14"/>
                <a:gd name="T44" fmla="*/ 0 w 4"/>
                <a:gd name="T45" fmla="*/ 14 h 14"/>
                <a:gd name="T46" fmla="*/ 0 w 4"/>
                <a:gd name="T47" fmla="*/ 9 h 14"/>
                <a:gd name="T48" fmla="*/ 0 w 4"/>
                <a:gd name="T4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" h="14">
                  <a:moveTo>
                    <a:pt x="0" y="8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355245" y="6300677"/>
              <a:ext cx="4741" cy="23706"/>
            </a:xfrm>
            <a:custGeom>
              <a:avLst/>
              <a:gdLst>
                <a:gd name="T0" fmla="*/ 0 w 2"/>
                <a:gd name="T1" fmla="*/ 9 h 10"/>
                <a:gd name="T2" fmla="*/ 1 w 2"/>
                <a:gd name="T3" fmla="*/ 6 h 10"/>
                <a:gd name="T4" fmla="*/ 1 w 2"/>
                <a:gd name="T5" fmla="*/ 5 h 10"/>
                <a:gd name="T6" fmla="*/ 0 w 2"/>
                <a:gd name="T7" fmla="*/ 2 h 10"/>
                <a:gd name="T8" fmla="*/ 0 w 2"/>
                <a:gd name="T9" fmla="*/ 1 h 10"/>
                <a:gd name="T10" fmla="*/ 1 w 2"/>
                <a:gd name="T11" fmla="*/ 0 h 10"/>
                <a:gd name="T12" fmla="*/ 1 w 2"/>
                <a:gd name="T13" fmla="*/ 2 h 10"/>
                <a:gd name="T14" fmla="*/ 2 w 2"/>
                <a:gd name="T15" fmla="*/ 3 h 10"/>
                <a:gd name="T16" fmla="*/ 2 w 2"/>
                <a:gd name="T17" fmla="*/ 5 h 10"/>
                <a:gd name="T18" fmla="*/ 2 w 2"/>
                <a:gd name="T19" fmla="*/ 6 h 10"/>
                <a:gd name="T20" fmla="*/ 2 w 2"/>
                <a:gd name="T21" fmla="*/ 7 h 10"/>
                <a:gd name="T22" fmla="*/ 1 w 2"/>
                <a:gd name="T23" fmla="*/ 8 h 10"/>
                <a:gd name="T24" fmla="*/ 1 w 2"/>
                <a:gd name="T25" fmla="*/ 10 h 10"/>
                <a:gd name="T26" fmla="*/ 0 w 2"/>
                <a:gd name="T27" fmla="*/ 10 h 10"/>
                <a:gd name="T28" fmla="*/ 0 w 2"/>
                <a:gd name="T29" fmla="*/ 9 h 10"/>
                <a:gd name="T30" fmla="*/ 0 w 2"/>
                <a:gd name="T3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10">
                  <a:moveTo>
                    <a:pt x="0" y="9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345765" y="63623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331540" y="6359940"/>
              <a:ext cx="14223" cy="40300"/>
            </a:xfrm>
            <a:custGeom>
              <a:avLst/>
              <a:gdLst>
                <a:gd name="T0" fmla="*/ 4 w 6"/>
                <a:gd name="T1" fmla="*/ 15 h 17"/>
                <a:gd name="T2" fmla="*/ 4 w 6"/>
                <a:gd name="T3" fmla="*/ 15 h 17"/>
                <a:gd name="T4" fmla="*/ 4 w 6"/>
                <a:gd name="T5" fmla="*/ 16 h 17"/>
                <a:gd name="T6" fmla="*/ 3 w 6"/>
                <a:gd name="T7" fmla="*/ 17 h 17"/>
                <a:gd name="T8" fmla="*/ 3 w 6"/>
                <a:gd name="T9" fmla="*/ 17 h 17"/>
                <a:gd name="T10" fmla="*/ 2 w 6"/>
                <a:gd name="T11" fmla="*/ 17 h 17"/>
                <a:gd name="T12" fmla="*/ 2 w 6"/>
                <a:gd name="T13" fmla="*/ 14 h 17"/>
                <a:gd name="T14" fmla="*/ 2 w 6"/>
                <a:gd name="T15" fmla="*/ 14 h 17"/>
                <a:gd name="T16" fmla="*/ 3 w 6"/>
                <a:gd name="T17" fmla="*/ 14 h 17"/>
                <a:gd name="T18" fmla="*/ 3 w 6"/>
                <a:gd name="T19" fmla="*/ 13 h 17"/>
                <a:gd name="T20" fmla="*/ 3 w 6"/>
                <a:gd name="T21" fmla="*/ 12 h 17"/>
                <a:gd name="T22" fmla="*/ 4 w 6"/>
                <a:gd name="T23" fmla="*/ 12 h 17"/>
                <a:gd name="T24" fmla="*/ 4 w 6"/>
                <a:gd name="T25" fmla="*/ 13 h 17"/>
                <a:gd name="T26" fmla="*/ 5 w 6"/>
                <a:gd name="T27" fmla="*/ 12 h 17"/>
                <a:gd name="T28" fmla="*/ 4 w 6"/>
                <a:gd name="T29" fmla="*/ 11 h 17"/>
                <a:gd name="T30" fmla="*/ 3 w 6"/>
                <a:gd name="T31" fmla="*/ 11 h 17"/>
                <a:gd name="T32" fmla="*/ 3 w 6"/>
                <a:gd name="T33" fmla="*/ 12 h 17"/>
                <a:gd name="T34" fmla="*/ 2 w 6"/>
                <a:gd name="T35" fmla="*/ 12 h 17"/>
                <a:gd name="T36" fmla="*/ 1 w 6"/>
                <a:gd name="T37" fmla="*/ 11 h 17"/>
                <a:gd name="T38" fmla="*/ 0 w 6"/>
                <a:gd name="T39" fmla="*/ 10 h 17"/>
                <a:gd name="T40" fmla="*/ 0 w 6"/>
                <a:gd name="T41" fmla="*/ 6 h 17"/>
                <a:gd name="T42" fmla="*/ 0 w 6"/>
                <a:gd name="T43" fmla="*/ 5 h 17"/>
                <a:gd name="T44" fmla="*/ 0 w 6"/>
                <a:gd name="T45" fmla="*/ 4 h 17"/>
                <a:gd name="T46" fmla="*/ 1 w 6"/>
                <a:gd name="T47" fmla="*/ 3 h 17"/>
                <a:gd name="T48" fmla="*/ 2 w 6"/>
                <a:gd name="T49" fmla="*/ 2 h 17"/>
                <a:gd name="T50" fmla="*/ 2 w 6"/>
                <a:gd name="T51" fmla="*/ 1 h 17"/>
                <a:gd name="T52" fmla="*/ 3 w 6"/>
                <a:gd name="T53" fmla="*/ 1 h 17"/>
                <a:gd name="T54" fmla="*/ 4 w 6"/>
                <a:gd name="T55" fmla="*/ 0 h 17"/>
                <a:gd name="T56" fmla="*/ 5 w 6"/>
                <a:gd name="T57" fmla="*/ 0 h 17"/>
                <a:gd name="T58" fmla="*/ 6 w 6"/>
                <a:gd name="T59" fmla="*/ 1 h 17"/>
                <a:gd name="T60" fmla="*/ 6 w 6"/>
                <a:gd name="T61" fmla="*/ 3 h 17"/>
                <a:gd name="T62" fmla="*/ 5 w 6"/>
                <a:gd name="T63" fmla="*/ 4 h 17"/>
                <a:gd name="T64" fmla="*/ 4 w 6"/>
                <a:gd name="T65" fmla="*/ 5 h 17"/>
                <a:gd name="T66" fmla="*/ 4 w 6"/>
                <a:gd name="T67" fmla="*/ 6 h 17"/>
                <a:gd name="T68" fmla="*/ 4 w 6"/>
                <a:gd name="T69" fmla="*/ 7 h 17"/>
                <a:gd name="T70" fmla="*/ 5 w 6"/>
                <a:gd name="T71" fmla="*/ 10 h 17"/>
                <a:gd name="T72" fmla="*/ 6 w 6"/>
                <a:gd name="T73" fmla="*/ 13 h 17"/>
                <a:gd name="T74" fmla="*/ 6 w 6"/>
                <a:gd name="T75" fmla="*/ 13 h 17"/>
                <a:gd name="T76" fmla="*/ 6 w 6"/>
                <a:gd name="T77" fmla="*/ 14 h 17"/>
                <a:gd name="T78" fmla="*/ 6 w 6"/>
                <a:gd name="T79" fmla="*/ 14 h 17"/>
                <a:gd name="T80" fmla="*/ 4 w 6"/>
                <a:gd name="T8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" h="17">
                  <a:moveTo>
                    <a:pt x="4" y="15"/>
                  </a:move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10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189308" y="5786268"/>
              <a:ext cx="18965" cy="26077"/>
            </a:xfrm>
            <a:custGeom>
              <a:avLst/>
              <a:gdLst>
                <a:gd name="T0" fmla="*/ 7 w 8"/>
                <a:gd name="T1" fmla="*/ 8 h 11"/>
                <a:gd name="T2" fmla="*/ 8 w 8"/>
                <a:gd name="T3" fmla="*/ 8 h 11"/>
                <a:gd name="T4" fmla="*/ 8 w 8"/>
                <a:gd name="T5" fmla="*/ 9 h 11"/>
                <a:gd name="T6" fmla="*/ 6 w 8"/>
                <a:gd name="T7" fmla="*/ 10 h 11"/>
                <a:gd name="T8" fmla="*/ 6 w 8"/>
                <a:gd name="T9" fmla="*/ 10 h 11"/>
                <a:gd name="T10" fmla="*/ 4 w 8"/>
                <a:gd name="T11" fmla="*/ 11 h 11"/>
                <a:gd name="T12" fmla="*/ 3 w 8"/>
                <a:gd name="T13" fmla="*/ 11 h 11"/>
                <a:gd name="T14" fmla="*/ 2 w 8"/>
                <a:gd name="T15" fmla="*/ 11 h 11"/>
                <a:gd name="T16" fmla="*/ 2 w 8"/>
                <a:gd name="T17" fmla="*/ 10 h 11"/>
                <a:gd name="T18" fmla="*/ 1 w 8"/>
                <a:gd name="T19" fmla="*/ 10 h 11"/>
                <a:gd name="T20" fmla="*/ 0 w 8"/>
                <a:gd name="T21" fmla="*/ 9 h 11"/>
                <a:gd name="T22" fmla="*/ 1 w 8"/>
                <a:gd name="T23" fmla="*/ 8 h 11"/>
                <a:gd name="T24" fmla="*/ 1 w 8"/>
                <a:gd name="T25" fmla="*/ 7 h 11"/>
                <a:gd name="T26" fmla="*/ 1 w 8"/>
                <a:gd name="T27" fmla="*/ 7 h 11"/>
                <a:gd name="T28" fmla="*/ 2 w 8"/>
                <a:gd name="T29" fmla="*/ 7 h 11"/>
                <a:gd name="T30" fmla="*/ 3 w 8"/>
                <a:gd name="T31" fmla="*/ 6 h 11"/>
                <a:gd name="T32" fmla="*/ 3 w 8"/>
                <a:gd name="T33" fmla="*/ 5 h 11"/>
                <a:gd name="T34" fmla="*/ 3 w 8"/>
                <a:gd name="T35" fmla="*/ 4 h 11"/>
                <a:gd name="T36" fmla="*/ 3 w 8"/>
                <a:gd name="T37" fmla="*/ 2 h 11"/>
                <a:gd name="T38" fmla="*/ 3 w 8"/>
                <a:gd name="T39" fmla="*/ 0 h 11"/>
                <a:gd name="T40" fmla="*/ 5 w 8"/>
                <a:gd name="T41" fmla="*/ 0 h 11"/>
                <a:gd name="T42" fmla="*/ 6 w 8"/>
                <a:gd name="T43" fmla="*/ 1 h 11"/>
                <a:gd name="T44" fmla="*/ 7 w 8"/>
                <a:gd name="T45" fmla="*/ 2 h 11"/>
                <a:gd name="T46" fmla="*/ 8 w 8"/>
                <a:gd name="T47" fmla="*/ 4 h 11"/>
                <a:gd name="T48" fmla="*/ 7 w 8"/>
                <a:gd name="T49" fmla="*/ 4 h 11"/>
                <a:gd name="T50" fmla="*/ 6 w 8"/>
                <a:gd name="T51" fmla="*/ 5 h 11"/>
                <a:gd name="T52" fmla="*/ 6 w 8"/>
                <a:gd name="T53" fmla="*/ 7 h 11"/>
                <a:gd name="T54" fmla="*/ 7 w 8"/>
                <a:gd name="T5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11">
                  <a:moveTo>
                    <a:pt x="7" y="8"/>
                  </a:moveTo>
                  <a:lnTo>
                    <a:pt x="8" y="8"/>
                  </a:lnTo>
                  <a:lnTo>
                    <a:pt x="8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4149009" y="5890572"/>
              <a:ext cx="37929" cy="68747"/>
            </a:xfrm>
            <a:custGeom>
              <a:avLst/>
              <a:gdLst>
                <a:gd name="T0" fmla="*/ 15 w 16"/>
                <a:gd name="T1" fmla="*/ 9 h 29"/>
                <a:gd name="T2" fmla="*/ 15 w 16"/>
                <a:gd name="T3" fmla="*/ 9 h 29"/>
                <a:gd name="T4" fmla="*/ 16 w 16"/>
                <a:gd name="T5" fmla="*/ 14 h 29"/>
                <a:gd name="T6" fmla="*/ 16 w 16"/>
                <a:gd name="T7" fmla="*/ 16 h 29"/>
                <a:gd name="T8" fmla="*/ 14 w 16"/>
                <a:gd name="T9" fmla="*/ 17 h 29"/>
                <a:gd name="T10" fmla="*/ 15 w 16"/>
                <a:gd name="T11" fmla="*/ 18 h 29"/>
                <a:gd name="T12" fmla="*/ 14 w 16"/>
                <a:gd name="T13" fmla="*/ 18 h 29"/>
                <a:gd name="T14" fmla="*/ 14 w 16"/>
                <a:gd name="T15" fmla="*/ 19 h 29"/>
                <a:gd name="T16" fmla="*/ 13 w 16"/>
                <a:gd name="T17" fmla="*/ 19 h 29"/>
                <a:gd name="T18" fmla="*/ 13 w 16"/>
                <a:gd name="T19" fmla="*/ 21 h 29"/>
                <a:gd name="T20" fmla="*/ 13 w 16"/>
                <a:gd name="T21" fmla="*/ 21 h 29"/>
                <a:gd name="T22" fmla="*/ 13 w 16"/>
                <a:gd name="T23" fmla="*/ 22 h 29"/>
                <a:gd name="T24" fmla="*/ 13 w 16"/>
                <a:gd name="T25" fmla="*/ 23 h 29"/>
                <a:gd name="T26" fmla="*/ 13 w 16"/>
                <a:gd name="T27" fmla="*/ 24 h 29"/>
                <a:gd name="T28" fmla="*/ 12 w 16"/>
                <a:gd name="T29" fmla="*/ 26 h 29"/>
                <a:gd name="T30" fmla="*/ 12 w 16"/>
                <a:gd name="T31" fmla="*/ 28 h 29"/>
                <a:gd name="T32" fmla="*/ 10 w 16"/>
                <a:gd name="T33" fmla="*/ 29 h 29"/>
                <a:gd name="T34" fmla="*/ 8 w 16"/>
                <a:gd name="T35" fmla="*/ 29 h 29"/>
                <a:gd name="T36" fmla="*/ 7 w 16"/>
                <a:gd name="T37" fmla="*/ 28 h 29"/>
                <a:gd name="T38" fmla="*/ 6 w 16"/>
                <a:gd name="T39" fmla="*/ 27 h 29"/>
                <a:gd name="T40" fmla="*/ 4 w 16"/>
                <a:gd name="T41" fmla="*/ 27 h 29"/>
                <a:gd name="T42" fmla="*/ 2 w 16"/>
                <a:gd name="T43" fmla="*/ 27 h 29"/>
                <a:gd name="T44" fmla="*/ 1 w 16"/>
                <a:gd name="T45" fmla="*/ 27 h 29"/>
                <a:gd name="T46" fmla="*/ 1 w 16"/>
                <a:gd name="T47" fmla="*/ 25 h 29"/>
                <a:gd name="T48" fmla="*/ 3 w 16"/>
                <a:gd name="T49" fmla="*/ 21 h 29"/>
                <a:gd name="T50" fmla="*/ 3 w 16"/>
                <a:gd name="T51" fmla="*/ 20 h 29"/>
                <a:gd name="T52" fmla="*/ 1 w 16"/>
                <a:gd name="T53" fmla="*/ 17 h 29"/>
                <a:gd name="T54" fmla="*/ 0 w 16"/>
                <a:gd name="T55" fmla="*/ 15 h 29"/>
                <a:gd name="T56" fmla="*/ 0 w 16"/>
                <a:gd name="T57" fmla="*/ 14 h 29"/>
                <a:gd name="T58" fmla="*/ 0 w 16"/>
                <a:gd name="T59" fmla="*/ 12 h 29"/>
                <a:gd name="T60" fmla="*/ 0 w 16"/>
                <a:gd name="T61" fmla="*/ 10 h 29"/>
                <a:gd name="T62" fmla="*/ 0 w 16"/>
                <a:gd name="T63" fmla="*/ 9 h 29"/>
                <a:gd name="T64" fmla="*/ 1 w 16"/>
                <a:gd name="T65" fmla="*/ 9 h 29"/>
                <a:gd name="T66" fmla="*/ 1 w 16"/>
                <a:gd name="T67" fmla="*/ 9 h 29"/>
                <a:gd name="T68" fmla="*/ 2 w 16"/>
                <a:gd name="T69" fmla="*/ 9 h 29"/>
                <a:gd name="T70" fmla="*/ 2 w 16"/>
                <a:gd name="T71" fmla="*/ 9 h 29"/>
                <a:gd name="T72" fmla="*/ 3 w 16"/>
                <a:gd name="T73" fmla="*/ 8 h 29"/>
                <a:gd name="T74" fmla="*/ 4 w 16"/>
                <a:gd name="T75" fmla="*/ 6 h 29"/>
                <a:gd name="T76" fmla="*/ 6 w 16"/>
                <a:gd name="T77" fmla="*/ 4 h 29"/>
                <a:gd name="T78" fmla="*/ 11 w 16"/>
                <a:gd name="T79" fmla="*/ 0 h 29"/>
                <a:gd name="T80" fmla="*/ 11 w 16"/>
                <a:gd name="T81" fmla="*/ 1 h 29"/>
                <a:gd name="T82" fmla="*/ 13 w 16"/>
                <a:gd name="T83" fmla="*/ 3 h 29"/>
                <a:gd name="T84" fmla="*/ 13 w 16"/>
                <a:gd name="T85" fmla="*/ 6 h 29"/>
                <a:gd name="T86" fmla="*/ 14 w 16"/>
                <a:gd name="T87" fmla="*/ 8 h 29"/>
                <a:gd name="T88" fmla="*/ 15 w 16"/>
                <a:gd name="T8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29">
                  <a:moveTo>
                    <a:pt x="15" y="9"/>
                  </a:moveTo>
                  <a:lnTo>
                    <a:pt x="15" y="9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7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267536" y="6338605"/>
              <a:ext cx="18965" cy="26077"/>
            </a:xfrm>
            <a:custGeom>
              <a:avLst/>
              <a:gdLst>
                <a:gd name="T0" fmla="*/ 7 w 8"/>
                <a:gd name="T1" fmla="*/ 9 h 11"/>
                <a:gd name="T2" fmla="*/ 8 w 8"/>
                <a:gd name="T3" fmla="*/ 10 h 11"/>
                <a:gd name="T4" fmla="*/ 8 w 8"/>
                <a:gd name="T5" fmla="*/ 10 h 11"/>
                <a:gd name="T6" fmla="*/ 7 w 8"/>
                <a:gd name="T7" fmla="*/ 11 h 11"/>
                <a:gd name="T8" fmla="*/ 6 w 8"/>
                <a:gd name="T9" fmla="*/ 11 h 11"/>
                <a:gd name="T10" fmla="*/ 4 w 8"/>
                <a:gd name="T11" fmla="*/ 10 h 11"/>
                <a:gd name="T12" fmla="*/ 3 w 8"/>
                <a:gd name="T13" fmla="*/ 10 h 11"/>
                <a:gd name="T14" fmla="*/ 1 w 8"/>
                <a:gd name="T15" fmla="*/ 8 h 11"/>
                <a:gd name="T16" fmla="*/ 0 w 8"/>
                <a:gd name="T17" fmla="*/ 6 h 11"/>
                <a:gd name="T18" fmla="*/ 0 w 8"/>
                <a:gd name="T19" fmla="*/ 4 h 11"/>
                <a:gd name="T20" fmla="*/ 0 w 8"/>
                <a:gd name="T21" fmla="*/ 2 h 11"/>
                <a:gd name="T22" fmla="*/ 0 w 8"/>
                <a:gd name="T23" fmla="*/ 1 h 11"/>
                <a:gd name="T24" fmla="*/ 1 w 8"/>
                <a:gd name="T25" fmla="*/ 0 h 11"/>
                <a:gd name="T26" fmla="*/ 1 w 8"/>
                <a:gd name="T27" fmla="*/ 0 h 11"/>
                <a:gd name="T28" fmla="*/ 2 w 8"/>
                <a:gd name="T29" fmla="*/ 0 h 11"/>
                <a:gd name="T30" fmla="*/ 3 w 8"/>
                <a:gd name="T31" fmla="*/ 0 h 11"/>
                <a:gd name="T32" fmla="*/ 3 w 8"/>
                <a:gd name="T33" fmla="*/ 4 h 11"/>
                <a:gd name="T34" fmla="*/ 3 w 8"/>
                <a:gd name="T35" fmla="*/ 6 h 11"/>
                <a:gd name="T36" fmla="*/ 4 w 8"/>
                <a:gd name="T37" fmla="*/ 7 h 11"/>
                <a:gd name="T38" fmla="*/ 5 w 8"/>
                <a:gd name="T39" fmla="*/ 8 h 11"/>
                <a:gd name="T40" fmla="*/ 7 w 8"/>
                <a:gd name="T4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1">
                  <a:moveTo>
                    <a:pt x="7" y="9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8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255683" y="5404611"/>
              <a:ext cx="9482" cy="7113"/>
            </a:xfrm>
            <a:custGeom>
              <a:avLst/>
              <a:gdLst>
                <a:gd name="T0" fmla="*/ 2 w 4"/>
                <a:gd name="T1" fmla="*/ 3 h 3"/>
                <a:gd name="T2" fmla="*/ 1 w 4"/>
                <a:gd name="T3" fmla="*/ 2 h 3"/>
                <a:gd name="T4" fmla="*/ 0 w 4"/>
                <a:gd name="T5" fmla="*/ 1 h 3"/>
                <a:gd name="T6" fmla="*/ 2 w 4"/>
                <a:gd name="T7" fmla="*/ 0 h 3"/>
                <a:gd name="T8" fmla="*/ 3 w 4"/>
                <a:gd name="T9" fmla="*/ 0 h 3"/>
                <a:gd name="T10" fmla="*/ 3 w 4"/>
                <a:gd name="T11" fmla="*/ 1 h 3"/>
                <a:gd name="T12" fmla="*/ 4 w 4"/>
                <a:gd name="T13" fmla="*/ 2 h 3"/>
                <a:gd name="T14" fmla="*/ 4 w 4"/>
                <a:gd name="T15" fmla="*/ 3 h 3"/>
                <a:gd name="T16" fmla="*/ 2 w 4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4267536" y="5663000"/>
              <a:ext cx="7113" cy="21336"/>
            </a:xfrm>
            <a:custGeom>
              <a:avLst/>
              <a:gdLst>
                <a:gd name="T0" fmla="*/ 3 w 3"/>
                <a:gd name="T1" fmla="*/ 1 h 9"/>
                <a:gd name="T2" fmla="*/ 3 w 3"/>
                <a:gd name="T3" fmla="*/ 1 h 9"/>
                <a:gd name="T4" fmla="*/ 3 w 3"/>
                <a:gd name="T5" fmla="*/ 2 h 9"/>
                <a:gd name="T6" fmla="*/ 3 w 3"/>
                <a:gd name="T7" fmla="*/ 2 h 9"/>
                <a:gd name="T8" fmla="*/ 2 w 3"/>
                <a:gd name="T9" fmla="*/ 4 h 9"/>
                <a:gd name="T10" fmla="*/ 2 w 3"/>
                <a:gd name="T11" fmla="*/ 4 h 9"/>
                <a:gd name="T12" fmla="*/ 3 w 3"/>
                <a:gd name="T13" fmla="*/ 7 h 9"/>
                <a:gd name="T14" fmla="*/ 3 w 3"/>
                <a:gd name="T15" fmla="*/ 8 h 9"/>
                <a:gd name="T16" fmla="*/ 2 w 3"/>
                <a:gd name="T17" fmla="*/ 9 h 9"/>
                <a:gd name="T18" fmla="*/ 2 w 3"/>
                <a:gd name="T19" fmla="*/ 8 h 9"/>
                <a:gd name="T20" fmla="*/ 1 w 3"/>
                <a:gd name="T21" fmla="*/ 7 h 9"/>
                <a:gd name="T22" fmla="*/ 0 w 3"/>
                <a:gd name="T23" fmla="*/ 6 h 9"/>
                <a:gd name="T24" fmla="*/ 0 w 3"/>
                <a:gd name="T25" fmla="*/ 5 h 9"/>
                <a:gd name="T26" fmla="*/ 0 w 3"/>
                <a:gd name="T27" fmla="*/ 4 h 9"/>
                <a:gd name="T28" fmla="*/ 0 w 3"/>
                <a:gd name="T29" fmla="*/ 3 h 9"/>
                <a:gd name="T30" fmla="*/ 0 w 3"/>
                <a:gd name="T31" fmla="*/ 1 h 9"/>
                <a:gd name="T32" fmla="*/ 1 w 3"/>
                <a:gd name="T33" fmla="*/ 1 h 9"/>
                <a:gd name="T34" fmla="*/ 1 w 3"/>
                <a:gd name="T35" fmla="*/ 0 h 9"/>
                <a:gd name="T36" fmla="*/ 2 w 3"/>
                <a:gd name="T37" fmla="*/ 0 h 9"/>
                <a:gd name="T38" fmla="*/ 2 w 3"/>
                <a:gd name="T39" fmla="*/ 1 h 9"/>
                <a:gd name="T40" fmla="*/ 3 w 3"/>
                <a:gd name="T4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3" y="1"/>
                  </a:move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4397916" y="5651148"/>
              <a:ext cx="2371" cy="237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4464291" y="5447282"/>
              <a:ext cx="7113" cy="4741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4307835" y="6397869"/>
              <a:ext cx="26077" cy="26077"/>
            </a:xfrm>
            <a:custGeom>
              <a:avLst/>
              <a:gdLst>
                <a:gd name="T0" fmla="*/ 9 w 11"/>
                <a:gd name="T1" fmla="*/ 4 h 11"/>
                <a:gd name="T2" fmla="*/ 11 w 11"/>
                <a:gd name="T3" fmla="*/ 7 h 11"/>
                <a:gd name="T4" fmla="*/ 11 w 11"/>
                <a:gd name="T5" fmla="*/ 9 h 11"/>
                <a:gd name="T6" fmla="*/ 10 w 11"/>
                <a:gd name="T7" fmla="*/ 10 h 11"/>
                <a:gd name="T8" fmla="*/ 10 w 11"/>
                <a:gd name="T9" fmla="*/ 11 h 11"/>
                <a:gd name="T10" fmla="*/ 10 w 11"/>
                <a:gd name="T11" fmla="*/ 10 h 11"/>
                <a:gd name="T12" fmla="*/ 9 w 11"/>
                <a:gd name="T13" fmla="*/ 10 h 11"/>
                <a:gd name="T14" fmla="*/ 8 w 11"/>
                <a:gd name="T15" fmla="*/ 9 h 11"/>
                <a:gd name="T16" fmla="*/ 7 w 11"/>
                <a:gd name="T17" fmla="*/ 9 h 11"/>
                <a:gd name="T18" fmla="*/ 7 w 11"/>
                <a:gd name="T19" fmla="*/ 9 h 11"/>
                <a:gd name="T20" fmla="*/ 6 w 11"/>
                <a:gd name="T21" fmla="*/ 10 h 11"/>
                <a:gd name="T22" fmla="*/ 5 w 11"/>
                <a:gd name="T23" fmla="*/ 10 h 11"/>
                <a:gd name="T24" fmla="*/ 4 w 11"/>
                <a:gd name="T25" fmla="*/ 10 h 11"/>
                <a:gd name="T26" fmla="*/ 3 w 11"/>
                <a:gd name="T27" fmla="*/ 10 h 11"/>
                <a:gd name="T28" fmla="*/ 2 w 11"/>
                <a:gd name="T29" fmla="*/ 9 h 11"/>
                <a:gd name="T30" fmla="*/ 2 w 11"/>
                <a:gd name="T31" fmla="*/ 8 h 11"/>
                <a:gd name="T32" fmla="*/ 2 w 11"/>
                <a:gd name="T33" fmla="*/ 7 h 11"/>
                <a:gd name="T34" fmla="*/ 3 w 11"/>
                <a:gd name="T35" fmla="*/ 7 h 11"/>
                <a:gd name="T36" fmla="*/ 2 w 11"/>
                <a:gd name="T37" fmla="*/ 6 h 11"/>
                <a:gd name="T38" fmla="*/ 2 w 11"/>
                <a:gd name="T39" fmla="*/ 7 h 11"/>
                <a:gd name="T40" fmla="*/ 1 w 11"/>
                <a:gd name="T41" fmla="*/ 7 h 11"/>
                <a:gd name="T42" fmla="*/ 1 w 11"/>
                <a:gd name="T43" fmla="*/ 6 h 11"/>
                <a:gd name="T44" fmla="*/ 0 w 11"/>
                <a:gd name="T45" fmla="*/ 6 h 11"/>
                <a:gd name="T46" fmla="*/ 0 w 11"/>
                <a:gd name="T47" fmla="*/ 5 h 11"/>
                <a:gd name="T48" fmla="*/ 0 w 11"/>
                <a:gd name="T49" fmla="*/ 2 h 11"/>
                <a:gd name="T50" fmla="*/ 1 w 11"/>
                <a:gd name="T51" fmla="*/ 1 h 11"/>
                <a:gd name="T52" fmla="*/ 2 w 11"/>
                <a:gd name="T53" fmla="*/ 0 h 11"/>
                <a:gd name="T54" fmla="*/ 4 w 11"/>
                <a:gd name="T55" fmla="*/ 0 h 11"/>
                <a:gd name="T56" fmla="*/ 6 w 11"/>
                <a:gd name="T57" fmla="*/ 0 h 11"/>
                <a:gd name="T58" fmla="*/ 6 w 11"/>
                <a:gd name="T59" fmla="*/ 1 h 11"/>
                <a:gd name="T60" fmla="*/ 6 w 11"/>
                <a:gd name="T61" fmla="*/ 1 h 11"/>
                <a:gd name="T62" fmla="*/ 6 w 11"/>
                <a:gd name="T63" fmla="*/ 3 h 11"/>
                <a:gd name="T64" fmla="*/ 7 w 11"/>
                <a:gd name="T65" fmla="*/ 3 h 11"/>
                <a:gd name="T66" fmla="*/ 8 w 11"/>
                <a:gd name="T67" fmla="*/ 4 h 11"/>
                <a:gd name="T68" fmla="*/ 8 w 11"/>
                <a:gd name="T69" fmla="*/ 4 h 11"/>
                <a:gd name="T70" fmla="*/ 9 w 11"/>
                <a:gd name="T7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" h="11">
                  <a:moveTo>
                    <a:pt x="9" y="4"/>
                  </a:moveTo>
                  <a:lnTo>
                    <a:pt x="11" y="7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4341023" y="6397869"/>
              <a:ext cx="9482" cy="16595"/>
            </a:xfrm>
            <a:custGeom>
              <a:avLst/>
              <a:gdLst>
                <a:gd name="T0" fmla="*/ 4 w 4"/>
                <a:gd name="T1" fmla="*/ 1 h 7"/>
                <a:gd name="T2" fmla="*/ 4 w 4"/>
                <a:gd name="T3" fmla="*/ 2 h 7"/>
                <a:gd name="T4" fmla="*/ 4 w 4"/>
                <a:gd name="T5" fmla="*/ 3 h 7"/>
                <a:gd name="T6" fmla="*/ 4 w 4"/>
                <a:gd name="T7" fmla="*/ 7 h 7"/>
                <a:gd name="T8" fmla="*/ 1 w 4"/>
                <a:gd name="T9" fmla="*/ 4 h 7"/>
                <a:gd name="T10" fmla="*/ 0 w 4"/>
                <a:gd name="T11" fmla="*/ 3 h 7"/>
                <a:gd name="T12" fmla="*/ 0 w 4"/>
                <a:gd name="T13" fmla="*/ 1 h 7"/>
                <a:gd name="T14" fmla="*/ 1 w 4"/>
                <a:gd name="T15" fmla="*/ 1 h 7"/>
                <a:gd name="T16" fmla="*/ 2 w 4"/>
                <a:gd name="T17" fmla="*/ 1 h 7"/>
                <a:gd name="T18" fmla="*/ 2 w 4"/>
                <a:gd name="T19" fmla="*/ 0 h 7"/>
                <a:gd name="T20" fmla="*/ 3 w 4"/>
                <a:gd name="T21" fmla="*/ 0 h 7"/>
                <a:gd name="T22" fmla="*/ 3 w 4"/>
                <a:gd name="T23" fmla="*/ 0 h 7"/>
                <a:gd name="T24" fmla="*/ 4 w 4"/>
                <a:gd name="T2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lnTo>
                    <a:pt x="4" y="2"/>
                  </a:lnTo>
                  <a:lnTo>
                    <a:pt x="4" y="3"/>
                  </a:lnTo>
                  <a:lnTo>
                    <a:pt x="4" y="7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4208272" y="6179778"/>
              <a:ext cx="16595" cy="23706"/>
            </a:xfrm>
            <a:custGeom>
              <a:avLst/>
              <a:gdLst>
                <a:gd name="T0" fmla="*/ 5 w 7"/>
                <a:gd name="T1" fmla="*/ 0 h 10"/>
                <a:gd name="T2" fmla="*/ 5 w 7"/>
                <a:gd name="T3" fmla="*/ 1 h 10"/>
                <a:gd name="T4" fmla="*/ 7 w 7"/>
                <a:gd name="T5" fmla="*/ 4 h 10"/>
                <a:gd name="T6" fmla="*/ 7 w 7"/>
                <a:gd name="T7" fmla="*/ 7 h 10"/>
                <a:gd name="T8" fmla="*/ 5 w 7"/>
                <a:gd name="T9" fmla="*/ 10 h 10"/>
                <a:gd name="T10" fmla="*/ 2 w 7"/>
                <a:gd name="T11" fmla="*/ 9 h 10"/>
                <a:gd name="T12" fmla="*/ 1 w 7"/>
                <a:gd name="T13" fmla="*/ 8 h 10"/>
                <a:gd name="T14" fmla="*/ 0 w 7"/>
                <a:gd name="T15" fmla="*/ 6 h 10"/>
                <a:gd name="T16" fmla="*/ 0 w 7"/>
                <a:gd name="T17" fmla="*/ 4 h 10"/>
                <a:gd name="T18" fmla="*/ 1 w 7"/>
                <a:gd name="T19" fmla="*/ 3 h 10"/>
                <a:gd name="T20" fmla="*/ 2 w 7"/>
                <a:gd name="T21" fmla="*/ 3 h 10"/>
                <a:gd name="T22" fmla="*/ 3 w 7"/>
                <a:gd name="T23" fmla="*/ 2 h 10"/>
                <a:gd name="T24" fmla="*/ 3 w 7"/>
                <a:gd name="T25" fmla="*/ 1 h 10"/>
                <a:gd name="T26" fmla="*/ 3 w 7"/>
                <a:gd name="T27" fmla="*/ 0 h 10"/>
                <a:gd name="T28" fmla="*/ 4 w 7"/>
                <a:gd name="T29" fmla="*/ 0 h 10"/>
                <a:gd name="T30" fmla="*/ 5 w 7"/>
                <a:gd name="T31" fmla="*/ 0 h 10"/>
                <a:gd name="T32" fmla="*/ 5 w 7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lnTo>
                    <a:pt x="5" y="1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4179826" y="5423575"/>
              <a:ext cx="90081" cy="365064"/>
            </a:xfrm>
            <a:custGeom>
              <a:avLst/>
              <a:gdLst>
                <a:gd name="T0" fmla="*/ 27 w 38"/>
                <a:gd name="T1" fmla="*/ 84 h 154"/>
                <a:gd name="T2" fmla="*/ 24 w 38"/>
                <a:gd name="T3" fmla="*/ 84 h 154"/>
                <a:gd name="T4" fmla="*/ 24 w 38"/>
                <a:gd name="T5" fmla="*/ 89 h 154"/>
                <a:gd name="T6" fmla="*/ 26 w 38"/>
                <a:gd name="T7" fmla="*/ 92 h 154"/>
                <a:gd name="T8" fmla="*/ 25 w 38"/>
                <a:gd name="T9" fmla="*/ 95 h 154"/>
                <a:gd name="T10" fmla="*/ 24 w 38"/>
                <a:gd name="T11" fmla="*/ 98 h 154"/>
                <a:gd name="T12" fmla="*/ 24 w 38"/>
                <a:gd name="T13" fmla="*/ 102 h 154"/>
                <a:gd name="T14" fmla="*/ 21 w 38"/>
                <a:gd name="T15" fmla="*/ 108 h 154"/>
                <a:gd name="T16" fmla="*/ 16 w 38"/>
                <a:gd name="T17" fmla="*/ 110 h 154"/>
                <a:gd name="T18" fmla="*/ 16 w 38"/>
                <a:gd name="T19" fmla="*/ 114 h 154"/>
                <a:gd name="T20" fmla="*/ 14 w 38"/>
                <a:gd name="T21" fmla="*/ 125 h 154"/>
                <a:gd name="T22" fmla="*/ 18 w 38"/>
                <a:gd name="T23" fmla="*/ 121 h 154"/>
                <a:gd name="T24" fmla="*/ 14 w 38"/>
                <a:gd name="T25" fmla="*/ 139 h 154"/>
                <a:gd name="T26" fmla="*/ 11 w 38"/>
                <a:gd name="T27" fmla="*/ 145 h 154"/>
                <a:gd name="T28" fmla="*/ 13 w 38"/>
                <a:gd name="T29" fmla="*/ 142 h 154"/>
                <a:gd name="T30" fmla="*/ 16 w 38"/>
                <a:gd name="T31" fmla="*/ 141 h 154"/>
                <a:gd name="T32" fmla="*/ 15 w 38"/>
                <a:gd name="T33" fmla="*/ 149 h 154"/>
                <a:gd name="T34" fmla="*/ 12 w 38"/>
                <a:gd name="T35" fmla="*/ 153 h 154"/>
                <a:gd name="T36" fmla="*/ 8 w 38"/>
                <a:gd name="T37" fmla="*/ 148 h 154"/>
                <a:gd name="T38" fmla="*/ 7 w 38"/>
                <a:gd name="T39" fmla="*/ 144 h 154"/>
                <a:gd name="T40" fmla="*/ 6 w 38"/>
                <a:gd name="T41" fmla="*/ 141 h 154"/>
                <a:gd name="T42" fmla="*/ 4 w 38"/>
                <a:gd name="T43" fmla="*/ 137 h 154"/>
                <a:gd name="T44" fmla="*/ 2 w 38"/>
                <a:gd name="T45" fmla="*/ 129 h 154"/>
                <a:gd name="T46" fmla="*/ 0 w 38"/>
                <a:gd name="T47" fmla="*/ 127 h 154"/>
                <a:gd name="T48" fmla="*/ 2 w 38"/>
                <a:gd name="T49" fmla="*/ 122 h 154"/>
                <a:gd name="T50" fmla="*/ 6 w 38"/>
                <a:gd name="T51" fmla="*/ 124 h 154"/>
                <a:gd name="T52" fmla="*/ 7 w 38"/>
                <a:gd name="T53" fmla="*/ 121 h 154"/>
                <a:gd name="T54" fmla="*/ 8 w 38"/>
                <a:gd name="T55" fmla="*/ 113 h 154"/>
                <a:gd name="T56" fmla="*/ 12 w 38"/>
                <a:gd name="T57" fmla="*/ 101 h 154"/>
                <a:gd name="T58" fmla="*/ 13 w 38"/>
                <a:gd name="T59" fmla="*/ 103 h 154"/>
                <a:gd name="T60" fmla="*/ 16 w 38"/>
                <a:gd name="T61" fmla="*/ 103 h 154"/>
                <a:gd name="T62" fmla="*/ 17 w 38"/>
                <a:gd name="T63" fmla="*/ 98 h 154"/>
                <a:gd name="T64" fmla="*/ 16 w 38"/>
                <a:gd name="T65" fmla="*/ 96 h 154"/>
                <a:gd name="T66" fmla="*/ 17 w 38"/>
                <a:gd name="T67" fmla="*/ 93 h 154"/>
                <a:gd name="T68" fmla="*/ 13 w 38"/>
                <a:gd name="T69" fmla="*/ 71 h 154"/>
                <a:gd name="T70" fmla="*/ 17 w 38"/>
                <a:gd name="T71" fmla="*/ 68 h 154"/>
                <a:gd name="T72" fmla="*/ 15 w 38"/>
                <a:gd name="T73" fmla="*/ 60 h 154"/>
                <a:gd name="T74" fmla="*/ 17 w 38"/>
                <a:gd name="T75" fmla="*/ 54 h 154"/>
                <a:gd name="T76" fmla="*/ 21 w 38"/>
                <a:gd name="T77" fmla="*/ 42 h 154"/>
                <a:gd name="T78" fmla="*/ 22 w 38"/>
                <a:gd name="T79" fmla="*/ 32 h 154"/>
                <a:gd name="T80" fmla="*/ 22 w 38"/>
                <a:gd name="T81" fmla="*/ 27 h 154"/>
                <a:gd name="T82" fmla="*/ 22 w 38"/>
                <a:gd name="T83" fmla="*/ 19 h 154"/>
                <a:gd name="T84" fmla="*/ 25 w 38"/>
                <a:gd name="T85" fmla="*/ 11 h 154"/>
                <a:gd name="T86" fmla="*/ 29 w 38"/>
                <a:gd name="T87" fmla="*/ 5 h 154"/>
                <a:gd name="T88" fmla="*/ 32 w 38"/>
                <a:gd name="T89" fmla="*/ 1 h 154"/>
                <a:gd name="T90" fmla="*/ 33 w 38"/>
                <a:gd name="T91" fmla="*/ 1 h 154"/>
                <a:gd name="T92" fmla="*/ 35 w 38"/>
                <a:gd name="T93" fmla="*/ 0 h 154"/>
                <a:gd name="T94" fmla="*/ 37 w 38"/>
                <a:gd name="T95" fmla="*/ 12 h 154"/>
                <a:gd name="T96" fmla="*/ 36 w 38"/>
                <a:gd name="T97" fmla="*/ 16 h 154"/>
                <a:gd name="T98" fmla="*/ 32 w 38"/>
                <a:gd name="T99" fmla="*/ 16 h 154"/>
                <a:gd name="T100" fmla="*/ 35 w 38"/>
                <a:gd name="T101" fmla="*/ 20 h 154"/>
                <a:gd name="T102" fmla="*/ 36 w 38"/>
                <a:gd name="T103" fmla="*/ 32 h 154"/>
                <a:gd name="T104" fmla="*/ 32 w 38"/>
                <a:gd name="T105" fmla="*/ 40 h 154"/>
                <a:gd name="T106" fmla="*/ 30 w 38"/>
                <a:gd name="T107" fmla="*/ 36 h 154"/>
                <a:gd name="T108" fmla="*/ 28 w 38"/>
                <a:gd name="T109" fmla="*/ 41 h 154"/>
                <a:gd name="T110" fmla="*/ 28 w 38"/>
                <a:gd name="T111" fmla="*/ 44 h 154"/>
                <a:gd name="T112" fmla="*/ 24 w 38"/>
                <a:gd name="T113" fmla="*/ 48 h 154"/>
                <a:gd name="T114" fmla="*/ 27 w 38"/>
                <a:gd name="T115" fmla="*/ 48 h 154"/>
                <a:gd name="T116" fmla="*/ 30 w 38"/>
                <a:gd name="T117" fmla="*/ 53 h 154"/>
                <a:gd name="T118" fmla="*/ 32 w 38"/>
                <a:gd name="T119" fmla="*/ 61 h 154"/>
                <a:gd name="T120" fmla="*/ 32 w 38"/>
                <a:gd name="T121" fmla="*/ 74 h 154"/>
                <a:gd name="T122" fmla="*/ 30 w 38"/>
                <a:gd name="T123" fmla="*/ 8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" h="154">
                  <a:moveTo>
                    <a:pt x="30" y="83"/>
                  </a:moveTo>
                  <a:lnTo>
                    <a:pt x="29" y="83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26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4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6" y="90"/>
                  </a:lnTo>
                  <a:lnTo>
                    <a:pt x="26" y="91"/>
                  </a:lnTo>
                  <a:lnTo>
                    <a:pt x="27" y="91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4" y="94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4" y="98"/>
                  </a:lnTo>
                  <a:lnTo>
                    <a:pt x="25" y="99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25" y="102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3" y="104"/>
                  </a:lnTo>
                  <a:lnTo>
                    <a:pt x="22" y="105"/>
                  </a:lnTo>
                  <a:lnTo>
                    <a:pt x="20" y="106"/>
                  </a:lnTo>
                  <a:lnTo>
                    <a:pt x="21" y="107"/>
                  </a:lnTo>
                  <a:lnTo>
                    <a:pt x="21" y="108"/>
                  </a:lnTo>
                  <a:lnTo>
                    <a:pt x="20" y="108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19" y="110"/>
                  </a:lnTo>
                  <a:lnTo>
                    <a:pt x="17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8" y="113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4" y="119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1"/>
                  </a:lnTo>
                  <a:lnTo>
                    <a:pt x="18" y="122"/>
                  </a:lnTo>
                  <a:lnTo>
                    <a:pt x="19" y="124"/>
                  </a:lnTo>
                  <a:lnTo>
                    <a:pt x="18" y="126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4" y="139"/>
                  </a:lnTo>
                  <a:lnTo>
                    <a:pt x="13" y="139"/>
                  </a:lnTo>
                  <a:lnTo>
                    <a:pt x="11" y="141"/>
                  </a:lnTo>
                  <a:lnTo>
                    <a:pt x="10" y="142"/>
                  </a:lnTo>
                  <a:lnTo>
                    <a:pt x="10" y="143"/>
                  </a:lnTo>
                  <a:lnTo>
                    <a:pt x="10" y="145"/>
                  </a:lnTo>
                  <a:lnTo>
                    <a:pt x="11" y="145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13" y="142"/>
                  </a:lnTo>
                  <a:lnTo>
                    <a:pt x="13" y="142"/>
                  </a:lnTo>
                  <a:lnTo>
                    <a:pt x="14" y="142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5" y="140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6" y="144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5" y="146"/>
                  </a:lnTo>
                  <a:lnTo>
                    <a:pt x="15" y="147"/>
                  </a:lnTo>
                  <a:lnTo>
                    <a:pt x="15" y="149"/>
                  </a:lnTo>
                  <a:lnTo>
                    <a:pt x="14" y="151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3"/>
                  </a:lnTo>
                  <a:lnTo>
                    <a:pt x="12" y="153"/>
                  </a:lnTo>
                  <a:lnTo>
                    <a:pt x="12" y="153"/>
                  </a:lnTo>
                  <a:lnTo>
                    <a:pt x="11" y="152"/>
                  </a:lnTo>
                  <a:lnTo>
                    <a:pt x="9" y="150"/>
                  </a:lnTo>
                  <a:lnTo>
                    <a:pt x="9" y="149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8" y="148"/>
                  </a:lnTo>
                  <a:lnTo>
                    <a:pt x="7" y="147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7" y="144"/>
                  </a:lnTo>
                  <a:lnTo>
                    <a:pt x="7" y="144"/>
                  </a:lnTo>
                  <a:lnTo>
                    <a:pt x="8" y="144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7" y="142"/>
                  </a:lnTo>
                  <a:lnTo>
                    <a:pt x="6" y="142"/>
                  </a:lnTo>
                  <a:lnTo>
                    <a:pt x="6" y="141"/>
                  </a:lnTo>
                  <a:lnTo>
                    <a:pt x="6" y="140"/>
                  </a:lnTo>
                  <a:lnTo>
                    <a:pt x="5" y="139"/>
                  </a:lnTo>
                  <a:lnTo>
                    <a:pt x="5" y="138"/>
                  </a:lnTo>
                  <a:lnTo>
                    <a:pt x="5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3" y="137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2" y="132"/>
                  </a:lnTo>
                  <a:lnTo>
                    <a:pt x="2" y="129"/>
                  </a:lnTo>
                  <a:lnTo>
                    <a:pt x="2" y="129"/>
                  </a:lnTo>
                  <a:lnTo>
                    <a:pt x="1" y="128"/>
                  </a:lnTo>
                  <a:lnTo>
                    <a:pt x="1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3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6" y="124"/>
                  </a:lnTo>
                  <a:lnTo>
                    <a:pt x="5" y="125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6" y="122"/>
                  </a:lnTo>
                  <a:lnTo>
                    <a:pt x="7" y="121"/>
                  </a:lnTo>
                  <a:lnTo>
                    <a:pt x="7" y="119"/>
                  </a:lnTo>
                  <a:lnTo>
                    <a:pt x="6" y="118"/>
                  </a:lnTo>
                  <a:lnTo>
                    <a:pt x="6" y="117"/>
                  </a:lnTo>
                  <a:lnTo>
                    <a:pt x="6" y="116"/>
                  </a:lnTo>
                  <a:lnTo>
                    <a:pt x="7" y="115"/>
                  </a:lnTo>
                  <a:lnTo>
                    <a:pt x="8" y="113"/>
                  </a:lnTo>
                  <a:lnTo>
                    <a:pt x="7" y="106"/>
                  </a:lnTo>
                  <a:lnTo>
                    <a:pt x="8" y="105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1" y="101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3" y="101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7" y="102"/>
                  </a:lnTo>
                  <a:lnTo>
                    <a:pt x="18" y="102"/>
                  </a:lnTo>
                  <a:lnTo>
                    <a:pt x="18" y="101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7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8" y="94"/>
                  </a:lnTo>
                  <a:lnTo>
                    <a:pt x="17" y="93"/>
                  </a:lnTo>
                  <a:lnTo>
                    <a:pt x="16" y="93"/>
                  </a:lnTo>
                  <a:lnTo>
                    <a:pt x="14" y="93"/>
                  </a:lnTo>
                  <a:lnTo>
                    <a:pt x="13" y="92"/>
                  </a:lnTo>
                  <a:lnTo>
                    <a:pt x="13" y="90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5" y="65"/>
                  </a:lnTo>
                  <a:lnTo>
                    <a:pt x="15" y="60"/>
                  </a:lnTo>
                  <a:lnTo>
                    <a:pt x="14" y="57"/>
                  </a:lnTo>
                  <a:lnTo>
                    <a:pt x="15" y="56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20" y="50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9" y="39"/>
                  </a:lnTo>
                  <a:lnTo>
                    <a:pt x="21" y="35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3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7" y="14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1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6" y="35"/>
                  </a:lnTo>
                  <a:lnTo>
                    <a:pt x="35" y="38"/>
                  </a:lnTo>
                  <a:lnTo>
                    <a:pt x="34" y="40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39"/>
                  </a:lnTo>
                  <a:lnTo>
                    <a:pt x="30" y="37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7" y="48"/>
                  </a:lnTo>
                  <a:lnTo>
                    <a:pt x="27" y="49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9" y="51"/>
                  </a:lnTo>
                  <a:lnTo>
                    <a:pt x="30" y="53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29" y="59"/>
                  </a:lnTo>
                  <a:lnTo>
                    <a:pt x="31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2" y="64"/>
                  </a:lnTo>
                  <a:lnTo>
                    <a:pt x="31" y="68"/>
                  </a:lnTo>
                  <a:lnTo>
                    <a:pt x="31" y="70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29" y="81"/>
                  </a:lnTo>
                  <a:lnTo>
                    <a:pt x="30" y="82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127674" y="5769676"/>
              <a:ext cx="11854" cy="11854"/>
            </a:xfrm>
            <a:custGeom>
              <a:avLst/>
              <a:gdLst>
                <a:gd name="T0" fmla="*/ 3 w 5"/>
                <a:gd name="T1" fmla="*/ 1 h 5"/>
                <a:gd name="T2" fmla="*/ 4 w 5"/>
                <a:gd name="T3" fmla="*/ 1 h 5"/>
                <a:gd name="T4" fmla="*/ 5 w 5"/>
                <a:gd name="T5" fmla="*/ 2 h 5"/>
                <a:gd name="T6" fmla="*/ 5 w 5"/>
                <a:gd name="T7" fmla="*/ 4 h 5"/>
                <a:gd name="T8" fmla="*/ 4 w 5"/>
                <a:gd name="T9" fmla="*/ 5 h 5"/>
                <a:gd name="T10" fmla="*/ 2 w 5"/>
                <a:gd name="T11" fmla="*/ 5 h 5"/>
                <a:gd name="T12" fmla="*/ 1 w 5"/>
                <a:gd name="T13" fmla="*/ 4 h 5"/>
                <a:gd name="T14" fmla="*/ 1 w 5"/>
                <a:gd name="T15" fmla="*/ 2 h 5"/>
                <a:gd name="T16" fmla="*/ 0 w 5"/>
                <a:gd name="T17" fmla="*/ 1 h 5"/>
                <a:gd name="T18" fmla="*/ 0 w 5"/>
                <a:gd name="T19" fmla="*/ 0 h 5"/>
                <a:gd name="T20" fmla="*/ 1 w 5"/>
                <a:gd name="T21" fmla="*/ 0 h 5"/>
                <a:gd name="T22" fmla="*/ 3 w 5"/>
                <a:gd name="T23" fmla="*/ 0 h 5"/>
                <a:gd name="T24" fmla="*/ 3 w 5"/>
                <a:gd name="T2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lnTo>
                    <a:pt x="4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4248571" y="5691446"/>
              <a:ext cx="18965" cy="26077"/>
            </a:xfrm>
            <a:custGeom>
              <a:avLst/>
              <a:gdLst>
                <a:gd name="T0" fmla="*/ 6 w 8"/>
                <a:gd name="T1" fmla="*/ 6 h 11"/>
                <a:gd name="T2" fmla="*/ 7 w 8"/>
                <a:gd name="T3" fmla="*/ 7 h 11"/>
                <a:gd name="T4" fmla="*/ 8 w 8"/>
                <a:gd name="T5" fmla="*/ 11 h 11"/>
                <a:gd name="T6" fmla="*/ 7 w 8"/>
                <a:gd name="T7" fmla="*/ 11 h 11"/>
                <a:gd name="T8" fmla="*/ 6 w 8"/>
                <a:gd name="T9" fmla="*/ 10 h 11"/>
                <a:gd name="T10" fmla="*/ 6 w 8"/>
                <a:gd name="T11" fmla="*/ 8 h 11"/>
                <a:gd name="T12" fmla="*/ 5 w 8"/>
                <a:gd name="T13" fmla="*/ 8 h 11"/>
                <a:gd name="T14" fmla="*/ 5 w 8"/>
                <a:gd name="T15" fmla="*/ 7 h 11"/>
                <a:gd name="T16" fmla="*/ 4 w 8"/>
                <a:gd name="T17" fmla="*/ 7 h 11"/>
                <a:gd name="T18" fmla="*/ 3 w 8"/>
                <a:gd name="T19" fmla="*/ 7 h 11"/>
                <a:gd name="T20" fmla="*/ 2 w 8"/>
                <a:gd name="T21" fmla="*/ 6 h 11"/>
                <a:gd name="T22" fmla="*/ 2 w 8"/>
                <a:gd name="T23" fmla="*/ 5 h 11"/>
                <a:gd name="T24" fmla="*/ 1 w 8"/>
                <a:gd name="T25" fmla="*/ 5 h 11"/>
                <a:gd name="T26" fmla="*/ 0 w 8"/>
                <a:gd name="T27" fmla="*/ 5 h 11"/>
                <a:gd name="T28" fmla="*/ 0 w 8"/>
                <a:gd name="T29" fmla="*/ 4 h 11"/>
                <a:gd name="T30" fmla="*/ 0 w 8"/>
                <a:gd name="T31" fmla="*/ 3 h 11"/>
                <a:gd name="T32" fmla="*/ 1 w 8"/>
                <a:gd name="T33" fmla="*/ 1 h 11"/>
                <a:gd name="T34" fmla="*/ 2 w 8"/>
                <a:gd name="T35" fmla="*/ 0 h 11"/>
                <a:gd name="T36" fmla="*/ 4 w 8"/>
                <a:gd name="T37" fmla="*/ 0 h 11"/>
                <a:gd name="T38" fmla="*/ 5 w 8"/>
                <a:gd name="T39" fmla="*/ 1 h 11"/>
                <a:gd name="T40" fmla="*/ 5 w 8"/>
                <a:gd name="T41" fmla="*/ 2 h 11"/>
                <a:gd name="T42" fmla="*/ 6 w 8"/>
                <a:gd name="T43" fmla="*/ 6 h 11"/>
                <a:gd name="T44" fmla="*/ 6 w 8"/>
                <a:gd name="T4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11">
                  <a:moveTo>
                    <a:pt x="6" y="6"/>
                  </a:moveTo>
                  <a:lnTo>
                    <a:pt x="7" y="7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355245" y="6497431"/>
              <a:ext cx="23706" cy="33187"/>
            </a:xfrm>
            <a:custGeom>
              <a:avLst/>
              <a:gdLst>
                <a:gd name="T0" fmla="*/ 7 w 10"/>
                <a:gd name="T1" fmla="*/ 10 h 14"/>
                <a:gd name="T2" fmla="*/ 6 w 10"/>
                <a:gd name="T3" fmla="*/ 11 h 14"/>
                <a:gd name="T4" fmla="*/ 3 w 10"/>
                <a:gd name="T5" fmla="*/ 14 h 14"/>
                <a:gd name="T6" fmla="*/ 2 w 10"/>
                <a:gd name="T7" fmla="*/ 14 h 14"/>
                <a:gd name="T8" fmla="*/ 1 w 10"/>
                <a:gd name="T9" fmla="*/ 14 h 14"/>
                <a:gd name="T10" fmla="*/ 1 w 10"/>
                <a:gd name="T11" fmla="*/ 13 h 14"/>
                <a:gd name="T12" fmla="*/ 1 w 10"/>
                <a:gd name="T13" fmla="*/ 13 h 14"/>
                <a:gd name="T14" fmla="*/ 1 w 10"/>
                <a:gd name="T15" fmla="*/ 11 h 14"/>
                <a:gd name="T16" fmla="*/ 1 w 10"/>
                <a:gd name="T17" fmla="*/ 11 h 14"/>
                <a:gd name="T18" fmla="*/ 0 w 10"/>
                <a:gd name="T19" fmla="*/ 10 h 14"/>
                <a:gd name="T20" fmla="*/ 1 w 10"/>
                <a:gd name="T21" fmla="*/ 9 h 14"/>
                <a:gd name="T22" fmla="*/ 1 w 10"/>
                <a:gd name="T23" fmla="*/ 7 h 14"/>
                <a:gd name="T24" fmla="*/ 1 w 10"/>
                <a:gd name="T25" fmla="*/ 6 h 14"/>
                <a:gd name="T26" fmla="*/ 3 w 10"/>
                <a:gd name="T27" fmla="*/ 5 h 14"/>
                <a:gd name="T28" fmla="*/ 5 w 10"/>
                <a:gd name="T29" fmla="*/ 5 h 14"/>
                <a:gd name="T30" fmla="*/ 6 w 10"/>
                <a:gd name="T31" fmla="*/ 3 h 14"/>
                <a:gd name="T32" fmla="*/ 6 w 10"/>
                <a:gd name="T33" fmla="*/ 2 h 14"/>
                <a:gd name="T34" fmla="*/ 7 w 10"/>
                <a:gd name="T35" fmla="*/ 0 h 14"/>
                <a:gd name="T36" fmla="*/ 7 w 10"/>
                <a:gd name="T37" fmla="*/ 2 h 14"/>
                <a:gd name="T38" fmla="*/ 7 w 10"/>
                <a:gd name="T39" fmla="*/ 3 h 14"/>
                <a:gd name="T40" fmla="*/ 7 w 10"/>
                <a:gd name="T41" fmla="*/ 2 h 14"/>
                <a:gd name="T42" fmla="*/ 7 w 10"/>
                <a:gd name="T43" fmla="*/ 3 h 14"/>
                <a:gd name="T44" fmla="*/ 8 w 10"/>
                <a:gd name="T45" fmla="*/ 4 h 14"/>
                <a:gd name="T46" fmla="*/ 9 w 10"/>
                <a:gd name="T47" fmla="*/ 5 h 14"/>
                <a:gd name="T48" fmla="*/ 10 w 10"/>
                <a:gd name="T49" fmla="*/ 6 h 14"/>
                <a:gd name="T50" fmla="*/ 10 w 10"/>
                <a:gd name="T51" fmla="*/ 7 h 14"/>
                <a:gd name="T52" fmla="*/ 9 w 10"/>
                <a:gd name="T53" fmla="*/ 8 h 14"/>
                <a:gd name="T54" fmla="*/ 9 w 10"/>
                <a:gd name="T55" fmla="*/ 9 h 14"/>
                <a:gd name="T56" fmla="*/ 7 w 10"/>
                <a:gd name="T5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" h="14">
                  <a:moveTo>
                    <a:pt x="7" y="10"/>
                  </a:moveTo>
                  <a:lnTo>
                    <a:pt x="6" y="11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9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3703347" y="2896576"/>
              <a:ext cx="1050153" cy="677976"/>
            </a:xfrm>
            <a:custGeom>
              <a:avLst/>
              <a:gdLst>
                <a:gd name="T0" fmla="*/ 181 w 443"/>
                <a:gd name="T1" fmla="*/ 229 h 286"/>
                <a:gd name="T2" fmla="*/ 195 w 443"/>
                <a:gd name="T3" fmla="*/ 225 h 286"/>
                <a:gd name="T4" fmla="*/ 203 w 443"/>
                <a:gd name="T5" fmla="*/ 211 h 286"/>
                <a:gd name="T6" fmla="*/ 218 w 443"/>
                <a:gd name="T7" fmla="*/ 201 h 286"/>
                <a:gd name="T8" fmla="*/ 208 w 443"/>
                <a:gd name="T9" fmla="*/ 188 h 286"/>
                <a:gd name="T10" fmla="*/ 211 w 443"/>
                <a:gd name="T11" fmla="*/ 178 h 286"/>
                <a:gd name="T12" fmla="*/ 197 w 443"/>
                <a:gd name="T13" fmla="*/ 170 h 286"/>
                <a:gd name="T14" fmla="*/ 175 w 443"/>
                <a:gd name="T15" fmla="*/ 171 h 286"/>
                <a:gd name="T16" fmla="*/ 176 w 443"/>
                <a:gd name="T17" fmla="*/ 150 h 286"/>
                <a:gd name="T18" fmla="*/ 160 w 443"/>
                <a:gd name="T19" fmla="*/ 145 h 286"/>
                <a:gd name="T20" fmla="*/ 143 w 443"/>
                <a:gd name="T21" fmla="*/ 152 h 286"/>
                <a:gd name="T22" fmla="*/ 135 w 443"/>
                <a:gd name="T23" fmla="*/ 146 h 286"/>
                <a:gd name="T24" fmla="*/ 131 w 443"/>
                <a:gd name="T25" fmla="*/ 156 h 286"/>
                <a:gd name="T26" fmla="*/ 108 w 443"/>
                <a:gd name="T27" fmla="*/ 158 h 286"/>
                <a:gd name="T28" fmla="*/ 96 w 443"/>
                <a:gd name="T29" fmla="*/ 155 h 286"/>
                <a:gd name="T30" fmla="*/ 78 w 443"/>
                <a:gd name="T31" fmla="*/ 152 h 286"/>
                <a:gd name="T32" fmla="*/ 66 w 443"/>
                <a:gd name="T33" fmla="*/ 151 h 286"/>
                <a:gd name="T34" fmla="*/ 58 w 443"/>
                <a:gd name="T35" fmla="*/ 147 h 286"/>
                <a:gd name="T36" fmla="*/ 31 w 443"/>
                <a:gd name="T37" fmla="*/ 154 h 286"/>
                <a:gd name="T38" fmla="*/ 20 w 443"/>
                <a:gd name="T39" fmla="*/ 170 h 286"/>
                <a:gd name="T40" fmla="*/ 19 w 443"/>
                <a:gd name="T41" fmla="*/ 180 h 286"/>
                <a:gd name="T42" fmla="*/ 9 w 443"/>
                <a:gd name="T43" fmla="*/ 161 h 286"/>
                <a:gd name="T44" fmla="*/ 9 w 443"/>
                <a:gd name="T45" fmla="*/ 148 h 286"/>
                <a:gd name="T46" fmla="*/ 0 w 443"/>
                <a:gd name="T47" fmla="*/ 136 h 286"/>
                <a:gd name="T48" fmla="*/ 9 w 443"/>
                <a:gd name="T49" fmla="*/ 125 h 286"/>
                <a:gd name="T50" fmla="*/ 15 w 443"/>
                <a:gd name="T51" fmla="*/ 111 h 286"/>
                <a:gd name="T52" fmla="*/ 37 w 443"/>
                <a:gd name="T53" fmla="*/ 86 h 286"/>
                <a:gd name="T54" fmla="*/ 103 w 443"/>
                <a:gd name="T55" fmla="*/ 89 h 286"/>
                <a:gd name="T56" fmla="*/ 127 w 443"/>
                <a:gd name="T57" fmla="*/ 84 h 286"/>
                <a:gd name="T58" fmla="*/ 154 w 443"/>
                <a:gd name="T59" fmla="*/ 88 h 286"/>
                <a:gd name="T60" fmla="*/ 178 w 443"/>
                <a:gd name="T61" fmla="*/ 80 h 286"/>
                <a:gd name="T62" fmla="*/ 227 w 443"/>
                <a:gd name="T63" fmla="*/ 73 h 286"/>
                <a:gd name="T64" fmla="*/ 272 w 443"/>
                <a:gd name="T65" fmla="*/ 76 h 286"/>
                <a:gd name="T66" fmla="*/ 305 w 443"/>
                <a:gd name="T67" fmla="*/ 47 h 286"/>
                <a:gd name="T68" fmla="*/ 323 w 443"/>
                <a:gd name="T69" fmla="*/ 28 h 286"/>
                <a:gd name="T70" fmla="*/ 394 w 443"/>
                <a:gd name="T71" fmla="*/ 8 h 286"/>
                <a:gd name="T72" fmla="*/ 441 w 443"/>
                <a:gd name="T73" fmla="*/ 1 h 286"/>
                <a:gd name="T74" fmla="*/ 431 w 443"/>
                <a:gd name="T75" fmla="*/ 30 h 286"/>
                <a:gd name="T76" fmla="*/ 436 w 443"/>
                <a:gd name="T77" fmla="*/ 44 h 286"/>
                <a:gd name="T78" fmla="*/ 443 w 443"/>
                <a:gd name="T79" fmla="*/ 47 h 286"/>
                <a:gd name="T80" fmla="*/ 436 w 443"/>
                <a:gd name="T81" fmla="*/ 53 h 286"/>
                <a:gd name="T82" fmla="*/ 408 w 443"/>
                <a:gd name="T83" fmla="*/ 54 h 286"/>
                <a:gd name="T84" fmla="*/ 391 w 443"/>
                <a:gd name="T85" fmla="*/ 71 h 286"/>
                <a:gd name="T86" fmla="*/ 370 w 443"/>
                <a:gd name="T87" fmla="*/ 79 h 286"/>
                <a:gd name="T88" fmla="*/ 341 w 443"/>
                <a:gd name="T89" fmla="*/ 96 h 286"/>
                <a:gd name="T90" fmla="*/ 329 w 443"/>
                <a:gd name="T91" fmla="*/ 110 h 286"/>
                <a:gd name="T92" fmla="*/ 316 w 443"/>
                <a:gd name="T93" fmla="*/ 118 h 286"/>
                <a:gd name="T94" fmla="*/ 301 w 443"/>
                <a:gd name="T95" fmla="*/ 146 h 286"/>
                <a:gd name="T96" fmla="*/ 288 w 443"/>
                <a:gd name="T97" fmla="*/ 160 h 286"/>
                <a:gd name="T98" fmla="*/ 286 w 443"/>
                <a:gd name="T99" fmla="*/ 151 h 286"/>
                <a:gd name="T100" fmla="*/ 274 w 443"/>
                <a:gd name="T101" fmla="*/ 165 h 286"/>
                <a:gd name="T102" fmla="*/ 260 w 443"/>
                <a:gd name="T103" fmla="*/ 186 h 286"/>
                <a:gd name="T104" fmla="*/ 262 w 443"/>
                <a:gd name="T105" fmla="*/ 202 h 286"/>
                <a:gd name="T106" fmla="*/ 252 w 443"/>
                <a:gd name="T107" fmla="*/ 221 h 286"/>
                <a:gd name="T108" fmla="*/ 248 w 443"/>
                <a:gd name="T109" fmla="*/ 234 h 286"/>
                <a:gd name="T110" fmla="*/ 241 w 443"/>
                <a:gd name="T111" fmla="*/ 238 h 286"/>
                <a:gd name="T112" fmla="*/ 238 w 443"/>
                <a:gd name="T113" fmla="*/ 254 h 286"/>
                <a:gd name="T114" fmla="*/ 217 w 443"/>
                <a:gd name="T115" fmla="*/ 260 h 286"/>
                <a:gd name="T116" fmla="*/ 206 w 443"/>
                <a:gd name="T117" fmla="*/ 278 h 286"/>
                <a:gd name="T118" fmla="*/ 193 w 443"/>
                <a:gd name="T119" fmla="*/ 281 h 286"/>
                <a:gd name="T120" fmla="*/ 182 w 443"/>
                <a:gd name="T121" fmla="*/ 27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3" h="286">
                  <a:moveTo>
                    <a:pt x="179" y="258"/>
                  </a:moveTo>
                  <a:lnTo>
                    <a:pt x="175" y="256"/>
                  </a:lnTo>
                  <a:lnTo>
                    <a:pt x="174" y="255"/>
                  </a:lnTo>
                  <a:lnTo>
                    <a:pt x="175" y="255"/>
                  </a:lnTo>
                  <a:lnTo>
                    <a:pt x="175" y="254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6" y="248"/>
                  </a:lnTo>
                  <a:lnTo>
                    <a:pt x="180" y="238"/>
                  </a:lnTo>
                  <a:lnTo>
                    <a:pt x="180" y="237"/>
                  </a:lnTo>
                  <a:lnTo>
                    <a:pt x="181" y="236"/>
                  </a:lnTo>
                  <a:lnTo>
                    <a:pt x="180" y="235"/>
                  </a:lnTo>
                  <a:lnTo>
                    <a:pt x="179" y="232"/>
                  </a:lnTo>
                  <a:lnTo>
                    <a:pt x="179" y="231"/>
                  </a:lnTo>
                  <a:lnTo>
                    <a:pt x="179" y="230"/>
                  </a:lnTo>
                  <a:lnTo>
                    <a:pt x="181" y="229"/>
                  </a:lnTo>
                  <a:lnTo>
                    <a:pt x="184" y="230"/>
                  </a:lnTo>
                  <a:lnTo>
                    <a:pt x="189" y="232"/>
                  </a:lnTo>
                  <a:lnTo>
                    <a:pt x="189" y="233"/>
                  </a:lnTo>
                  <a:lnTo>
                    <a:pt x="189" y="234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195" y="232"/>
                  </a:lnTo>
                  <a:lnTo>
                    <a:pt x="197" y="232"/>
                  </a:lnTo>
                  <a:lnTo>
                    <a:pt x="198" y="230"/>
                  </a:lnTo>
                  <a:lnTo>
                    <a:pt x="198" y="229"/>
                  </a:lnTo>
                  <a:lnTo>
                    <a:pt x="198" y="228"/>
                  </a:lnTo>
                  <a:lnTo>
                    <a:pt x="198" y="227"/>
                  </a:lnTo>
                  <a:lnTo>
                    <a:pt x="197" y="226"/>
                  </a:lnTo>
                  <a:lnTo>
                    <a:pt x="195" y="225"/>
                  </a:lnTo>
                  <a:lnTo>
                    <a:pt x="196" y="225"/>
                  </a:lnTo>
                  <a:lnTo>
                    <a:pt x="195" y="225"/>
                  </a:lnTo>
                  <a:lnTo>
                    <a:pt x="195" y="225"/>
                  </a:lnTo>
                  <a:lnTo>
                    <a:pt x="192" y="223"/>
                  </a:lnTo>
                  <a:lnTo>
                    <a:pt x="192" y="222"/>
                  </a:lnTo>
                  <a:lnTo>
                    <a:pt x="191" y="222"/>
                  </a:lnTo>
                  <a:lnTo>
                    <a:pt x="191" y="222"/>
                  </a:lnTo>
                  <a:lnTo>
                    <a:pt x="191" y="221"/>
                  </a:lnTo>
                  <a:lnTo>
                    <a:pt x="192" y="220"/>
                  </a:lnTo>
                  <a:lnTo>
                    <a:pt x="195" y="216"/>
                  </a:lnTo>
                  <a:lnTo>
                    <a:pt x="198" y="215"/>
                  </a:lnTo>
                  <a:lnTo>
                    <a:pt x="200" y="213"/>
                  </a:lnTo>
                  <a:lnTo>
                    <a:pt x="200" y="213"/>
                  </a:lnTo>
                  <a:lnTo>
                    <a:pt x="201" y="212"/>
                  </a:lnTo>
                  <a:lnTo>
                    <a:pt x="202" y="212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5" y="211"/>
                  </a:lnTo>
                  <a:lnTo>
                    <a:pt x="206" y="211"/>
                  </a:lnTo>
                  <a:lnTo>
                    <a:pt x="208" y="210"/>
                  </a:lnTo>
                  <a:lnTo>
                    <a:pt x="209" y="210"/>
                  </a:lnTo>
                  <a:lnTo>
                    <a:pt x="211" y="208"/>
                  </a:lnTo>
                  <a:lnTo>
                    <a:pt x="220" y="205"/>
                  </a:lnTo>
                  <a:lnTo>
                    <a:pt x="220" y="205"/>
                  </a:lnTo>
                  <a:lnTo>
                    <a:pt x="220" y="204"/>
                  </a:lnTo>
                  <a:lnTo>
                    <a:pt x="220" y="203"/>
                  </a:lnTo>
                  <a:lnTo>
                    <a:pt x="219" y="203"/>
                  </a:lnTo>
                  <a:lnTo>
                    <a:pt x="219" y="202"/>
                  </a:lnTo>
                  <a:lnTo>
                    <a:pt x="219" y="202"/>
                  </a:lnTo>
                  <a:lnTo>
                    <a:pt x="219" y="201"/>
                  </a:lnTo>
                  <a:lnTo>
                    <a:pt x="218" y="201"/>
                  </a:lnTo>
                  <a:lnTo>
                    <a:pt x="218" y="200"/>
                  </a:lnTo>
                  <a:lnTo>
                    <a:pt x="219" y="199"/>
                  </a:lnTo>
                  <a:lnTo>
                    <a:pt x="219" y="198"/>
                  </a:lnTo>
                  <a:lnTo>
                    <a:pt x="220" y="197"/>
                  </a:lnTo>
                  <a:lnTo>
                    <a:pt x="219" y="197"/>
                  </a:lnTo>
                  <a:lnTo>
                    <a:pt x="219" y="196"/>
                  </a:lnTo>
                  <a:lnTo>
                    <a:pt x="218" y="195"/>
                  </a:lnTo>
                  <a:lnTo>
                    <a:pt x="217" y="195"/>
                  </a:lnTo>
                  <a:lnTo>
                    <a:pt x="217" y="194"/>
                  </a:lnTo>
                  <a:lnTo>
                    <a:pt x="216" y="193"/>
                  </a:lnTo>
                  <a:lnTo>
                    <a:pt x="213" y="190"/>
                  </a:lnTo>
                  <a:lnTo>
                    <a:pt x="212" y="190"/>
                  </a:lnTo>
                  <a:lnTo>
                    <a:pt x="211" y="190"/>
                  </a:lnTo>
                  <a:lnTo>
                    <a:pt x="211" y="189"/>
                  </a:lnTo>
                  <a:lnTo>
                    <a:pt x="208" y="189"/>
                  </a:lnTo>
                  <a:lnTo>
                    <a:pt x="208" y="188"/>
                  </a:lnTo>
                  <a:lnTo>
                    <a:pt x="207" y="188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05" y="186"/>
                  </a:lnTo>
                  <a:lnTo>
                    <a:pt x="205" y="185"/>
                  </a:lnTo>
                  <a:lnTo>
                    <a:pt x="205" y="185"/>
                  </a:lnTo>
                  <a:lnTo>
                    <a:pt x="205" y="185"/>
                  </a:lnTo>
                  <a:lnTo>
                    <a:pt x="207" y="184"/>
                  </a:lnTo>
                  <a:lnTo>
                    <a:pt x="208" y="183"/>
                  </a:lnTo>
                  <a:lnTo>
                    <a:pt x="208" y="182"/>
                  </a:lnTo>
                  <a:lnTo>
                    <a:pt x="209" y="182"/>
                  </a:lnTo>
                  <a:lnTo>
                    <a:pt x="210" y="180"/>
                  </a:lnTo>
                  <a:lnTo>
                    <a:pt x="210" y="180"/>
                  </a:lnTo>
                  <a:lnTo>
                    <a:pt x="210" y="179"/>
                  </a:lnTo>
                  <a:lnTo>
                    <a:pt x="211" y="179"/>
                  </a:lnTo>
                  <a:lnTo>
                    <a:pt x="211" y="178"/>
                  </a:lnTo>
                  <a:lnTo>
                    <a:pt x="211" y="178"/>
                  </a:lnTo>
                  <a:lnTo>
                    <a:pt x="211" y="177"/>
                  </a:lnTo>
                  <a:lnTo>
                    <a:pt x="211" y="177"/>
                  </a:lnTo>
                  <a:lnTo>
                    <a:pt x="211" y="176"/>
                  </a:lnTo>
                  <a:lnTo>
                    <a:pt x="210" y="176"/>
                  </a:lnTo>
                  <a:lnTo>
                    <a:pt x="210" y="176"/>
                  </a:lnTo>
                  <a:lnTo>
                    <a:pt x="209" y="177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5" y="178"/>
                  </a:lnTo>
                  <a:lnTo>
                    <a:pt x="200" y="173"/>
                  </a:lnTo>
                  <a:lnTo>
                    <a:pt x="197" y="170"/>
                  </a:lnTo>
                  <a:lnTo>
                    <a:pt x="194" y="168"/>
                  </a:lnTo>
                  <a:lnTo>
                    <a:pt x="193" y="166"/>
                  </a:lnTo>
                  <a:lnTo>
                    <a:pt x="192" y="166"/>
                  </a:lnTo>
                  <a:lnTo>
                    <a:pt x="191" y="165"/>
                  </a:lnTo>
                  <a:lnTo>
                    <a:pt x="189" y="166"/>
                  </a:lnTo>
                  <a:lnTo>
                    <a:pt x="189" y="166"/>
                  </a:lnTo>
                  <a:lnTo>
                    <a:pt x="188" y="167"/>
                  </a:lnTo>
                  <a:lnTo>
                    <a:pt x="187" y="167"/>
                  </a:lnTo>
                  <a:lnTo>
                    <a:pt x="186" y="168"/>
                  </a:lnTo>
                  <a:lnTo>
                    <a:pt x="182" y="168"/>
                  </a:lnTo>
                  <a:lnTo>
                    <a:pt x="180" y="169"/>
                  </a:lnTo>
                  <a:lnTo>
                    <a:pt x="178" y="170"/>
                  </a:lnTo>
                  <a:lnTo>
                    <a:pt x="177" y="170"/>
                  </a:lnTo>
                  <a:lnTo>
                    <a:pt x="176" y="171"/>
                  </a:lnTo>
                  <a:lnTo>
                    <a:pt x="176" y="171"/>
                  </a:lnTo>
                  <a:lnTo>
                    <a:pt x="175" y="171"/>
                  </a:lnTo>
                  <a:lnTo>
                    <a:pt x="175" y="170"/>
                  </a:lnTo>
                  <a:lnTo>
                    <a:pt x="176" y="166"/>
                  </a:lnTo>
                  <a:lnTo>
                    <a:pt x="176" y="164"/>
                  </a:lnTo>
                  <a:lnTo>
                    <a:pt x="176" y="164"/>
                  </a:lnTo>
                  <a:lnTo>
                    <a:pt x="175" y="163"/>
                  </a:lnTo>
                  <a:lnTo>
                    <a:pt x="175" y="162"/>
                  </a:lnTo>
                  <a:lnTo>
                    <a:pt x="175" y="161"/>
                  </a:lnTo>
                  <a:lnTo>
                    <a:pt x="177" y="159"/>
                  </a:lnTo>
                  <a:lnTo>
                    <a:pt x="178" y="156"/>
                  </a:lnTo>
                  <a:lnTo>
                    <a:pt x="179" y="154"/>
                  </a:lnTo>
                  <a:lnTo>
                    <a:pt x="179" y="153"/>
                  </a:lnTo>
                  <a:lnTo>
                    <a:pt x="178" y="152"/>
                  </a:lnTo>
                  <a:lnTo>
                    <a:pt x="177" y="152"/>
                  </a:lnTo>
                  <a:lnTo>
                    <a:pt x="176" y="152"/>
                  </a:lnTo>
                  <a:lnTo>
                    <a:pt x="176" y="151"/>
                  </a:lnTo>
                  <a:lnTo>
                    <a:pt x="176" y="150"/>
                  </a:lnTo>
                  <a:lnTo>
                    <a:pt x="176" y="149"/>
                  </a:lnTo>
                  <a:lnTo>
                    <a:pt x="176" y="149"/>
                  </a:lnTo>
                  <a:lnTo>
                    <a:pt x="177" y="148"/>
                  </a:lnTo>
                  <a:lnTo>
                    <a:pt x="182" y="144"/>
                  </a:lnTo>
                  <a:lnTo>
                    <a:pt x="183" y="142"/>
                  </a:lnTo>
                  <a:lnTo>
                    <a:pt x="183" y="142"/>
                  </a:lnTo>
                  <a:lnTo>
                    <a:pt x="182" y="142"/>
                  </a:lnTo>
                  <a:lnTo>
                    <a:pt x="182" y="141"/>
                  </a:lnTo>
                  <a:lnTo>
                    <a:pt x="175" y="141"/>
                  </a:lnTo>
                  <a:lnTo>
                    <a:pt x="174" y="141"/>
                  </a:lnTo>
                  <a:lnTo>
                    <a:pt x="172" y="142"/>
                  </a:lnTo>
                  <a:lnTo>
                    <a:pt x="168" y="144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5" y="144"/>
                  </a:lnTo>
                  <a:lnTo>
                    <a:pt x="160" y="145"/>
                  </a:lnTo>
                  <a:lnTo>
                    <a:pt x="158" y="145"/>
                  </a:lnTo>
                  <a:lnTo>
                    <a:pt x="157" y="145"/>
                  </a:lnTo>
                  <a:lnTo>
                    <a:pt x="156" y="144"/>
                  </a:lnTo>
                  <a:lnTo>
                    <a:pt x="155" y="144"/>
                  </a:lnTo>
                  <a:lnTo>
                    <a:pt x="153" y="142"/>
                  </a:lnTo>
                  <a:lnTo>
                    <a:pt x="152" y="141"/>
                  </a:lnTo>
                  <a:lnTo>
                    <a:pt x="150" y="141"/>
                  </a:lnTo>
                  <a:lnTo>
                    <a:pt x="149" y="142"/>
                  </a:lnTo>
                  <a:lnTo>
                    <a:pt x="146" y="144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4" y="150"/>
                  </a:lnTo>
                  <a:lnTo>
                    <a:pt x="143" y="151"/>
                  </a:lnTo>
                  <a:lnTo>
                    <a:pt x="143" y="152"/>
                  </a:lnTo>
                  <a:lnTo>
                    <a:pt x="141" y="153"/>
                  </a:lnTo>
                  <a:lnTo>
                    <a:pt x="140" y="153"/>
                  </a:lnTo>
                  <a:lnTo>
                    <a:pt x="139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1"/>
                  </a:lnTo>
                  <a:lnTo>
                    <a:pt x="139" y="150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38" y="145"/>
                  </a:lnTo>
                  <a:lnTo>
                    <a:pt x="136" y="145"/>
                  </a:lnTo>
                  <a:lnTo>
                    <a:pt x="135" y="145"/>
                  </a:lnTo>
                  <a:lnTo>
                    <a:pt x="135" y="146"/>
                  </a:lnTo>
                  <a:lnTo>
                    <a:pt x="134" y="148"/>
                  </a:lnTo>
                  <a:lnTo>
                    <a:pt x="133" y="149"/>
                  </a:lnTo>
                  <a:lnTo>
                    <a:pt x="132" y="150"/>
                  </a:lnTo>
                  <a:lnTo>
                    <a:pt x="131" y="151"/>
                  </a:lnTo>
                  <a:lnTo>
                    <a:pt x="129" y="154"/>
                  </a:lnTo>
                  <a:lnTo>
                    <a:pt x="129" y="154"/>
                  </a:lnTo>
                  <a:lnTo>
                    <a:pt x="127" y="155"/>
                  </a:lnTo>
                  <a:lnTo>
                    <a:pt x="127" y="156"/>
                  </a:lnTo>
                  <a:lnTo>
                    <a:pt x="127" y="156"/>
                  </a:lnTo>
                  <a:lnTo>
                    <a:pt x="128" y="157"/>
                  </a:lnTo>
                  <a:lnTo>
                    <a:pt x="129" y="156"/>
                  </a:lnTo>
                  <a:lnTo>
                    <a:pt x="129" y="156"/>
                  </a:lnTo>
                  <a:lnTo>
                    <a:pt x="131" y="155"/>
                  </a:lnTo>
                  <a:lnTo>
                    <a:pt x="132" y="155"/>
                  </a:lnTo>
                  <a:lnTo>
                    <a:pt x="131" y="155"/>
                  </a:lnTo>
                  <a:lnTo>
                    <a:pt x="131" y="156"/>
                  </a:lnTo>
                  <a:lnTo>
                    <a:pt x="127" y="158"/>
                  </a:lnTo>
                  <a:lnTo>
                    <a:pt x="123" y="158"/>
                  </a:lnTo>
                  <a:lnTo>
                    <a:pt x="119" y="159"/>
                  </a:lnTo>
                  <a:lnTo>
                    <a:pt x="118" y="160"/>
                  </a:lnTo>
                  <a:lnTo>
                    <a:pt x="117" y="161"/>
                  </a:lnTo>
                  <a:lnTo>
                    <a:pt x="116" y="163"/>
                  </a:lnTo>
                  <a:lnTo>
                    <a:pt x="113" y="166"/>
                  </a:lnTo>
                  <a:lnTo>
                    <a:pt x="112" y="167"/>
                  </a:lnTo>
                  <a:lnTo>
                    <a:pt x="110" y="167"/>
                  </a:lnTo>
                  <a:lnTo>
                    <a:pt x="110" y="168"/>
                  </a:lnTo>
                  <a:lnTo>
                    <a:pt x="109" y="167"/>
                  </a:lnTo>
                  <a:lnTo>
                    <a:pt x="108" y="166"/>
                  </a:lnTo>
                  <a:lnTo>
                    <a:pt x="108" y="163"/>
                  </a:lnTo>
                  <a:lnTo>
                    <a:pt x="108" y="161"/>
                  </a:lnTo>
                  <a:lnTo>
                    <a:pt x="108" y="160"/>
                  </a:lnTo>
                  <a:lnTo>
                    <a:pt x="108" y="158"/>
                  </a:lnTo>
                  <a:lnTo>
                    <a:pt x="108" y="157"/>
                  </a:lnTo>
                  <a:lnTo>
                    <a:pt x="107" y="157"/>
                  </a:lnTo>
                  <a:lnTo>
                    <a:pt x="101" y="160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9" y="159"/>
                  </a:lnTo>
                  <a:lnTo>
                    <a:pt x="99" y="159"/>
                  </a:lnTo>
                  <a:lnTo>
                    <a:pt x="98" y="159"/>
                  </a:lnTo>
                  <a:lnTo>
                    <a:pt x="97" y="159"/>
                  </a:lnTo>
                  <a:lnTo>
                    <a:pt x="97" y="160"/>
                  </a:lnTo>
                  <a:lnTo>
                    <a:pt x="96" y="160"/>
                  </a:lnTo>
                  <a:lnTo>
                    <a:pt x="96" y="159"/>
                  </a:lnTo>
                  <a:lnTo>
                    <a:pt x="96" y="157"/>
                  </a:lnTo>
                  <a:lnTo>
                    <a:pt x="96" y="156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5" y="154"/>
                  </a:lnTo>
                  <a:lnTo>
                    <a:pt x="94" y="154"/>
                  </a:lnTo>
                  <a:lnTo>
                    <a:pt x="94" y="154"/>
                  </a:lnTo>
                  <a:lnTo>
                    <a:pt x="93" y="154"/>
                  </a:lnTo>
                  <a:lnTo>
                    <a:pt x="93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89" y="152"/>
                  </a:lnTo>
                  <a:lnTo>
                    <a:pt x="87" y="152"/>
                  </a:lnTo>
                  <a:lnTo>
                    <a:pt x="85" y="151"/>
                  </a:lnTo>
                  <a:lnTo>
                    <a:pt x="82" y="152"/>
                  </a:lnTo>
                  <a:lnTo>
                    <a:pt x="81" y="152"/>
                  </a:lnTo>
                  <a:lnTo>
                    <a:pt x="79" y="153"/>
                  </a:lnTo>
                  <a:lnTo>
                    <a:pt x="79" y="153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77" y="151"/>
                  </a:lnTo>
                  <a:lnTo>
                    <a:pt x="73" y="151"/>
                  </a:lnTo>
                  <a:lnTo>
                    <a:pt x="71" y="152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68" y="151"/>
                  </a:lnTo>
                  <a:lnTo>
                    <a:pt x="68" y="150"/>
                  </a:lnTo>
                  <a:lnTo>
                    <a:pt x="68" y="150"/>
                  </a:lnTo>
                  <a:lnTo>
                    <a:pt x="67" y="150"/>
                  </a:lnTo>
                  <a:lnTo>
                    <a:pt x="66" y="150"/>
                  </a:lnTo>
                  <a:lnTo>
                    <a:pt x="66" y="151"/>
                  </a:lnTo>
                  <a:lnTo>
                    <a:pt x="66" y="152"/>
                  </a:lnTo>
                  <a:lnTo>
                    <a:pt x="65" y="152"/>
                  </a:lnTo>
                  <a:lnTo>
                    <a:pt x="62" y="154"/>
                  </a:lnTo>
                  <a:lnTo>
                    <a:pt x="62" y="154"/>
                  </a:lnTo>
                  <a:lnTo>
                    <a:pt x="62" y="154"/>
                  </a:lnTo>
                  <a:lnTo>
                    <a:pt x="62" y="154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3" y="151"/>
                  </a:lnTo>
                  <a:lnTo>
                    <a:pt x="63" y="151"/>
                  </a:lnTo>
                  <a:lnTo>
                    <a:pt x="63" y="150"/>
                  </a:lnTo>
                  <a:lnTo>
                    <a:pt x="62" y="149"/>
                  </a:lnTo>
                  <a:lnTo>
                    <a:pt x="61" y="148"/>
                  </a:lnTo>
                  <a:lnTo>
                    <a:pt x="59" y="147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57" y="147"/>
                  </a:lnTo>
                  <a:lnTo>
                    <a:pt x="56" y="147"/>
                  </a:lnTo>
                  <a:lnTo>
                    <a:pt x="52" y="147"/>
                  </a:lnTo>
                  <a:lnTo>
                    <a:pt x="51" y="147"/>
                  </a:lnTo>
                  <a:lnTo>
                    <a:pt x="50" y="147"/>
                  </a:lnTo>
                  <a:lnTo>
                    <a:pt x="49" y="147"/>
                  </a:lnTo>
                  <a:lnTo>
                    <a:pt x="48" y="148"/>
                  </a:lnTo>
                  <a:lnTo>
                    <a:pt x="48" y="149"/>
                  </a:lnTo>
                  <a:lnTo>
                    <a:pt x="47" y="149"/>
                  </a:lnTo>
                  <a:lnTo>
                    <a:pt x="45" y="149"/>
                  </a:lnTo>
                  <a:lnTo>
                    <a:pt x="44" y="150"/>
                  </a:lnTo>
                  <a:lnTo>
                    <a:pt x="40" y="150"/>
                  </a:lnTo>
                  <a:lnTo>
                    <a:pt x="34" y="151"/>
                  </a:lnTo>
                  <a:lnTo>
                    <a:pt x="33" y="151"/>
                  </a:lnTo>
                  <a:lnTo>
                    <a:pt x="32" y="152"/>
                  </a:lnTo>
                  <a:lnTo>
                    <a:pt x="31" y="154"/>
                  </a:lnTo>
                  <a:lnTo>
                    <a:pt x="29" y="155"/>
                  </a:lnTo>
                  <a:lnTo>
                    <a:pt x="27" y="156"/>
                  </a:lnTo>
                  <a:lnTo>
                    <a:pt x="27" y="157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4" y="161"/>
                  </a:lnTo>
                  <a:lnTo>
                    <a:pt x="23" y="161"/>
                  </a:lnTo>
                  <a:lnTo>
                    <a:pt x="23" y="163"/>
                  </a:lnTo>
                  <a:lnTo>
                    <a:pt x="23" y="164"/>
                  </a:lnTo>
                  <a:lnTo>
                    <a:pt x="23" y="165"/>
                  </a:lnTo>
                  <a:lnTo>
                    <a:pt x="22" y="165"/>
                  </a:lnTo>
                  <a:lnTo>
                    <a:pt x="22" y="166"/>
                  </a:lnTo>
                  <a:lnTo>
                    <a:pt x="21" y="167"/>
                  </a:lnTo>
                  <a:lnTo>
                    <a:pt x="20" y="168"/>
                  </a:lnTo>
                  <a:lnTo>
                    <a:pt x="20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1" y="174"/>
                  </a:lnTo>
                  <a:lnTo>
                    <a:pt x="22" y="174"/>
                  </a:lnTo>
                  <a:lnTo>
                    <a:pt x="24" y="176"/>
                  </a:lnTo>
                  <a:lnTo>
                    <a:pt x="24" y="177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4" y="178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3" y="180"/>
                  </a:lnTo>
                  <a:lnTo>
                    <a:pt x="22" y="180"/>
                  </a:lnTo>
                  <a:lnTo>
                    <a:pt x="21" y="180"/>
                  </a:lnTo>
                  <a:lnTo>
                    <a:pt x="19" y="180"/>
                  </a:lnTo>
                  <a:lnTo>
                    <a:pt x="18" y="181"/>
                  </a:lnTo>
                  <a:lnTo>
                    <a:pt x="17" y="182"/>
                  </a:lnTo>
                  <a:lnTo>
                    <a:pt x="17" y="183"/>
                  </a:lnTo>
                  <a:lnTo>
                    <a:pt x="17" y="185"/>
                  </a:lnTo>
                  <a:lnTo>
                    <a:pt x="17" y="186"/>
                  </a:lnTo>
                  <a:lnTo>
                    <a:pt x="17" y="18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3" y="189"/>
                  </a:lnTo>
                  <a:lnTo>
                    <a:pt x="11" y="189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3" y="175"/>
                  </a:lnTo>
                  <a:lnTo>
                    <a:pt x="12" y="172"/>
                  </a:lnTo>
                  <a:lnTo>
                    <a:pt x="11" y="168"/>
                  </a:lnTo>
                  <a:lnTo>
                    <a:pt x="9" y="161"/>
                  </a:lnTo>
                  <a:lnTo>
                    <a:pt x="10" y="160"/>
                  </a:lnTo>
                  <a:lnTo>
                    <a:pt x="13" y="155"/>
                  </a:lnTo>
                  <a:lnTo>
                    <a:pt x="13" y="153"/>
                  </a:lnTo>
                  <a:lnTo>
                    <a:pt x="12" y="152"/>
                  </a:lnTo>
                  <a:lnTo>
                    <a:pt x="11" y="152"/>
                  </a:lnTo>
                  <a:lnTo>
                    <a:pt x="10" y="151"/>
                  </a:lnTo>
                  <a:lnTo>
                    <a:pt x="11" y="151"/>
                  </a:lnTo>
                  <a:lnTo>
                    <a:pt x="12" y="150"/>
                  </a:lnTo>
                  <a:lnTo>
                    <a:pt x="13" y="149"/>
                  </a:lnTo>
                  <a:lnTo>
                    <a:pt x="11" y="148"/>
                  </a:lnTo>
                  <a:lnTo>
                    <a:pt x="11" y="148"/>
                  </a:lnTo>
                  <a:lnTo>
                    <a:pt x="11" y="148"/>
                  </a:lnTo>
                  <a:lnTo>
                    <a:pt x="11" y="149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7" y="144"/>
                  </a:lnTo>
                  <a:lnTo>
                    <a:pt x="7" y="142"/>
                  </a:lnTo>
                  <a:lnTo>
                    <a:pt x="7" y="141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5" y="138"/>
                  </a:lnTo>
                  <a:lnTo>
                    <a:pt x="5" y="137"/>
                  </a:lnTo>
                  <a:lnTo>
                    <a:pt x="4" y="136"/>
                  </a:lnTo>
                  <a:lnTo>
                    <a:pt x="3" y="136"/>
                  </a:lnTo>
                  <a:lnTo>
                    <a:pt x="2" y="137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0" y="136"/>
                  </a:lnTo>
                  <a:lnTo>
                    <a:pt x="0" y="135"/>
                  </a:lnTo>
                  <a:lnTo>
                    <a:pt x="1" y="134"/>
                  </a:lnTo>
                  <a:lnTo>
                    <a:pt x="3" y="134"/>
                  </a:lnTo>
                  <a:lnTo>
                    <a:pt x="4" y="133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29"/>
                  </a:lnTo>
                  <a:lnTo>
                    <a:pt x="7" y="129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1" y="124"/>
                  </a:lnTo>
                  <a:lnTo>
                    <a:pt x="12" y="124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12" y="123"/>
                  </a:lnTo>
                  <a:lnTo>
                    <a:pt x="11" y="122"/>
                  </a:lnTo>
                  <a:lnTo>
                    <a:pt x="11" y="121"/>
                  </a:lnTo>
                  <a:lnTo>
                    <a:pt x="11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4" y="119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1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7" y="108"/>
                  </a:lnTo>
                  <a:lnTo>
                    <a:pt x="16" y="101"/>
                  </a:lnTo>
                  <a:lnTo>
                    <a:pt x="16" y="99"/>
                  </a:lnTo>
                  <a:lnTo>
                    <a:pt x="14" y="95"/>
                  </a:lnTo>
                  <a:lnTo>
                    <a:pt x="14" y="94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8" y="95"/>
                  </a:lnTo>
                  <a:lnTo>
                    <a:pt x="23" y="94"/>
                  </a:lnTo>
                  <a:lnTo>
                    <a:pt x="31" y="93"/>
                  </a:lnTo>
                  <a:lnTo>
                    <a:pt x="33" y="92"/>
                  </a:lnTo>
                  <a:lnTo>
                    <a:pt x="35" y="91"/>
                  </a:lnTo>
                  <a:lnTo>
                    <a:pt x="37" y="86"/>
                  </a:lnTo>
                  <a:lnTo>
                    <a:pt x="39" y="85"/>
                  </a:lnTo>
                  <a:lnTo>
                    <a:pt x="40" y="85"/>
                  </a:lnTo>
                  <a:lnTo>
                    <a:pt x="43" y="85"/>
                  </a:lnTo>
                  <a:lnTo>
                    <a:pt x="44" y="84"/>
                  </a:lnTo>
                  <a:lnTo>
                    <a:pt x="45" y="84"/>
                  </a:lnTo>
                  <a:lnTo>
                    <a:pt x="46" y="83"/>
                  </a:lnTo>
                  <a:lnTo>
                    <a:pt x="47" y="82"/>
                  </a:lnTo>
                  <a:lnTo>
                    <a:pt x="49" y="81"/>
                  </a:lnTo>
                  <a:lnTo>
                    <a:pt x="51" y="82"/>
                  </a:lnTo>
                  <a:lnTo>
                    <a:pt x="58" y="86"/>
                  </a:lnTo>
                  <a:lnTo>
                    <a:pt x="65" y="90"/>
                  </a:lnTo>
                  <a:lnTo>
                    <a:pt x="74" y="91"/>
                  </a:lnTo>
                  <a:lnTo>
                    <a:pt x="95" y="90"/>
                  </a:lnTo>
                  <a:lnTo>
                    <a:pt x="98" y="88"/>
                  </a:lnTo>
                  <a:lnTo>
                    <a:pt x="101" y="88"/>
                  </a:lnTo>
                  <a:lnTo>
                    <a:pt x="103" y="89"/>
                  </a:lnTo>
                  <a:lnTo>
                    <a:pt x="108" y="89"/>
                  </a:lnTo>
                  <a:lnTo>
                    <a:pt x="110" y="89"/>
                  </a:lnTo>
                  <a:lnTo>
                    <a:pt x="113" y="90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6" y="90"/>
                  </a:lnTo>
                  <a:lnTo>
                    <a:pt x="117" y="90"/>
                  </a:lnTo>
                  <a:lnTo>
                    <a:pt x="118" y="89"/>
                  </a:lnTo>
                  <a:lnTo>
                    <a:pt x="119" y="88"/>
                  </a:lnTo>
                  <a:lnTo>
                    <a:pt x="120" y="87"/>
                  </a:lnTo>
                  <a:lnTo>
                    <a:pt x="120" y="86"/>
                  </a:lnTo>
                  <a:lnTo>
                    <a:pt x="121" y="84"/>
                  </a:lnTo>
                  <a:lnTo>
                    <a:pt x="122" y="83"/>
                  </a:lnTo>
                  <a:lnTo>
                    <a:pt x="123" y="83"/>
                  </a:lnTo>
                  <a:lnTo>
                    <a:pt x="126" y="83"/>
                  </a:lnTo>
                  <a:lnTo>
                    <a:pt x="127" y="84"/>
                  </a:lnTo>
                  <a:lnTo>
                    <a:pt x="128" y="85"/>
                  </a:lnTo>
                  <a:lnTo>
                    <a:pt x="130" y="88"/>
                  </a:lnTo>
                  <a:lnTo>
                    <a:pt x="130" y="89"/>
                  </a:lnTo>
                  <a:lnTo>
                    <a:pt x="132" y="89"/>
                  </a:lnTo>
                  <a:lnTo>
                    <a:pt x="134" y="88"/>
                  </a:lnTo>
                  <a:lnTo>
                    <a:pt x="136" y="88"/>
                  </a:lnTo>
                  <a:lnTo>
                    <a:pt x="139" y="89"/>
                  </a:lnTo>
                  <a:lnTo>
                    <a:pt x="140" y="89"/>
                  </a:lnTo>
                  <a:lnTo>
                    <a:pt x="143" y="89"/>
                  </a:lnTo>
                  <a:lnTo>
                    <a:pt x="145" y="87"/>
                  </a:lnTo>
                  <a:lnTo>
                    <a:pt x="150" y="85"/>
                  </a:lnTo>
                  <a:lnTo>
                    <a:pt x="152" y="84"/>
                  </a:lnTo>
                  <a:lnTo>
                    <a:pt x="153" y="85"/>
                  </a:lnTo>
                  <a:lnTo>
                    <a:pt x="153" y="86"/>
                  </a:lnTo>
                  <a:lnTo>
                    <a:pt x="153" y="87"/>
                  </a:lnTo>
                  <a:lnTo>
                    <a:pt x="154" y="88"/>
                  </a:lnTo>
                  <a:lnTo>
                    <a:pt x="155" y="89"/>
                  </a:lnTo>
                  <a:lnTo>
                    <a:pt x="156" y="87"/>
                  </a:lnTo>
                  <a:lnTo>
                    <a:pt x="156" y="86"/>
                  </a:lnTo>
                  <a:lnTo>
                    <a:pt x="155" y="85"/>
                  </a:lnTo>
                  <a:lnTo>
                    <a:pt x="156" y="85"/>
                  </a:lnTo>
                  <a:lnTo>
                    <a:pt x="156" y="84"/>
                  </a:lnTo>
                  <a:lnTo>
                    <a:pt x="156" y="83"/>
                  </a:lnTo>
                  <a:lnTo>
                    <a:pt x="158" y="82"/>
                  </a:lnTo>
                  <a:lnTo>
                    <a:pt x="159" y="83"/>
                  </a:lnTo>
                  <a:lnTo>
                    <a:pt x="161" y="85"/>
                  </a:lnTo>
                  <a:lnTo>
                    <a:pt x="162" y="85"/>
                  </a:lnTo>
                  <a:lnTo>
                    <a:pt x="166" y="84"/>
                  </a:lnTo>
                  <a:lnTo>
                    <a:pt x="169" y="82"/>
                  </a:lnTo>
                  <a:lnTo>
                    <a:pt x="169" y="80"/>
                  </a:lnTo>
                  <a:lnTo>
                    <a:pt x="172" y="80"/>
                  </a:lnTo>
                  <a:lnTo>
                    <a:pt x="178" y="80"/>
                  </a:lnTo>
                  <a:lnTo>
                    <a:pt x="182" y="80"/>
                  </a:lnTo>
                  <a:lnTo>
                    <a:pt x="183" y="79"/>
                  </a:lnTo>
                  <a:lnTo>
                    <a:pt x="186" y="79"/>
                  </a:lnTo>
                  <a:lnTo>
                    <a:pt x="187" y="79"/>
                  </a:lnTo>
                  <a:lnTo>
                    <a:pt x="189" y="77"/>
                  </a:lnTo>
                  <a:lnTo>
                    <a:pt x="197" y="76"/>
                  </a:lnTo>
                  <a:lnTo>
                    <a:pt x="202" y="74"/>
                  </a:lnTo>
                  <a:lnTo>
                    <a:pt x="206" y="73"/>
                  </a:lnTo>
                  <a:lnTo>
                    <a:pt x="207" y="73"/>
                  </a:lnTo>
                  <a:lnTo>
                    <a:pt x="208" y="72"/>
                  </a:lnTo>
                  <a:lnTo>
                    <a:pt x="210" y="71"/>
                  </a:lnTo>
                  <a:lnTo>
                    <a:pt x="211" y="69"/>
                  </a:lnTo>
                  <a:lnTo>
                    <a:pt x="213" y="69"/>
                  </a:lnTo>
                  <a:lnTo>
                    <a:pt x="216" y="69"/>
                  </a:lnTo>
                  <a:lnTo>
                    <a:pt x="221" y="70"/>
                  </a:lnTo>
                  <a:lnTo>
                    <a:pt x="227" y="73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29" y="75"/>
                  </a:lnTo>
                  <a:lnTo>
                    <a:pt x="230" y="76"/>
                  </a:lnTo>
                  <a:lnTo>
                    <a:pt x="231" y="76"/>
                  </a:lnTo>
                  <a:lnTo>
                    <a:pt x="233" y="77"/>
                  </a:lnTo>
                  <a:lnTo>
                    <a:pt x="235" y="77"/>
                  </a:lnTo>
                  <a:lnTo>
                    <a:pt x="260" y="75"/>
                  </a:lnTo>
                  <a:lnTo>
                    <a:pt x="261" y="75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66" y="78"/>
                  </a:lnTo>
                  <a:lnTo>
                    <a:pt x="267" y="77"/>
                  </a:lnTo>
                  <a:lnTo>
                    <a:pt x="270" y="76"/>
                  </a:lnTo>
                  <a:lnTo>
                    <a:pt x="272" y="76"/>
                  </a:lnTo>
                  <a:lnTo>
                    <a:pt x="275" y="76"/>
                  </a:lnTo>
                  <a:lnTo>
                    <a:pt x="278" y="75"/>
                  </a:lnTo>
                  <a:lnTo>
                    <a:pt x="282" y="73"/>
                  </a:lnTo>
                  <a:lnTo>
                    <a:pt x="284" y="72"/>
                  </a:lnTo>
                  <a:lnTo>
                    <a:pt x="285" y="71"/>
                  </a:lnTo>
                  <a:lnTo>
                    <a:pt x="286" y="70"/>
                  </a:lnTo>
                  <a:lnTo>
                    <a:pt x="289" y="68"/>
                  </a:lnTo>
                  <a:lnTo>
                    <a:pt x="291" y="67"/>
                  </a:lnTo>
                  <a:lnTo>
                    <a:pt x="292" y="66"/>
                  </a:lnTo>
                  <a:lnTo>
                    <a:pt x="292" y="65"/>
                  </a:lnTo>
                  <a:lnTo>
                    <a:pt x="291" y="63"/>
                  </a:lnTo>
                  <a:lnTo>
                    <a:pt x="291" y="61"/>
                  </a:lnTo>
                  <a:lnTo>
                    <a:pt x="292" y="60"/>
                  </a:lnTo>
                  <a:lnTo>
                    <a:pt x="292" y="59"/>
                  </a:lnTo>
                  <a:lnTo>
                    <a:pt x="302" y="49"/>
                  </a:lnTo>
                  <a:lnTo>
                    <a:pt x="305" y="47"/>
                  </a:lnTo>
                  <a:lnTo>
                    <a:pt x="308" y="45"/>
                  </a:lnTo>
                  <a:lnTo>
                    <a:pt x="320" y="35"/>
                  </a:lnTo>
                  <a:lnTo>
                    <a:pt x="321" y="34"/>
                  </a:lnTo>
                  <a:lnTo>
                    <a:pt x="321" y="34"/>
                  </a:lnTo>
                  <a:lnTo>
                    <a:pt x="321" y="32"/>
                  </a:lnTo>
                  <a:lnTo>
                    <a:pt x="320" y="31"/>
                  </a:lnTo>
                  <a:lnTo>
                    <a:pt x="319" y="31"/>
                  </a:lnTo>
                  <a:lnTo>
                    <a:pt x="318" y="30"/>
                  </a:lnTo>
                  <a:lnTo>
                    <a:pt x="318" y="29"/>
                  </a:lnTo>
                  <a:lnTo>
                    <a:pt x="318" y="28"/>
                  </a:lnTo>
                  <a:lnTo>
                    <a:pt x="320" y="26"/>
                  </a:lnTo>
                  <a:lnTo>
                    <a:pt x="321" y="26"/>
                  </a:lnTo>
                  <a:lnTo>
                    <a:pt x="321" y="26"/>
                  </a:lnTo>
                  <a:lnTo>
                    <a:pt x="322" y="27"/>
                  </a:lnTo>
                  <a:lnTo>
                    <a:pt x="322" y="27"/>
                  </a:lnTo>
                  <a:lnTo>
                    <a:pt x="323" y="28"/>
                  </a:lnTo>
                  <a:lnTo>
                    <a:pt x="323" y="28"/>
                  </a:lnTo>
                  <a:lnTo>
                    <a:pt x="325" y="29"/>
                  </a:lnTo>
                  <a:lnTo>
                    <a:pt x="326" y="29"/>
                  </a:lnTo>
                  <a:lnTo>
                    <a:pt x="328" y="30"/>
                  </a:lnTo>
                  <a:lnTo>
                    <a:pt x="334" y="28"/>
                  </a:lnTo>
                  <a:lnTo>
                    <a:pt x="336" y="30"/>
                  </a:lnTo>
                  <a:lnTo>
                    <a:pt x="338" y="29"/>
                  </a:lnTo>
                  <a:lnTo>
                    <a:pt x="340" y="29"/>
                  </a:lnTo>
                  <a:lnTo>
                    <a:pt x="342" y="28"/>
                  </a:lnTo>
                  <a:lnTo>
                    <a:pt x="346" y="26"/>
                  </a:lnTo>
                  <a:lnTo>
                    <a:pt x="349" y="25"/>
                  </a:lnTo>
                  <a:lnTo>
                    <a:pt x="353" y="23"/>
                  </a:lnTo>
                  <a:lnTo>
                    <a:pt x="359" y="22"/>
                  </a:lnTo>
                  <a:lnTo>
                    <a:pt x="369" y="17"/>
                  </a:lnTo>
                  <a:lnTo>
                    <a:pt x="390" y="10"/>
                  </a:lnTo>
                  <a:lnTo>
                    <a:pt x="394" y="8"/>
                  </a:lnTo>
                  <a:lnTo>
                    <a:pt x="394" y="7"/>
                  </a:lnTo>
                  <a:lnTo>
                    <a:pt x="395" y="7"/>
                  </a:lnTo>
                  <a:lnTo>
                    <a:pt x="397" y="9"/>
                  </a:lnTo>
                  <a:lnTo>
                    <a:pt x="397" y="9"/>
                  </a:lnTo>
                  <a:lnTo>
                    <a:pt x="398" y="9"/>
                  </a:lnTo>
                  <a:lnTo>
                    <a:pt x="399" y="10"/>
                  </a:lnTo>
                  <a:lnTo>
                    <a:pt x="401" y="9"/>
                  </a:lnTo>
                  <a:lnTo>
                    <a:pt x="407" y="8"/>
                  </a:lnTo>
                  <a:lnTo>
                    <a:pt x="411" y="7"/>
                  </a:lnTo>
                  <a:lnTo>
                    <a:pt x="412" y="6"/>
                  </a:lnTo>
                  <a:lnTo>
                    <a:pt x="414" y="5"/>
                  </a:lnTo>
                  <a:lnTo>
                    <a:pt x="420" y="2"/>
                  </a:lnTo>
                  <a:lnTo>
                    <a:pt x="423" y="1"/>
                  </a:lnTo>
                  <a:lnTo>
                    <a:pt x="440" y="0"/>
                  </a:lnTo>
                  <a:lnTo>
                    <a:pt x="441" y="1"/>
                  </a:lnTo>
                  <a:lnTo>
                    <a:pt x="441" y="1"/>
                  </a:lnTo>
                  <a:lnTo>
                    <a:pt x="440" y="2"/>
                  </a:lnTo>
                  <a:lnTo>
                    <a:pt x="439" y="4"/>
                  </a:lnTo>
                  <a:lnTo>
                    <a:pt x="438" y="6"/>
                  </a:lnTo>
                  <a:lnTo>
                    <a:pt x="436" y="10"/>
                  </a:lnTo>
                  <a:lnTo>
                    <a:pt x="430" y="16"/>
                  </a:lnTo>
                  <a:lnTo>
                    <a:pt x="428" y="19"/>
                  </a:lnTo>
                  <a:lnTo>
                    <a:pt x="427" y="21"/>
                  </a:lnTo>
                  <a:lnTo>
                    <a:pt x="427" y="22"/>
                  </a:lnTo>
                  <a:lnTo>
                    <a:pt x="428" y="22"/>
                  </a:lnTo>
                  <a:lnTo>
                    <a:pt x="428" y="27"/>
                  </a:lnTo>
                  <a:lnTo>
                    <a:pt x="428" y="28"/>
                  </a:lnTo>
                  <a:lnTo>
                    <a:pt x="429" y="28"/>
                  </a:lnTo>
                  <a:lnTo>
                    <a:pt x="430" y="28"/>
                  </a:lnTo>
                  <a:lnTo>
                    <a:pt x="430" y="29"/>
                  </a:lnTo>
                  <a:lnTo>
                    <a:pt x="431" y="29"/>
                  </a:lnTo>
                  <a:lnTo>
                    <a:pt x="431" y="30"/>
                  </a:lnTo>
                  <a:lnTo>
                    <a:pt x="432" y="31"/>
                  </a:lnTo>
                  <a:lnTo>
                    <a:pt x="434" y="31"/>
                  </a:lnTo>
                  <a:lnTo>
                    <a:pt x="434" y="32"/>
                  </a:lnTo>
                  <a:lnTo>
                    <a:pt x="435" y="33"/>
                  </a:lnTo>
                  <a:lnTo>
                    <a:pt x="435" y="36"/>
                  </a:lnTo>
                  <a:lnTo>
                    <a:pt x="435" y="37"/>
                  </a:lnTo>
                  <a:lnTo>
                    <a:pt x="434" y="39"/>
                  </a:lnTo>
                  <a:lnTo>
                    <a:pt x="434" y="40"/>
                  </a:lnTo>
                  <a:lnTo>
                    <a:pt x="434" y="41"/>
                  </a:lnTo>
                  <a:lnTo>
                    <a:pt x="435" y="41"/>
                  </a:lnTo>
                  <a:lnTo>
                    <a:pt x="435" y="41"/>
                  </a:lnTo>
                  <a:lnTo>
                    <a:pt x="435" y="42"/>
                  </a:lnTo>
                  <a:lnTo>
                    <a:pt x="434" y="44"/>
                  </a:lnTo>
                  <a:lnTo>
                    <a:pt x="435" y="44"/>
                  </a:lnTo>
                  <a:lnTo>
                    <a:pt x="435" y="44"/>
                  </a:lnTo>
                  <a:lnTo>
                    <a:pt x="436" y="44"/>
                  </a:lnTo>
                  <a:lnTo>
                    <a:pt x="438" y="41"/>
                  </a:lnTo>
                  <a:lnTo>
                    <a:pt x="438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40" y="41"/>
                  </a:lnTo>
                  <a:lnTo>
                    <a:pt x="440" y="41"/>
                  </a:lnTo>
                  <a:lnTo>
                    <a:pt x="441" y="41"/>
                  </a:lnTo>
                  <a:lnTo>
                    <a:pt x="441" y="41"/>
                  </a:lnTo>
                  <a:lnTo>
                    <a:pt x="443" y="42"/>
                  </a:lnTo>
                  <a:lnTo>
                    <a:pt x="443" y="43"/>
                  </a:lnTo>
                  <a:lnTo>
                    <a:pt x="443" y="44"/>
                  </a:lnTo>
                  <a:lnTo>
                    <a:pt x="443" y="46"/>
                  </a:lnTo>
                  <a:lnTo>
                    <a:pt x="443" y="47"/>
                  </a:lnTo>
                  <a:lnTo>
                    <a:pt x="443" y="47"/>
                  </a:lnTo>
                  <a:lnTo>
                    <a:pt x="443" y="47"/>
                  </a:lnTo>
                  <a:lnTo>
                    <a:pt x="443" y="47"/>
                  </a:lnTo>
                  <a:lnTo>
                    <a:pt x="441" y="48"/>
                  </a:lnTo>
                  <a:lnTo>
                    <a:pt x="441" y="48"/>
                  </a:lnTo>
                  <a:lnTo>
                    <a:pt x="441" y="48"/>
                  </a:lnTo>
                  <a:lnTo>
                    <a:pt x="440" y="49"/>
                  </a:lnTo>
                  <a:lnTo>
                    <a:pt x="440" y="50"/>
                  </a:lnTo>
                  <a:lnTo>
                    <a:pt x="440" y="50"/>
                  </a:lnTo>
                  <a:lnTo>
                    <a:pt x="440" y="51"/>
                  </a:lnTo>
                  <a:lnTo>
                    <a:pt x="440" y="51"/>
                  </a:lnTo>
                  <a:lnTo>
                    <a:pt x="439" y="51"/>
                  </a:lnTo>
                  <a:lnTo>
                    <a:pt x="438" y="51"/>
                  </a:lnTo>
                  <a:lnTo>
                    <a:pt x="437" y="51"/>
                  </a:lnTo>
                  <a:lnTo>
                    <a:pt x="437" y="52"/>
                  </a:lnTo>
                  <a:lnTo>
                    <a:pt x="437" y="52"/>
                  </a:lnTo>
                  <a:lnTo>
                    <a:pt x="437" y="53"/>
                  </a:lnTo>
                  <a:lnTo>
                    <a:pt x="436" y="53"/>
                  </a:lnTo>
                  <a:lnTo>
                    <a:pt x="436" y="54"/>
                  </a:lnTo>
                  <a:lnTo>
                    <a:pt x="434" y="53"/>
                  </a:lnTo>
                  <a:lnTo>
                    <a:pt x="434" y="53"/>
                  </a:lnTo>
                  <a:lnTo>
                    <a:pt x="433" y="53"/>
                  </a:lnTo>
                  <a:lnTo>
                    <a:pt x="432" y="53"/>
                  </a:lnTo>
                  <a:lnTo>
                    <a:pt x="432" y="53"/>
                  </a:lnTo>
                  <a:lnTo>
                    <a:pt x="430" y="53"/>
                  </a:lnTo>
                  <a:lnTo>
                    <a:pt x="428" y="53"/>
                  </a:lnTo>
                  <a:lnTo>
                    <a:pt x="418" y="57"/>
                  </a:lnTo>
                  <a:lnTo>
                    <a:pt x="416" y="57"/>
                  </a:lnTo>
                  <a:lnTo>
                    <a:pt x="414" y="55"/>
                  </a:lnTo>
                  <a:lnTo>
                    <a:pt x="413" y="54"/>
                  </a:lnTo>
                  <a:lnTo>
                    <a:pt x="412" y="54"/>
                  </a:lnTo>
                  <a:lnTo>
                    <a:pt x="411" y="54"/>
                  </a:lnTo>
                  <a:lnTo>
                    <a:pt x="410" y="54"/>
                  </a:lnTo>
                  <a:lnTo>
                    <a:pt x="408" y="54"/>
                  </a:lnTo>
                  <a:lnTo>
                    <a:pt x="408" y="55"/>
                  </a:lnTo>
                  <a:lnTo>
                    <a:pt x="407" y="55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58"/>
                  </a:lnTo>
                  <a:lnTo>
                    <a:pt x="406" y="60"/>
                  </a:lnTo>
                  <a:lnTo>
                    <a:pt x="405" y="61"/>
                  </a:lnTo>
                  <a:lnTo>
                    <a:pt x="404" y="62"/>
                  </a:lnTo>
                  <a:lnTo>
                    <a:pt x="402" y="63"/>
                  </a:lnTo>
                  <a:lnTo>
                    <a:pt x="401" y="64"/>
                  </a:lnTo>
                  <a:lnTo>
                    <a:pt x="400" y="64"/>
                  </a:lnTo>
                  <a:lnTo>
                    <a:pt x="399" y="65"/>
                  </a:lnTo>
                  <a:lnTo>
                    <a:pt x="398" y="65"/>
                  </a:lnTo>
                  <a:lnTo>
                    <a:pt x="394" y="68"/>
                  </a:lnTo>
                  <a:lnTo>
                    <a:pt x="391" y="70"/>
                  </a:lnTo>
                  <a:lnTo>
                    <a:pt x="391" y="71"/>
                  </a:lnTo>
                  <a:lnTo>
                    <a:pt x="389" y="71"/>
                  </a:lnTo>
                  <a:lnTo>
                    <a:pt x="388" y="70"/>
                  </a:lnTo>
                  <a:lnTo>
                    <a:pt x="387" y="70"/>
                  </a:lnTo>
                  <a:lnTo>
                    <a:pt x="386" y="71"/>
                  </a:lnTo>
                  <a:lnTo>
                    <a:pt x="386" y="71"/>
                  </a:lnTo>
                  <a:lnTo>
                    <a:pt x="385" y="71"/>
                  </a:lnTo>
                  <a:lnTo>
                    <a:pt x="385" y="72"/>
                  </a:lnTo>
                  <a:lnTo>
                    <a:pt x="384" y="73"/>
                  </a:lnTo>
                  <a:lnTo>
                    <a:pt x="383" y="74"/>
                  </a:lnTo>
                  <a:lnTo>
                    <a:pt x="383" y="74"/>
                  </a:lnTo>
                  <a:lnTo>
                    <a:pt x="375" y="79"/>
                  </a:lnTo>
                  <a:lnTo>
                    <a:pt x="374" y="79"/>
                  </a:lnTo>
                  <a:lnTo>
                    <a:pt x="373" y="80"/>
                  </a:lnTo>
                  <a:lnTo>
                    <a:pt x="372" y="80"/>
                  </a:lnTo>
                  <a:lnTo>
                    <a:pt x="370" y="79"/>
                  </a:lnTo>
                  <a:lnTo>
                    <a:pt x="370" y="79"/>
                  </a:lnTo>
                  <a:lnTo>
                    <a:pt x="368" y="78"/>
                  </a:lnTo>
                  <a:lnTo>
                    <a:pt x="368" y="77"/>
                  </a:lnTo>
                  <a:lnTo>
                    <a:pt x="367" y="77"/>
                  </a:lnTo>
                  <a:lnTo>
                    <a:pt x="367" y="78"/>
                  </a:lnTo>
                  <a:lnTo>
                    <a:pt x="366" y="79"/>
                  </a:lnTo>
                  <a:lnTo>
                    <a:pt x="364" y="80"/>
                  </a:lnTo>
                  <a:lnTo>
                    <a:pt x="363" y="81"/>
                  </a:lnTo>
                  <a:lnTo>
                    <a:pt x="361" y="84"/>
                  </a:lnTo>
                  <a:lnTo>
                    <a:pt x="359" y="87"/>
                  </a:lnTo>
                  <a:lnTo>
                    <a:pt x="356" y="90"/>
                  </a:lnTo>
                  <a:lnTo>
                    <a:pt x="351" y="93"/>
                  </a:lnTo>
                  <a:lnTo>
                    <a:pt x="350" y="94"/>
                  </a:lnTo>
                  <a:lnTo>
                    <a:pt x="344" y="96"/>
                  </a:lnTo>
                  <a:lnTo>
                    <a:pt x="342" y="96"/>
                  </a:lnTo>
                  <a:lnTo>
                    <a:pt x="341" y="96"/>
                  </a:lnTo>
                  <a:lnTo>
                    <a:pt x="341" y="96"/>
                  </a:lnTo>
                  <a:lnTo>
                    <a:pt x="340" y="97"/>
                  </a:lnTo>
                  <a:lnTo>
                    <a:pt x="339" y="97"/>
                  </a:lnTo>
                  <a:lnTo>
                    <a:pt x="339" y="98"/>
                  </a:lnTo>
                  <a:lnTo>
                    <a:pt x="338" y="97"/>
                  </a:lnTo>
                  <a:lnTo>
                    <a:pt x="337" y="98"/>
                  </a:lnTo>
                  <a:lnTo>
                    <a:pt x="337" y="98"/>
                  </a:lnTo>
                  <a:lnTo>
                    <a:pt x="336" y="99"/>
                  </a:lnTo>
                  <a:lnTo>
                    <a:pt x="335" y="100"/>
                  </a:lnTo>
                  <a:lnTo>
                    <a:pt x="333" y="102"/>
                  </a:lnTo>
                  <a:lnTo>
                    <a:pt x="333" y="103"/>
                  </a:lnTo>
                  <a:lnTo>
                    <a:pt x="333" y="104"/>
                  </a:lnTo>
                  <a:lnTo>
                    <a:pt x="333" y="105"/>
                  </a:lnTo>
                  <a:lnTo>
                    <a:pt x="333" y="106"/>
                  </a:lnTo>
                  <a:lnTo>
                    <a:pt x="331" y="108"/>
                  </a:lnTo>
                  <a:lnTo>
                    <a:pt x="330" y="109"/>
                  </a:lnTo>
                  <a:lnTo>
                    <a:pt x="329" y="110"/>
                  </a:lnTo>
                  <a:lnTo>
                    <a:pt x="328" y="111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5" y="112"/>
                  </a:lnTo>
                  <a:lnTo>
                    <a:pt x="325" y="112"/>
                  </a:lnTo>
                  <a:lnTo>
                    <a:pt x="324" y="112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4" y="109"/>
                  </a:lnTo>
                  <a:lnTo>
                    <a:pt x="324" y="108"/>
                  </a:lnTo>
                  <a:lnTo>
                    <a:pt x="322" y="107"/>
                  </a:lnTo>
                  <a:lnTo>
                    <a:pt x="320" y="109"/>
                  </a:lnTo>
                  <a:lnTo>
                    <a:pt x="318" y="112"/>
                  </a:lnTo>
                  <a:lnTo>
                    <a:pt x="317" y="113"/>
                  </a:lnTo>
                  <a:lnTo>
                    <a:pt x="316" y="115"/>
                  </a:lnTo>
                  <a:lnTo>
                    <a:pt x="316" y="118"/>
                  </a:lnTo>
                  <a:lnTo>
                    <a:pt x="315" y="120"/>
                  </a:lnTo>
                  <a:lnTo>
                    <a:pt x="315" y="121"/>
                  </a:lnTo>
                  <a:lnTo>
                    <a:pt x="314" y="122"/>
                  </a:lnTo>
                  <a:lnTo>
                    <a:pt x="313" y="123"/>
                  </a:lnTo>
                  <a:lnTo>
                    <a:pt x="310" y="125"/>
                  </a:lnTo>
                  <a:lnTo>
                    <a:pt x="304" y="134"/>
                  </a:lnTo>
                  <a:lnTo>
                    <a:pt x="303" y="135"/>
                  </a:lnTo>
                  <a:lnTo>
                    <a:pt x="303" y="135"/>
                  </a:lnTo>
                  <a:lnTo>
                    <a:pt x="304" y="137"/>
                  </a:lnTo>
                  <a:lnTo>
                    <a:pt x="304" y="138"/>
                  </a:lnTo>
                  <a:lnTo>
                    <a:pt x="303" y="142"/>
                  </a:lnTo>
                  <a:lnTo>
                    <a:pt x="303" y="143"/>
                  </a:lnTo>
                  <a:lnTo>
                    <a:pt x="303" y="143"/>
                  </a:lnTo>
                  <a:lnTo>
                    <a:pt x="302" y="144"/>
                  </a:lnTo>
                  <a:lnTo>
                    <a:pt x="301" y="145"/>
                  </a:lnTo>
                  <a:lnTo>
                    <a:pt x="301" y="146"/>
                  </a:lnTo>
                  <a:lnTo>
                    <a:pt x="301" y="148"/>
                  </a:lnTo>
                  <a:lnTo>
                    <a:pt x="301" y="148"/>
                  </a:lnTo>
                  <a:lnTo>
                    <a:pt x="301" y="149"/>
                  </a:lnTo>
                  <a:lnTo>
                    <a:pt x="301" y="150"/>
                  </a:lnTo>
                  <a:lnTo>
                    <a:pt x="302" y="150"/>
                  </a:lnTo>
                  <a:lnTo>
                    <a:pt x="302" y="152"/>
                  </a:lnTo>
                  <a:lnTo>
                    <a:pt x="302" y="152"/>
                  </a:lnTo>
                  <a:lnTo>
                    <a:pt x="302" y="153"/>
                  </a:lnTo>
                  <a:lnTo>
                    <a:pt x="301" y="153"/>
                  </a:lnTo>
                  <a:lnTo>
                    <a:pt x="299" y="156"/>
                  </a:lnTo>
                  <a:lnTo>
                    <a:pt x="299" y="157"/>
                  </a:lnTo>
                  <a:lnTo>
                    <a:pt x="297" y="158"/>
                  </a:lnTo>
                  <a:lnTo>
                    <a:pt x="295" y="159"/>
                  </a:lnTo>
                  <a:lnTo>
                    <a:pt x="292" y="159"/>
                  </a:lnTo>
                  <a:lnTo>
                    <a:pt x="289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59"/>
                  </a:lnTo>
                  <a:lnTo>
                    <a:pt x="288" y="158"/>
                  </a:lnTo>
                  <a:lnTo>
                    <a:pt x="289" y="157"/>
                  </a:lnTo>
                  <a:lnTo>
                    <a:pt x="289" y="157"/>
                  </a:lnTo>
                  <a:lnTo>
                    <a:pt x="290" y="156"/>
                  </a:lnTo>
                  <a:lnTo>
                    <a:pt x="290" y="155"/>
                  </a:lnTo>
                  <a:lnTo>
                    <a:pt x="290" y="154"/>
                  </a:lnTo>
                  <a:lnTo>
                    <a:pt x="290" y="153"/>
                  </a:lnTo>
                  <a:lnTo>
                    <a:pt x="289" y="152"/>
                  </a:lnTo>
                  <a:lnTo>
                    <a:pt x="289" y="151"/>
                  </a:lnTo>
                  <a:lnTo>
                    <a:pt x="288" y="151"/>
                  </a:lnTo>
                  <a:lnTo>
                    <a:pt x="287" y="151"/>
                  </a:lnTo>
                  <a:lnTo>
                    <a:pt x="286" y="151"/>
                  </a:lnTo>
                  <a:lnTo>
                    <a:pt x="286" y="151"/>
                  </a:lnTo>
                  <a:lnTo>
                    <a:pt x="286" y="151"/>
                  </a:lnTo>
                  <a:lnTo>
                    <a:pt x="284" y="152"/>
                  </a:lnTo>
                  <a:lnTo>
                    <a:pt x="282" y="152"/>
                  </a:lnTo>
                  <a:lnTo>
                    <a:pt x="281" y="153"/>
                  </a:lnTo>
                  <a:lnTo>
                    <a:pt x="281" y="154"/>
                  </a:lnTo>
                  <a:lnTo>
                    <a:pt x="281" y="154"/>
                  </a:lnTo>
                  <a:lnTo>
                    <a:pt x="281" y="155"/>
                  </a:lnTo>
                  <a:lnTo>
                    <a:pt x="281" y="155"/>
                  </a:lnTo>
                  <a:lnTo>
                    <a:pt x="282" y="157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83" y="158"/>
                  </a:lnTo>
                  <a:lnTo>
                    <a:pt x="282" y="158"/>
                  </a:lnTo>
                  <a:lnTo>
                    <a:pt x="275" y="164"/>
                  </a:lnTo>
                  <a:lnTo>
                    <a:pt x="274" y="165"/>
                  </a:lnTo>
                  <a:lnTo>
                    <a:pt x="270" y="171"/>
                  </a:lnTo>
                  <a:lnTo>
                    <a:pt x="267" y="173"/>
                  </a:lnTo>
                  <a:lnTo>
                    <a:pt x="263" y="176"/>
                  </a:lnTo>
                  <a:lnTo>
                    <a:pt x="260" y="179"/>
                  </a:lnTo>
                  <a:lnTo>
                    <a:pt x="257" y="180"/>
                  </a:lnTo>
                  <a:lnTo>
                    <a:pt x="257" y="181"/>
                  </a:lnTo>
                  <a:lnTo>
                    <a:pt x="257" y="182"/>
                  </a:lnTo>
                  <a:lnTo>
                    <a:pt x="257" y="183"/>
                  </a:lnTo>
                  <a:lnTo>
                    <a:pt x="258" y="184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5"/>
                  </a:lnTo>
                  <a:lnTo>
                    <a:pt x="259" y="185"/>
                  </a:lnTo>
                  <a:lnTo>
                    <a:pt x="259" y="185"/>
                  </a:lnTo>
                  <a:lnTo>
                    <a:pt x="260" y="186"/>
                  </a:lnTo>
                  <a:lnTo>
                    <a:pt x="260" y="186"/>
                  </a:lnTo>
                  <a:lnTo>
                    <a:pt x="260" y="187"/>
                  </a:lnTo>
                  <a:lnTo>
                    <a:pt x="261" y="187"/>
                  </a:lnTo>
                  <a:lnTo>
                    <a:pt x="262" y="188"/>
                  </a:lnTo>
                  <a:lnTo>
                    <a:pt x="263" y="189"/>
                  </a:lnTo>
                  <a:lnTo>
                    <a:pt x="263" y="189"/>
                  </a:lnTo>
                  <a:lnTo>
                    <a:pt x="264" y="190"/>
                  </a:lnTo>
                  <a:lnTo>
                    <a:pt x="265" y="190"/>
                  </a:lnTo>
                  <a:lnTo>
                    <a:pt x="265" y="192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66" y="195"/>
                  </a:lnTo>
                  <a:lnTo>
                    <a:pt x="265" y="197"/>
                  </a:lnTo>
                  <a:lnTo>
                    <a:pt x="265" y="198"/>
                  </a:lnTo>
                  <a:lnTo>
                    <a:pt x="265" y="199"/>
                  </a:lnTo>
                  <a:lnTo>
                    <a:pt x="263" y="201"/>
                  </a:lnTo>
                  <a:lnTo>
                    <a:pt x="262" y="202"/>
                  </a:lnTo>
                  <a:lnTo>
                    <a:pt x="261" y="204"/>
                  </a:lnTo>
                  <a:lnTo>
                    <a:pt x="259" y="209"/>
                  </a:lnTo>
                  <a:lnTo>
                    <a:pt x="257" y="212"/>
                  </a:lnTo>
                  <a:lnTo>
                    <a:pt x="257" y="213"/>
                  </a:lnTo>
                  <a:lnTo>
                    <a:pt x="256" y="214"/>
                  </a:lnTo>
                  <a:lnTo>
                    <a:pt x="256" y="215"/>
                  </a:lnTo>
                  <a:lnTo>
                    <a:pt x="256" y="216"/>
                  </a:lnTo>
                  <a:lnTo>
                    <a:pt x="255" y="217"/>
                  </a:lnTo>
                  <a:lnTo>
                    <a:pt x="255" y="217"/>
                  </a:lnTo>
                  <a:lnTo>
                    <a:pt x="254" y="217"/>
                  </a:lnTo>
                  <a:lnTo>
                    <a:pt x="253" y="218"/>
                  </a:lnTo>
                  <a:lnTo>
                    <a:pt x="253" y="218"/>
                  </a:lnTo>
                  <a:lnTo>
                    <a:pt x="252" y="218"/>
                  </a:lnTo>
                  <a:lnTo>
                    <a:pt x="252" y="219"/>
                  </a:lnTo>
                  <a:lnTo>
                    <a:pt x="252" y="219"/>
                  </a:lnTo>
                  <a:lnTo>
                    <a:pt x="252" y="221"/>
                  </a:lnTo>
                  <a:lnTo>
                    <a:pt x="253" y="223"/>
                  </a:lnTo>
                  <a:lnTo>
                    <a:pt x="253" y="224"/>
                  </a:lnTo>
                  <a:lnTo>
                    <a:pt x="253" y="224"/>
                  </a:lnTo>
                  <a:lnTo>
                    <a:pt x="252" y="225"/>
                  </a:lnTo>
                  <a:lnTo>
                    <a:pt x="252" y="225"/>
                  </a:lnTo>
                  <a:lnTo>
                    <a:pt x="251" y="225"/>
                  </a:lnTo>
                  <a:lnTo>
                    <a:pt x="251" y="225"/>
                  </a:lnTo>
                  <a:lnTo>
                    <a:pt x="250" y="225"/>
                  </a:lnTo>
                  <a:lnTo>
                    <a:pt x="250" y="226"/>
                  </a:lnTo>
                  <a:lnTo>
                    <a:pt x="250" y="226"/>
                  </a:lnTo>
                  <a:lnTo>
                    <a:pt x="251" y="227"/>
                  </a:lnTo>
                  <a:lnTo>
                    <a:pt x="251" y="227"/>
                  </a:lnTo>
                  <a:lnTo>
                    <a:pt x="251" y="228"/>
                  </a:lnTo>
                  <a:lnTo>
                    <a:pt x="249" y="231"/>
                  </a:lnTo>
                  <a:lnTo>
                    <a:pt x="248" y="233"/>
                  </a:lnTo>
                  <a:lnTo>
                    <a:pt x="248" y="234"/>
                  </a:lnTo>
                  <a:lnTo>
                    <a:pt x="248" y="235"/>
                  </a:lnTo>
                  <a:lnTo>
                    <a:pt x="247" y="235"/>
                  </a:lnTo>
                  <a:lnTo>
                    <a:pt x="247" y="236"/>
                  </a:lnTo>
                  <a:lnTo>
                    <a:pt x="246" y="236"/>
                  </a:lnTo>
                  <a:lnTo>
                    <a:pt x="246" y="236"/>
                  </a:lnTo>
                  <a:lnTo>
                    <a:pt x="245" y="235"/>
                  </a:lnTo>
                  <a:lnTo>
                    <a:pt x="244" y="235"/>
                  </a:lnTo>
                  <a:lnTo>
                    <a:pt x="244" y="235"/>
                  </a:lnTo>
                  <a:lnTo>
                    <a:pt x="244" y="235"/>
                  </a:lnTo>
                  <a:lnTo>
                    <a:pt x="244" y="235"/>
                  </a:lnTo>
                  <a:lnTo>
                    <a:pt x="243" y="235"/>
                  </a:lnTo>
                  <a:lnTo>
                    <a:pt x="243" y="235"/>
                  </a:lnTo>
                  <a:lnTo>
                    <a:pt x="243" y="235"/>
                  </a:lnTo>
                  <a:lnTo>
                    <a:pt x="242" y="236"/>
                  </a:lnTo>
                  <a:lnTo>
                    <a:pt x="242" y="237"/>
                  </a:lnTo>
                  <a:lnTo>
                    <a:pt x="241" y="238"/>
                  </a:lnTo>
                  <a:lnTo>
                    <a:pt x="241" y="241"/>
                  </a:lnTo>
                  <a:lnTo>
                    <a:pt x="240" y="242"/>
                  </a:lnTo>
                  <a:lnTo>
                    <a:pt x="240" y="242"/>
                  </a:lnTo>
                  <a:lnTo>
                    <a:pt x="240" y="243"/>
                  </a:lnTo>
                  <a:lnTo>
                    <a:pt x="240" y="243"/>
                  </a:lnTo>
                  <a:lnTo>
                    <a:pt x="240" y="245"/>
                  </a:lnTo>
                  <a:lnTo>
                    <a:pt x="240" y="245"/>
                  </a:lnTo>
                  <a:lnTo>
                    <a:pt x="240" y="245"/>
                  </a:lnTo>
                  <a:lnTo>
                    <a:pt x="241" y="246"/>
                  </a:lnTo>
                  <a:lnTo>
                    <a:pt x="240" y="247"/>
                  </a:lnTo>
                  <a:lnTo>
                    <a:pt x="239" y="250"/>
                  </a:lnTo>
                  <a:lnTo>
                    <a:pt x="240" y="252"/>
                  </a:lnTo>
                  <a:lnTo>
                    <a:pt x="240" y="253"/>
                  </a:lnTo>
                  <a:lnTo>
                    <a:pt x="240" y="254"/>
                  </a:lnTo>
                  <a:lnTo>
                    <a:pt x="239" y="254"/>
                  </a:lnTo>
                  <a:lnTo>
                    <a:pt x="238" y="254"/>
                  </a:lnTo>
                  <a:lnTo>
                    <a:pt x="237" y="257"/>
                  </a:lnTo>
                  <a:lnTo>
                    <a:pt x="237" y="263"/>
                  </a:lnTo>
                  <a:lnTo>
                    <a:pt x="236" y="265"/>
                  </a:lnTo>
                  <a:lnTo>
                    <a:pt x="234" y="265"/>
                  </a:lnTo>
                  <a:lnTo>
                    <a:pt x="235" y="266"/>
                  </a:lnTo>
                  <a:lnTo>
                    <a:pt x="233" y="267"/>
                  </a:lnTo>
                  <a:lnTo>
                    <a:pt x="232" y="267"/>
                  </a:lnTo>
                  <a:lnTo>
                    <a:pt x="230" y="267"/>
                  </a:lnTo>
                  <a:lnTo>
                    <a:pt x="229" y="267"/>
                  </a:lnTo>
                  <a:lnTo>
                    <a:pt x="224" y="269"/>
                  </a:lnTo>
                  <a:lnTo>
                    <a:pt x="223" y="269"/>
                  </a:lnTo>
                  <a:lnTo>
                    <a:pt x="222" y="269"/>
                  </a:lnTo>
                  <a:lnTo>
                    <a:pt x="221" y="268"/>
                  </a:lnTo>
                  <a:lnTo>
                    <a:pt x="218" y="261"/>
                  </a:lnTo>
                  <a:lnTo>
                    <a:pt x="218" y="261"/>
                  </a:lnTo>
                  <a:lnTo>
                    <a:pt x="217" y="260"/>
                  </a:lnTo>
                  <a:lnTo>
                    <a:pt x="217" y="260"/>
                  </a:lnTo>
                  <a:lnTo>
                    <a:pt x="216" y="260"/>
                  </a:lnTo>
                  <a:lnTo>
                    <a:pt x="216" y="261"/>
                  </a:lnTo>
                  <a:lnTo>
                    <a:pt x="214" y="266"/>
                  </a:lnTo>
                  <a:lnTo>
                    <a:pt x="213" y="268"/>
                  </a:lnTo>
                  <a:lnTo>
                    <a:pt x="213" y="268"/>
                  </a:lnTo>
                  <a:lnTo>
                    <a:pt x="213" y="269"/>
                  </a:lnTo>
                  <a:lnTo>
                    <a:pt x="211" y="270"/>
                  </a:lnTo>
                  <a:lnTo>
                    <a:pt x="208" y="274"/>
                  </a:lnTo>
                  <a:lnTo>
                    <a:pt x="207" y="275"/>
                  </a:lnTo>
                  <a:lnTo>
                    <a:pt x="207" y="276"/>
                  </a:lnTo>
                  <a:lnTo>
                    <a:pt x="207" y="277"/>
                  </a:lnTo>
                  <a:lnTo>
                    <a:pt x="207" y="277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06" y="278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2" y="282"/>
                  </a:lnTo>
                  <a:lnTo>
                    <a:pt x="200" y="283"/>
                  </a:lnTo>
                  <a:lnTo>
                    <a:pt x="200" y="285"/>
                  </a:lnTo>
                  <a:lnTo>
                    <a:pt x="199" y="285"/>
                  </a:lnTo>
                  <a:lnTo>
                    <a:pt x="198" y="286"/>
                  </a:lnTo>
                  <a:lnTo>
                    <a:pt x="197" y="286"/>
                  </a:lnTo>
                  <a:lnTo>
                    <a:pt x="197" y="286"/>
                  </a:lnTo>
                  <a:lnTo>
                    <a:pt x="196" y="286"/>
                  </a:lnTo>
                  <a:lnTo>
                    <a:pt x="195" y="286"/>
                  </a:lnTo>
                  <a:lnTo>
                    <a:pt x="195" y="285"/>
                  </a:lnTo>
                  <a:lnTo>
                    <a:pt x="194" y="285"/>
                  </a:lnTo>
                  <a:lnTo>
                    <a:pt x="194" y="284"/>
                  </a:lnTo>
                  <a:lnTo>
                    <a:pt x="193" y="283"/>
                  </a:lnTo>
                  <a:lnTo>
                    <a:pt x="193" y="281"/>
                  </a:lnTo>
                  <a:lnTo>
                    <a:pt x="193" y="280"/>
                  </a:lnTo>
                  <a:lnTo>
                    <a:pt x="193" y="280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8"/>
                  </a:lnTo>
                  <a:lnTo>
                    <a:pt x="194" y="278"/>
                  </a:lnTo>
                  <a:lnTo>
                    <a:pt x="193" y="278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5" y="278"/>
                  </a:lnTo>
                  <a:lnTo>
                    <a:pt x="180" y="277"/>
                  </a:lnTo>
                  <a:lnTo>
                    <a:pt x="179" y="277"/>
                  </a:lnTo>
                  <a:lnTo>
                    <a:pt x="179" y="276"/>
                  </a:lnTo>
                  <a:lnTo>
                    <a:pt x="182" y="270"/>
                  </a:lnTo>
                  <a:lnTo>
                    <a:pt x="182" y="270"/>
                  </a:lnTo>
                  <a:lnTo>
                    <a:pt x="182" y="268"/>
                  </a:lnTo>
                  <a:lnTo>
                    <a:pt x="182" y="267"/>
                  </a:lnTo>
                  <a:lnTo>
                    <a:pt x="182" y="266"/>
                  </a:lnTo>
                  <a:lnTo>
                    <a:pt x="181" y="264"/>
                  </a:lnTo>
                  <a:lnTo>
                    <a:pt x="180" y="263"/>
                  </a:lnTo>
                  <a:lnTo>
                    <a:pt x="180" y="262"/>
                  </a:lnTo>
                  <a:lnTo>
                    <a:pt x="180" y="260"/>
                  </a:lnTo>
                  <a:lnTo>
                    <a:pt x="180" y="260"/>
                  </a:lnTo>
                  <a:lnTo>
                    <a:pt x="180" y="259"/>
                  </a:lnTo>
                  <a:lnTo>
                    <a:pt x="179" y="25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253313" y="3301937"/>
              <a:ext cx="286836" cy="322394"/>
            </a:xfrm>
            <a:custGeom>
              <a:avLst/>
              <a:gdLst>
                <a:gd name="T0" fmla="*/ 109 w 121"/>
                <a:gd name="T1" fmla="*/ 32 h 136"/>
                <a:gd name="T2" fmla="*/ 120 w 121"/>
                <a:gd name="T3" fmla="*/ 42 h 136"/>
                <a:gd name="T4" fmla="*/ 116 w 121"/>
                <a:gd name="T5" fmla="*/ 61 h 136"/>
                <a:gd name="T6" fmla="*/ 111 w 121"/>
                <a:gd name="T7" fmla="*/ 71 h 136"/>
                <a:gd name="T8" fmla="*/ 105 w 121"/>
                <a:gd name="T9" fmla="*/ 79 h 136"/>
                <a:gd name="T10" fmla="*/ 98 w 121"/>
                <a:gd name="T11" fmla="*/ 89 h 136"/>
                <a:gd name="T12" fmla="*/ 94 w 121"/>
                <a:gd name="T13" fmla="*/ 95 h 136"/>
                <a:gd name="T14" fmla="*/ 92 w 121"/>
                <a:gd name="T15" fmla="*/ 100 h 136"/>
                <a:gd name="T16" fmla="*/ 86 w 121"/>
                <a:gd name="T17" fmla="*/ 118 h 136"/>
                <a:gd name="T18" fmla="*/ 81 w 121"/>
                <a:gd name="T19" fmla="*/ 129 h 136"/>
                <a:gd name="T20" fmla="*/ 78 w 121"/>
                <a:gd name="T21" fmla="*/ 136 h 136"/>
                <a:gd name="T22" fmla="*/ 67 w 121"/>
                <a:gd name="T23" fmla="*/ 130 h 136"/>
                <a:gd name="T24" fmla="*/ 51 w 121"/>
                <a:gd name="T25" fmla="*/ 124 h 136"/>
                <a:gd name="T26" fmla="*/ 42 w 121"/>
                <a:gd name="T27" fmla="*/ 127 h 136"/>
                <a:gd name="T28" fmla="*/ 38 w 121"/>
                <a:gd name="T29" fmla="*/ 127 h 136"/>
                <a:gd name="T30" fmla="*/ 32 w 121"/>
                <a:gd name="T31" fmla="*/ 125 h 136"/>
                <a:gd name="T32" fmla="*/ 23 w 121"/>
                <a:gd name="T33" fmla="*/ 120 h 136"/>
                <a:gd name="T34" fmla="*/ 19 w 121"/>
                <a:gd name="T35" fmla="*/ 123 h 136"/>
                <a:gd name="T36" fmla="*/ 18 w 121"/>
                <a:gd name="T37" fmla="*/ 120 h 136"/>
                <a:gd name="T38" fmla="*/ 16 w 121"/>
                <a:gd name="T39" fmla="*/ 121 h 136"/>
                <a:gd name="T40" fmla="*/ 13 w 121"/>
                <a:gd name="T41" fmla="*/ 121 h 136"/>
                <a:gd name="T42" fmla="*/ 10 w 121"/>
                <a:gd name="T43" fmla="*/ 121 h 136"/>
                <a:gd name="T44" fmla="*/ 7 w 121"/>
                <a:gd name="T45" fmla="*/ 119 h 136"/>
                <a:gd name="T46" fmla="*/ 1 w 121"/>
                <a:gd name="T47" fmla="*/ 116 h 136"/>
                <a:gd name="T48" fmla="*/ 2 w 121"/>
                <a:gd name="T49" fmla="*/ 111 h 136"/>
                <a:gd name="T50" fmla="*/ 2 w 121"/>
                <a:gd name="T51" fmla="*/ 105 h 136"/>
                <a:gd name="T52" fmla="*/ 4 w 121"/>
                <a:gd name="T53" fmla="*/ 99 h 136"/>
                <a:gd name="T54" fmla="*/ 4 w 121"/>
                <a:gd name="T55" fmla="*/ 94 h 136"/>
                <a:gd name="T56" fmla="*/ 9 w 121"/>
                <a:gd name="T57" fmla="*/ 82 h 136"/>
                <a:gd name="T58" fmla="*/ 8 w 121"/>
                <a:gd name="T59" fmla="*/ 74 h 136"/>
                <a:gd name="T60" fmla="*/ 9 w 121"/>
                <a:gd name="T61" fmla="*/ 70 h 136"/>
                <a:gd name="T62" fmla="*/ 11 w 121"/>
                <a:gd name="T63" fmla="*/ 64 h 136"/>
                <a:gd name="T64" fmla="*/ 14 w 121"/>
                <a:gd name="T65" fmla="*/ 65 h 136"/>
                <a:gd name="T66" fmla="*/ 16 w 121"/>
                <a:gd name="T67" fmla="*/ 62 h 136"/>
                <a:gd name="T68" fmla="*/ 18 w 121"/>
                <a:gd name="T69" fmla="*/ 55 h 136"/>
                <a:gd name="T70" fmla="*/ 21 w 121"/>
                <a:gd name="T71" fmla="*/ 53 h 136"/>
                <a:gd name="T72" fmla="*/ 20 w 121"/>
                <a:gd name="T73" fmla="*/ 47 h 136"/>
                <a:gd name="T74" fmla="*/ 24 w 121"/>
                <a:gd name="T75" fmla="*/ 45 h 136"/>
                <a:gd name="T76" fmla="*/ 29 w 121"/>
                <a:gd name="T77" fmla="*/ 33 h 136"/>
                <a:gd name="T78" fmla="*/ 34 w 121"/>
                <a:gd name="T79" fmla="*/ 30 h 136"/>
                <a:gd name="T80" fmla="*/ 37 w 121"/>
                <a:gd name="T81" fmla="*/ 31 h 136"/>
                <a:gd name="T82" fmla="*/ 41 w 121"/>
                <a:gd name="T83" fmla="*/ 33 h 136"/>
                <a:gd name="T84" fmla="*/ 47 w 121"/>
                <a:gd name="T85" fmla="*/ 31 h 136"/>
                <a:gd name="T86" fmla="*/ 58 w 121"/>
                <a:gd name="T87" fmla="*/ 18 h 136"/>
                <a:gd name="T88" fmla="*/ 57 w 121"/>
                <a:gd name="T89" fmla="*/ 14 h 136"/>
                <a:gd name="T90" fmla="*/ 55 w 121"/>
                <a:gd name="T91" fmla="*/ 12 h 136"/>
                <a:gd name="T92" fmla="*/ 71 w 121"/>
                <a:gd name="T93" fmla="*/ 10 h 136"/>
                <a:gd name="T94" fmla="*/ 78 w 121"/>
                <a:gd name="T95" fmla="*/ 13 h 136"/>
                <a:gd name="T96" fmla="*/ 83 w 121"/>
                <a:gd name="T97" fmla="*/ 13 h 136"/>
                <a:gd name="T98" fmla="*/ 89 w 121"/>
                <a:gd name="T99" fmla="*/ 13 h 136"/>
                <a:gd name="T100" fmla="*/ 102 w 121"/>
                <a:gd name="T101" fmla="*/ 7 h 136"/>
                <a:gd name="T102" fmla="*/ 111 w 121"/>
                <a:gd name="T103" fmla="*/ 1 h 136"/>
                <a:gd name="T104" fmla="*/ 109 w 121"/>
                <a:gd name="T105" fmla="*/ 1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136">
                  <a:moveTo>
                    <a:pt x="113" y="16"/>
                  </a:moveTo>
                  <a:lnTo>
                    <a:pt x="114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22"/>
                  </a:lnTo>
                  <a:lnTo>
                    <a:pt x="109" y="32"/>
                  </a:lnTo>
                  <a:lnTo>
                    <a:pt x="110" y="35"/>
                  </a:lnTo>
                  <a:lnTo>
                    <a:pt x="111" y="38"/>
                  </a:lnTo>
                  <a:lnTo>
                    <a:pt x="114" y="39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20" y="42"/>
                  </a:lnTo>
                  <a:lnTo>
                    <a:pt x="121" y="45"/>
                  </a:lnTo>
                  <a:lnTo>
                    <a:pt x="121" y="49"/>
                  </a:lnTo>
                  <a:lnTo>
                    <a:pt x="119" y="51"/>
                  </a:lnTo>
                  <a:lnTo>
                    <a:pt x="118" y="53"/>
                  </a:lnTo>
                  <a:lnTo>
                    <a:pt x="117" y="59"/>
                  </a:lnTo>
                  <a:lnTo>
                    <a:pt x="116" y="61"/>
                  </a:lnTo>
                  <a:lnTo>
                    <a:pt x="113" y="64"/>
                  </a:lnTo>
                  <a:lnTo>
                    <a:pt x="112" y="67"/>
                  </a:lnTo>
                  <a:lnTo>
                    <a:pt x="112" y="68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1" y="71"/>
                  </a:lnTo>
                  <a:lnTo>
                    <a:pt x="110" y="72"/>
                  </a:lnTo>
                  <a:lnTo>
                    <a:pt x="109" y="72"/>
                  </a:lnTo>
                  <a:lnTo>
                    <a:pt x="108" y="72"/>
                  </a:lnTo>
                  <a:lnTo>
                    <a:pt x="107" y="72"/>
                  </a:lnTo>
                  <a:lnTo>
                    <a:pt x="107" y="74"/>
                  </a:lnTo>
                  <a:lnTo>
                    <a:pt x="105" y="79"/>
                  </a:lnTo>
                  <a:lnTo>
                    <a:pt x="104" y="80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0" y="84"/>
                  </a:lnTo>
                  <a:lnTo>
                    <a:pt x="99" y="88"/>
                  </a:lnTo>
                  <a:lnTo>
                    <a:pt x="98" y="89"/>
                  </a:lnTo>
                  <a:lnTo>
                    <a:pt x="97" y="89"/>
                  </a:lnTo>
                  <a:lnTo>
                    <a:pt x="96" y="90"/>
                  </a:lnTo>
                  <a:lnTo>
                    <a:pt x="96" y="93"/>
                  </a:lnTo>
                  <a:lnTo>
                    <a:pt x="96" y="94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4" y="96"/>
                  </a:lnTo>
                  <a:lnTo>
                    <a:pt x="94" y="97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2" y="99"/>
                  </a:lnTo>
                  <a:lnTo>
                    <a:pt x="92" y="100"/>
                  </a:lnTo>
                  <a:lnTo>
                    <a:pt x="91" y="101"/>
                  </a:lnTo>
                  <a:lnTo>
                    <a:pt x="91" y="103"/>
                  </a:lnTo>
                  <a:lnTo>
                    <a:pt x="91" y="105"/>
                  </a:lnTo>
                  <a:lnTo>
                    <a:pt x="88" y="113"/>
                  </a:lnTo>
                  <a:lnTo>
                    <a:pt x="87" y="115"/>
                  </a:lnTo>
                  <a:lnTo>
                    <a:pt x="86" y="118"/>
                  </a:lnTo>
                  <a:lnTo>
                    <a:pt x="86" y="119"/>
                  </a:lnTo>
                  <a:lnTo>
                    <a:pt x="85" y="120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5" y="125"/>
                  </a:lnTo>
                  <a:lnTo>
                    <a:pt x="81" y="129"/>
                  </a:lnTo>
                  <a:lnTo>
                    <a:pt x="81" y="131"/>
                  </a:lnTo>
                  <a:lnTo>
                    <a:pt x="81" y="132"/>
                  </a:lnTo>
                  <a:lnTo>
                    <a:pt x="81" y="134"/>
                  </a:lnTo>
                  <a:lnTo>
                    <a:pt x="81" y="135"/>
                  </a:lnTo>
                  <a:lnTo>
                    <a:pt x="79" y="136"/>
                  </a:lnTo>
                  <a:lnTo>
                    <a:pt x="78" y="136"/>
                  </a:lnTo>
                  <a:lnTo>
                    <a:pt x="77" y="135"/>
                  </a:lnTo>
                  <a:lnTo>
                    <a:pt x="76" y="134"/>
                  </a:lnTo>
                  <a:lnTo>
                    <a:pt x="75" y="133"/>
                  </a:lnTo>
                  <a:lnTo>
                    <a:pt x="71" y="131"/>
                  </a:lnTo>
                  <a:lnTo>
                    <a:pt x="69" y="130"/>
                  </a:lnTo>
                  <a:lnTo>
                    <a:pt x="67" y="130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3" y="125"/>
                  </a:lnTo>
                  <a:lnTo>
                    <a:pt x="51" y="124"/>
                  </a:lnTo>
                  <a:lnTo>
                    <a:pt x="47" y="124"/>
                  </a:lnTo>
                  <a:lnTo>
                    <a:pt x="44" y="124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2" y="126"/>
                  </a:lnTo>
                  <a:lnTo>
                    <a:pt x="42" y="127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40" y="127"/>
                  </a:lnTo>
                  <a:lnTo>
                    <a:pt x="40" y="126"/>
                  </a:lnTo>
                  <a:lnTo>
                    <a:pt x="39" y="126"/>
                  </a:lnTo>
                  <a:lnTo>
                    <a:pt x="38" y="127"/>
                  </a:lnTo>
                  <a:lnTo>
                    <a:pt x="36" y="128"/>
                  </a:lnTo>
                  <a:lnTo>
                    <a:pt x="35" y="128"/>
                  </a:lnTo>
                  <a:lnTo>
                    <a:pt x="33" y="128"/>
                  </a:lnTo>
                  <a:lnTo>
                    <a:pt x="33" y="127"/>
                  </a:lnTo>
                  <a:lnTo>
                    <a:pt x="33" y="126"/>
                  </a:lnTo>
                  <a:lnTo>
                    <a:pt x="32" y="125"/>
                  </a:lnTo>
                  <a:lnTo>
                    <a:pt x="30" y="123"/>
                  </a:lnTo>
                  <a:lnTo>
                    <a:pt x="29" y="122"/>
                  </a:lnTo>
                  <a:lnTo>
                    <a:pt x="27" y="119"/>
                  </a:lnTo>
                  <a:lnTo>
                    <a:pt x="26" y="118"/>
                  </a:lnTo>
                  <a:lnTo>
                    <a:pt x="24" y="119"/>
                  </a:lnTo>
                  <a:lnTo>
                    <a:pt x="23" y="120"/>
                  </a:lnTo>
                  <a:lnTo>
                    <a:pt x="23" y="121"/>
                  </a:lnTo>
                  <a:lnTo>
                    <a:pt x="23" y="122"/>
                  </a:lnTo>
                  <a:lnTo>
                    <a:pt x="22" y="122"/>
                  </a:lnTo>
                  <a:lnTo>
                    <a:pt x="20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19" y="120"/>
                  </a:lnTo>
                  <a:lnTo>
                    <a:pt x="18" y="120"/>
                  </a:lnTo>
                  <a:lnTo>
                    <a:pt x="18" y="119"/>
                  </a:lnTo>
                  <a:lnTo>
                    <a:pt x="17" y="119"/>
                  </a:lnTo>
                  <a:lnTo>
                    <a:pt x="17" y="120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5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10" y="121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7" y="120"/>
                  </a:lnTo>
                  <a:lnTo>
                    <a:pt x="7" y="119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2" y="105"/>
                  </a:lnTo>
                  <a:lnTo>
                    <a:pt x="2" y="104"/>
                  </a:lnTo>
                  <a:lnTo>
                    <a:pt x="3" y="103"/>
                  </a:lnTo>
                  <a:lnTo>
                    <a:pt x="4" y="102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4" y="99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5" y="92"/>
                  </a:lnTo>
                  <a:lnTo>
                    <a:pt x="5" y="86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8" y="81"/>
                  </a:lnTo>
                  <a:lnTo>
                    <a:pt x="7" y="79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6" y="64"/>
                  </a:lnTo>
                  <a:lnTo>
                    <a:pt x="16" y="63"/>
                  </a:lnTo>
                  <a:lnTo>
                    <a:pt x="16" y="62"/>
                  </a:lnTo>
                  <a:lnTo>
                    <a:pt x="17" y="60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2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4" y="45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5" y="42"/>
                  </a:lnTo>
                  <a:lnTo>
                    <a:pt x="26" y="41"/>
                  </a:lnTo>
                  <a:lnTo>
                    <a:pt x="27" y="38"/>
                  </a:lnTo>
                  <a:lnTo>
                    <a:pt x="29" y="33"/>
                  </a:lnTo>
                  <a:lnTo>
                    <a:pt x="30" y="31"/>
                  </a:lnTo>
                  <a:lnTo>
                    <a:pt x="31" y="30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1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5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4" y="34"/>
                  </a:lnTo>
                  <a:lnTo>
                    <a:pt x="47" y="31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50" y="25"/>
                  </a:lnTo>
                  <a:lnTo>
                    <a:pt x="52" y="24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5" y="11"/>
                  </a:lnTo>
                  <a:lnTo>
                    <a:pt x="76" y="12"/>
                  </a:lnTo>
                  <a:lnTo>
                    <a:pt x="77" y="12"/>
                  </a:lnTo>
                  <a:lnTo>
                    <a:pt x="78" y="13"/>
                  </a:lnTo>
                  <a:lnTo>
                    <a:pt x="79" y="13"/>
                  </a:lnTo>
                  <a:lnTo>
                    <a:pt x="80" y="12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5" y="14"/>
                  </a:lnTo>
                  <a:lnTo>
                    <a:pt x="86" y="14"/>
                  </a:lnTo>
                  <a:lnTo>
                    <a:pt x="89" y="13"/>
                  </a:lnTo>
                  <a:lnTo>
                    <a:pt x="94" y="13"/>
                  </a:lnTo>
                  <a:lnTo>
                    <a:pt x="97" y="12"/>
                  </a:lnTo>
                  <a:lnTo>
                    <a:pt x="98" y="11"/>
                  </a:lnTo>
                  <a:lnTo>
                    <a:pt x="99" y="10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1" y="2"/>
                  </a:lnTo>
                  <a:lnTo>
                    <a:pt x="111" y="5"/>
                  </a:lnTo>
                  <a:lnTo>
                    <a:pt x="111" y="7"/>
                  </a:lnTo>
                  <a:lnTo>
                    <a:pt x="110" y="8"/>
                  </a:lnTo>
                  <a:lnTo>
                    <a:pt x="109" y="12"/>
                  </a:lnTo>
                  <a:lnTo>
                    <a:pt x="108" y="13"/>
                  </a:lnTo>
                  <a:lnTo>
                    <a:pt x="109" y="13"/>
                  </a:lnTo>
                  <a:lnTo>
                    <a:pt x="110" y="14"/>
                  </a:lnTo>
                  <a:lnTo>
                    <a:pt x="113" y="1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312575" y="3064884"/>
              <a:ext cx="315283" cy="320024"/>
            </a:xfrm>
            <a:custGeom>
              <a:avLst/>
              <a:gdLst>
                <a:gd name="T0" fmla="*/ 130 w 133"/>
                <a:gd name="T1" fmla="*/ 27 h 135"/>
                <a:gd name="T2" fmla="*/ 125 w 133"/>
                <a:gd name="T3" fmla="*/ 31 h 135"/>
                <a:gd name="T4" fmla="*/ 124 w 133"/>
                <a:gd name="T5" fmla="*/ 36 h 135"/>
                <a:gd name="T6" fmla="*/ 120 w 133"/>
                <a:gd name="T7" fmla="*/ 45 h 135"/>
                <a:gd name="T8" fmla="*/ 119 w 133"/>
                <a:gd name="T9" fmla="*/ 58 h 135"/>
                <a:gd name="T10" fmla="*/ 122 w 133"/>
                <a:gd name="T11" fmla="*/ 62 h 135"/>
                <a:gd name="T12" fmla="*/ 125 w 133"/>
                <a:gd name="T13" fmla="*/ 71 h 135"/>
                <a:gd name="T14" fmla="*/ 119 w 133"/>
                <a:gd name="T15" fmla="*/ 81 h 135"/>
                <a:gd name="T16" fmla="*/ 117 w 133"/>
                <a:gd name="T17" fmla="*/ 95 h 135"/>
                <a:gd name="T18" fmla="*/ 107 w 133"/>
                <a:gd name="T19" fmla="*/ 106 h 135"/>
                <a:gd name="T20" fmla="*/ 106 w 133"/>
                <a:gd name="T21" fmla="*/ 109 h 135"/>
                <a:gd name="T22" fmla="*/ 99 w 133"/>
                <a:gd name="T23" fmla="*/ 114 h 135"/>
                <a:gd name="T24" fmla="*/ 89 w 133"/>
                <a:gd name="T25" fmla="*/ 117 h 135"/>
                <a:gd name="T26" fmla="*/ 85 w 133"/>
                <a:gd name="T27" fmla="*/ 108 h 135"/>
                <a:gd name="T28" fmla="*/ 86 w 133"/>
                <a:gd name="T29" fmla="*/ 100 h 135"/>
                <a:gd name="T30" fmla="*/ 76 w 133"/>
                <a:gd name="T31" fmla="*/ 108 h 135"/>
                <a:gd name="T32" fmla="*/ 61 w 133"/>
                <a:gd name="T33" fmla="*/ 114 h 135"/>
                <a:gd name="T34" fmla="*/ 58 w 133"/>
                <a:gd name="T35" fmla="*/ 113 h 135"/>
                <a:gd name="T36" fmla="*/ 52 w 133"/>
                <a:gd name="T37" fmla="*/ 112 h 135"/>
                <a:gd name="T38" fmla="*/ 45 w 133"/>
                <a:gd name="T39" fmla="*/ 110 h 135"/>
                <a:gd name="T40" fmla="*/ 30 w 133"/>
                <a:gd name="T41" fmla="*/ 112 h 135"/>
                <a:gd name="T42" fmla="*/ 32 w 133"/>
                <a:gd name="T43" fmla="*/ 115 h 135"/>
                <a:gd name="T44" fmla="*/ 27 w 133"/>
                <a:gd name="T45" fmla="*/ 124 h 135"/>
                <a:gd name="T46" fmla="*/ 19 w 133"/>
                <a:gd name="T47" fmla="*/ 134 h 135"/>
                <a:gd name="T48" fmla="*/ 16 w 133"/>
                <a:gd name="T49" fmla="*/ 133 h 135"/>
                <a:gd name="T50" fmla="*/ 11 w 133"/>
                <a:gd name="T51" fmla="*/ 131 h 135"/>
                <a:gd name="T52" fmla="*/ 9 w 133"/>
                <a:gd name="T53" fmla="*/ 129 h 135"/>
                <a:gd name="T54" fmla="*/ 8 w 133"/>
                <a:gd name="T55" fmla="*/ 122 h 135"/>
                <a:gd name="T56" fmla="*/ 6 w 133"/>
                <a:gd name="T57" fmla="*/ 118 h 135"/>
                <a:gd name="T58" fmla="*/ 2 w 133"/>
                <a:gd name="T59" fmla="*/ 114 h 135"/>
                <a:gd name="T60" fmla="*/ 0 w 133"/>
                <a:gd name="T61" fmla="*/ 112 h 135"/>
                <a:gd name="T62" fmla="*/ 10 w 133"/>
                <a:gd name="T63" fmla="*/ 102 h 135"/>
                <a:gd name="T64" fmla="*/ 26 w 133"/>
                <a:gd name="T65" fmla="*/ 86 h 135"/>
                <a:gd name="T66" fmla="*/ 24 w 133"/>
                <a:gd name="T67" fmla="*/ 83 h 135"/>
                <a:gd name="T68" fmla="*/ 29 w 133"/>
                <a:gd name="T69" fmla="*/ 80 h 135"/>
                <a:gd name="T70" fmla="*/ 33 w 133"/>
                <a:gd name="T71" fmla="*/ 83 h 135"/>
                <a:gd name="T72" fmla="*/ 31 w 133"/>
                <a:gd name="T73" fmla="*/ 88 h 135"/>
                <a:gd name="T74" fmla="*/ 35 w 133"/>
                <a:gd name="T75" fmla="*/ 88 h 135"/>
                <a:gd name="T76" fmla="*/ 45 w 133"/>
                <a:gd name="T77" fmla="*/ 82 h 135"/>
                <a:gd name="T78" fmla="*/ 44 w 133"/>
                <a:gd name="T79" fmla="*/ 77 h 135"/>
                <a:gd name="T80" fmla="*/ 46 w 133"/>
                <a:gd name="T81" fmla="*/ 72 h 135"/>
                <a:gd name="T82" fmla="*/ 47 w 133"/>
                <a:gd name="T83" fmla="*/ 63 h 135"/>
                <a:gd name="T84" fmla="*/ 59 w 133"/>
                <a:gd name="T85" fmla="*/ 47 h 135"/>
                <a:gd name="T86" fmla="*/ 67 w 133"/>
                <a:gd name="T87" fmla="*/ 37 h 135"/>
                <a:gd name="T88" fmla="*/ 69 w 133"/>
                <a:gd name="T89" fmla="*/ 41 h 135"/>
                <a:gd name="T90" fmla="*/ 74 w 133"/>
                <a:gd name="T91" fmla="*/ 37 h 135"/>
                <a:gd name="T92" fmla="*/ 78 w 133"/>
                <a:gd name="T93" fmla="*/ 29 h 135"/>
                <a:gd name="T94" fmla="*/ 83 w 133"/>
                <a:gd name="T95" fmla="*/ 26 h 135"/>
                <a:gd name="T96" fmla="*/ 93 w 133"/>
                <a:gd name="T97" fmla="*/ 23 h 135"/>
                <a:gd name="T98" fmla="*/ 107 w 133"/>
                <a:gd name="T99" fmla="*/ 9 h 135"/>
                <a:gd name="T100" fmla="*/ 113 w 133"/>
                <a:gd name="T101" fmla="*/ 8 h 135"/>
                <a:gd name="T102" fmla="*/ 126 w 133"/>
                <a:gd name="T103" fmla="*/ 3 h 135"/>
                <a:gd name="T104" fmla="*/ 129 w 133"/>
                <a:gd name="T105" fmla="*/ 3 h 135"/>
                <a:gd name="T106" fmla="*/ 132 w 133"/>
                <a:gd name="T107" fmla="*/ 10 h 135"/>
                <a:gd name="T108" fmla="*/ 130 w 133"/>
                <a:gd name="T109" fmla="*/ 13 h 135"/>
                <a:gd name="T110" fmla="*/ 132 w 133"/>
                <a:gd name="T111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" h="135">
                  <a:moveTo>
                    <a:pt x="132" y="23"/>
                  </a:moveTo>
                  <a:lnTo>
                    <a:pt x="133" y="26"/>
                  </a:lnTo>
                  <a:lnTo>
                    <a:pt x="133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0" y="27"/>
                  </a:lnTo>
                  <a:lnTo>
                    <a:pt x="129" y="28"/>
                  </a:lnTo>
                  <a:lnTo>
                    <a:pt x="129" y="29"/>
                  </a:lnTo>
                  <a:lnTo>
                    <a:pt x="128" y="30"/>
                  </a:lnTo>
                  <a:lnTo>
                    <a:pt x="127" y="30"/>
                  </a:lnTo>
                  <a:lnTo>
                    <a:pt x="126" y="31"/>
                  </a:lnTo>
                  <a:lnTo>
                    <a:pt x="125" y="31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5"/>
                  </a:lnTo>
                  <a:lnTo>
                    <a:pt x="124" y="35"/>
                  </a:lnTo>
                  <a:lnTo>
                    <a:pt x="124" y="36"/>
                  </a:lnTo>
                  <a:lnTo>
                    <a:pt x="123" y="37"/>
                  </a:lnTo>
                  <a:lnTo>
                    <a:pt x="121" y="39"/>
                  </a:lnTo>
                  <a:lnTo>
                    <a:pt x="120" y="40"/>
                  </a:lnTo>
                  <a:lnTo>
                    <a:pt x="119" y="42"/>
                  </a:lnTo>
                  <a:lnTo>
                    <a:pt x="119" y="43"/>
                  </a:lnTo>
                  <a:lnTo>
                    <a:pt x="120" y="45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9" y="55"/>
                  </a:lnTo>
                  <a:lnTo>
                    <a:pt x="119" y="58"/>
                  </a:lnTo>
                  <a:lnTo>
                    <a:pt x="120" y="61"/>
                  </a:lnTo>
                  <a:lnTo>
                    <a:pt x="121" y="61"/>
                  </a:lnTo>
                  <a:lnTo>
                    <a:pt x="121" y="61"/>
                  </a:lnTo>
                  <a:lnTo>
                    <a:pt x="122" y="61"/>
                  </a:lnTo>
                  <a:lnTo>
                    <a:pt x="122" y="62"/>
                  </a:lnTo>
                  <a:lnTo>
                    <a:pt x="122" y="62"/>
                  </a:lnTo>
                  <a:lnTo>
                    <a:pt x="122" y="63"/>
                  </a:lnTo>
                  <a:lnTo>
                    <a:pt x="122" y="64"/>
                  </a:lnTo>
                  <a:lnTo>
                    <a:pt x="121" y="64"/>
                  </a:lnTo>
                  <a:lnTo>
                    <a:pt x="122" y="69"/>
                  </a:lnTo>
                  <a:lnTo>
                    <a:pt x="123" y="70"/>
                  </a:lnTo>
                  <a:lnTo>
                    <a:pt x="125" y="71"/>
                  </a:lnTo>
                  <a:lnTo>
                    <a:pt x="126" y="71"/>
                  </a:lnTo>
                  <a:lnTo>
                    <a:pt x="126" y="73"/>
                  </a:lnTo>
                  <a:lnTo>
                    <a:pt x="126" y="74"/>
                  </a:lnTo>
                  <a:lnTo>
                    <a:pt x="124" y="77"/>
                  </a:lnTo>
                  <a:lnTo>
                    <a:pt x="121" y="80"/>
                  </a:lnTo>
                  <a:lnTo>
                    <a:pt x="119" y="81"/>
                  </a:lnTo>
                  <a:lnTo>
                    <a:pt x="117" y="82"/>
                  </a:lnTo>
                  <a:lnTo>
                    <a:pt x="116" y="83"/>
                  </a:lnTo>
                  <a:lnTo>
                    <a:pt x="115" y="84"/>
                  </a:lnTo>
                  <a:lnTo>
                    <a:pt x="115" y="86"/>
                  </a:lnTo>
                  <a:lnTo>
                    <a:pt x="117" y="93"/>
                  </a:lnTo>
                  <a:lnTo>
                    <a:pt x="117" y="95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15" y="97"/>
                  </a:lnTo>
                  <a:lnTo>
                    <a:pt x="114" y="97"/>
                  </a:lnTo>
                  <a:lnTo>
                    <a:pt x="113" y="97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6" y="107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3" y="109"/>
                  </a:lnTo>
                  <a:lnTo>
                    <a:pt x="103" y="111"/>
                  </a:lnTo>
                  <a:lnTo>
                    <a:pt x="101" y="113"/>
                  </a:lnTo>
                  <a:lnTo>
                    <a:pt x="99" y="114"/>
                  </a:lnTo>
                  <a:lnTo>
                    <a:pt x="98" y="115"/>
                  </a:lnTo>
                  <a:lnTo>
                    <a:pt x="96" y="115"/>
                  </a:lnTo>
                  <a:lnTo>
                    <a:pt x="95" y="115"/>
                  </a:lnTo>
                  <a:lnTo>
                    <a:pt x="92" y="117"/>
                  </a:lnTo>
                  <a:lnTo>
                    <a:pt x="92" y="118"/>
                  </a:lnTo>
                  <a:lnTo>
                    <a:pt x="89" y="117"/>
                  </a:lnTo>
                  <a:lnTo>
                    <a:pt x="88" y="116"/>
                  </a:lnTo>
                  <a:lnTo>
                    <a:pt x="85" y="114"/>
                  </a:lnTo>
                  <a:lnTo>
                    <a:pt x="84" y="113"/>
                  </a:lnTo>
                  <a:lnTo>
                    <a:pt x="83" y="113"/>
                  </a:lnTo>
                  <a:lnTo>
                    <a:pt x="84" y="112"/>
                  </a:lnTo>
                  <a:lnTo>
                    <a:pt x="85" y="108"/>
                  </a:lnTo>
                  <a:lnTo>
                    <a:pt x="86" y="106"/>
                  </a:lnTo>
                  <a:lnTo>
                    <a:pt x="86" y="105"/>
                  </a:lnTo>
                  <a:lnTo>
                    <a:pt x="86" y="102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77" y="107"/>
                  </a:lnTo>
                  <a:lnTo>
                    <a:pt x="76" y="108"/>
                  </a:lnTo>
                  <a:lnTo>
                    <a:pt x="74" y="110"/>
                  </a:lnTo>
                  <a:lnTo>
                    <a:pt x="73" y="111"/>
                  </a:lnTo>
                  <a:lnTo>
                    <a:pt x="72" y="112"/>
                  </a:lnTo>
                  <a:lnTo>
                    <a:pt x="69" y="113"/>
                  </a:lnTo>
                  <a:lnTo>
                    <a:pt x="64" y="113"/>
                  </a:lnTo>
                  <a:lnTo>
                    <a:pt x="61" y="114"/>
                  </a:lnTo>
                  <a:lnTo>
                    <a:pt x="60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3"/>
                  </a:lnTo>
                  <a:lnTo>
                    <a:pt x="58" y="113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4" y="113"/>
                  </a:lnTo>
                  <a:lnTo>
                    <a:pt x="53" y="113"/>
                  </a:lnTo>
                  <a:lnTo>
                    <a:pt x="52" y="112"/>
                  </a:lnTo>
                  <a:lnTo>
                    <a:pt x="51" y="112"/>
                  </a:lnTo>
                  <a:lnTo>
                    <a:pt x="50" y="111"/>
                  </a:lnTo>
                  <a:lnTo>
                    <a:pt x="49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1" y="110"/>
                  </a:lnTo>
                  <a:lnTo>
                    <a:pt x="32" y="111"/>
                  </a:lnTo>
                  <a:lnTo>
                    <a:pt x="31" y="111"/>
                  </a:lnTo>
                  <a:lnTo>
                    <a:pt x="30" y="111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32" y="114"/>
                  </a:lnTo>
                  <a:lnTo>
                    <a:pt x="32" y="115"/>
                  </a:lnTo>
                  <a:lnTo>
                    <a:pt x="33" y="115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7"/>
                  </a:lnTo>
                  <a:lnTo>
                    <a:pt x="33" y="118"/>
                  </a:lnTo>
                  <a:lnTo>
                    <a:pt x="27" y="124"/>
                  </a:lnTo>
                  <a:lnTo>
                    <a:pt x="25" y="125"/>
                  </a:lnTo>
                  <a:lnTo>
                    <a:pt x="24" y="126"/>
                  </a:lnTo>
                  <a:lnTo>
                    <a:pt x="24" y="127"/>
                  </a:lnTo>
                  <a:lnTo>
                    <a:pt x="24" y="128"/>
                  </a:lnTo>
                  <a:lnTo>
                    <a:pt x="22" y="131"/>
                  </a:lnTo>
                  <a:lnTo>
                    <a:pt x="19" y="134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8" y="135"/>
                  </a:lnTo>
                  <a:lnTo>
                    <a:pt x="17" y="135"/>
                  </a:lnTo>
                  <a:lnTo>
                    <a:pt x="16" y="134"/>
                  </a:lnTo>
                  <a:lnTo>
                    <a:pt x="16" y="133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3" y="132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11" y="131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0" y="130"/>
                  </a:lnTo>
                  <a:lnTo>
                    <a:pt x="9" y="130"/>
                  </a:lnTo>
                  <a:lnTo>
                    <a:pt x="9" y="129"/>
                  </a:lnTo>
                  <a:lnTo>
                    <a:pt x="8" y="129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8" y="126"/>
                  </a:lnTo>
                  <a:lnTo>
                    <a:pt x="9" y="124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7" y="119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5" y="117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1" y="109"/>
                  </a:lnTo>
                  <a:lnTo>
                    <a:pt x="3" y="108"/>
                  </a:lnTo>
                  <a:lnTo>
                    <a:pt x="6" y="105"/>
                  </a:lnTo>
                  <a:lnTo>
                    <a:pt x="10" y="102"/>
                  </a:lnTo>
                  <a:lnTo>
                    <a:pt x="13" y="100"/>
                  </a:lnTo>
                  <a:lnTo>
                    <a:pt x="17" y="94"/>
                  </a:lnTo>
                  <a:lnTo>
                    <a:pt x="18" y="93"/>
                  </a:lnTo>
                  <a:lnTo>
                    <a:pt x="25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5" y="86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5" y="81"/>
                  </a:lnTo>
                  <a:lnTo>
                    <a:pt x="27" y="81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0" y="80"/>
                  </a:lnTo>
                  <a:lnTo>
                    <a:pt x="31" y="80"/>
                  </a:lnTo>
                  <a:lnTo>
                    <a:pt x="32" y="80"/>
                  </a:lnTo>
                  <a:lnTo>
                    <a:pt x="32" y="81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33" y="8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1" y="87"/>
                  </a:lnTo>
                  <a:lnTo>
                    <a:pt x="31" y="88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89"/>
                  </a:lnTo>
                  <a:lnTo>
                    <a:pt x="35" y="88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6"/>
                  </a:lnTo>
                  <a:lnTo>
                    <a:pt x="42" y="85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5" y="79"/>
                  </a:lnTo>
                  <a:lnTo>
                    <a:pt x="44" y="79"/>
                  </a:lnTo>
                  <a:lnTo>
                    <a:pt x="44" y="78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4" y="75"/>
                  </a:lnTo>
                  <a:lnTo>
                    <a:pt x="44" y="74"/>
                  </a:lnTo>
                  <a:lnTo>
                    <a:pt x="45" y="73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1"/>
                  </a:lnTo>
                  <a:lnTo>
                    <a:pt x="47" y="67"/>
                  </a:lnTo>
                  <a:lnTo>
                    <a:pt x="47" y="66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7" y="63"/>
                  </a:lnTo>
                  <a:lnTo>
                    <a:pt x="53" y="54"/>
                  </a:lnTo>
                  <a:lnTo>
                    <a:pt x="56" y="52"/>
                  </a:lnTo>
                  <a:lnTo>
                    <a:pt x="57" y="51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9" y="47"/>
                  </a:lnTo>
                  <a:lnTo>
                    <a:pt x="60" y="44"/>
                  </a:lnTo>
                  <a:lnTo>
                    <a:pt x="60" y="42"/>
                  </a:lnTo>
                  <a:lnTo>
                    <a:pt x="61" y="41"/>
                  </a:lnTo>
                  <a:lnTo>
                    <a:pt x="63" y="38"/>
                  </a:lnTo>
                  <a:lnTo>
                    <a:pt x="65" y="36"/>
                  </a:lnTo>
                  <a:lnTo>
                    <a:pt x="67" y="37"/>
                  </a:lnTo>
                  <a:lnTo>
                    <a:pt x="67" y="38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1"/>
                  </a:lnTo>
                  <a:lnTo>
                    <a:pt x="68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0" y="41"/>
                  </a:lnTo>
                  <a:lnTo>
                    <a:pt x="71" y="40"/>
                  </a:lnTo>
                  <a:lnTo>
                    <a:pt x="72" y="39"/>
                  </a:lnTo>
                  <a:lnTo>
                    <a:pt x="73" y="38"/>
                  </a:lnTo>
                  <a:lnTo>
                    <a:pt x="74" y="37"/>
                  </a:lnTo>
                  <a:lnTo>
                    <a:pt x="76" y="35"/>
                  </a:lnTo>
                  <a:lnTo>
                    <a:pt x="76" y="34"/>
                  </a:lnTo>
                  <a:lnTo>
                    <a:pt x="76" y="33"/>
                  </a:lnTo>
                  <a:lnTo>
                    <a:pt x="76" y="32"/>
                  </a:lnTo>
                  <a:lnTo>
                    <a:pt x="76" y="31"/>
                  </a:lnTo>
                  <a:lnTo>
                    <a:pt x="78" y="29"/>
                  </a:lnTo>
                  <a:lnTo>
                    <a:pt x="79" y="28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6"/>
                  </a:lnTo>
                  <a:lnTo>
                    <a:pt x="82" y="27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93" y="23"/>
                  </a:lnTo>
                  <a:lnTo>
                    <a:pt x="95" y="22"/>
                  </a:lnTo>
                  <a:lnTo>
                    <a:pt x="100" y="19"/>
                  </a:lnTo>
                  <a:lnTo>
                    <a:pt x="102" y="16"/>
                  </a:lnTo>
                  <a:lnTo>
                    <a:pt x="104" y="13"/>
                  </a:lnTo>
                  <a:lnTo>
                    <a:pt x="106" y="10"/>
                  </a:lnTo>
                  <a:lnTo>
                    <a:pt x="107" y="9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0" y="6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5" y="9"/>
                  </a:lnTo>
                  <a:lnTo>
                    <a:pt x="116" y="9"/>
                  </a:lnTo>
                  <a:lnTo>
                    <a:pt x="117" y="8"/>
                  </a:lnTo>
                  <a:lnTo>
                    <a:pt x="118" y="8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7" y="2"/>
                  </a:lnTo>
                  <a:lnTo>
                    <a:pt x="128" y="1"/>
                  </a:lnTo>
                  <a:lnTo>
                    <a:pt x="128" y="0"/>
                  </a:lnTo>
                  <a:lnTo>
                    <a:pt x="128" y="3"/>
                  </a:lnTo>
                  <a:lnTo>
                    <a:pt x="129" y="3"/>
                  </a:lnTo>
                  <a:lnTo>
                    <a:pt x="130" y="3"/>
                  </a:lnTo>
                  <a:lnTo>
                    <a:pt x="131" y="4"/>
                  </a:lnTo>
                  <a:lnTo>
                    <a:pt x="132" y="5"/>
                  </a:lnTo>
                  <a:lnTo>
                    <a:pt x="132" y="6"/>
                  </a:lnTo>
                  <a:lnTo>
                    <a:pt x="132" y="7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1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30" y="16"/>
                  </a:lnTo>
                  <a:lnTo>
                    <a:pt x="132" y="17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2" y="21"/>
                  </a:lnTo>
                  <a:lnTo>
                    <a:pt x="132" y="22"/>
                  </a:lnTo>
                  <a:lnTo>
                    <a:pt x="132" y="23"/>
                  </a:lnTo>
                  <a:lnTo>
                    <a:pt x="132" y="2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3727052" y="3230822"/>
              <a:ext cx="497815" cy="189643"/>
            </a:xfrm>
            <a:custGeom>
              <a:avLst/>
              <a:gdLst>
                <a:gd name="T0" fmla="*/ 176 w 210"/>
                <a:gd name="T1" fmla="*/ 75 h 80"/>
                <a:gd name="T2" fmla="*/ 166 w 210"/>
                <a:gd name="T3" fmla="*/ 71 h 80"/>
                <a:gd name="T4" fmla="*/ 162 w 210"/>
                <a:gd name="T5" fmla="*/ 70 h 80"/>
                <a:gd name="T6" fmla="*/ 152 w 210"/>
                <a:gd name="T7" fmla="*/ 68 h 80"/>
                <a:gd name="T8" fmla="*/ 134 w 210"/>
                <a:gd name="T9" fmla="*/ 70 h 80"/>
                <a:gd name="T10" fmla="*/ 129 w 210"/>
                <a:gd name="T11" fmla="*/ 71 h 80"/>
                <a:gd name="T12" fmla="*/ 122 w 210"/>
                <a:gd name="T13" fmla="*/ 69 h 80"/>
                <a:gd name="T14" fmla="*/ 104 w 210"/>
                <a:gd name="T15" fmla="*/ 67 h 80"/>
                <a:gd name="T16" fmla="*/ 80 w 210"/>
                <a:gd name="T17" fmla="*/ 69 h 80"/>
                <a:gd name="T18" fmla="*/ 66 w 210"/>
                <a:gd name="T19" fmla="*/ 68 h 80"/>
                <a:gd name="T20" fmla="*/ 58 w 210"/>
                <a:gd name="T21" fmla="*/ 68 h 80"/>
                <a:gd name="T22" fmla="*/ 8 w 210"/>
                <a:gd name="T23" fmla="*/ 59 h 80"/>
                <a:gd name="T24" fmla="*/ 1 w 210"/>
                <a:gd name="T25" fmla="*/ 50 h 80"/>
                <a:gd name="T26" fmla="*/ 7 w 210"/>
                <a:gd name="T27" fmla="*/ 44 h 80"/>
                <a:gd name="T28" fmla="*/ 13 w 210"/>
                <a:gd name="T29" fmla="*/ 39 h 80"/>
                <a:gd name="T30" fmla="*/ 14 w 210"/>
                <a:gd name="T31" fmla="*/ 35 h 80"/>
                <a:gd name="T32" fmla="*/ 10 w 210"/>
                <a:gd name="T33" fmla="*/ 28 h 80"/>
                <a:gd name="T34" fmla="*/ 13 w 210"/>
                <a:gd name="T35" fmla="*/ 22 h 80"/>
                <a:gd name="T36" fmla="*/ 19 w 210"/>
                <a:gd name="T37" fmla="*/ 14 h 80"/>
                <a:gd name="T38" fmla="*/ 35 w 210"/>
                <a:gd name="T39" fmla="*/ 8 h 80"/>
                <a:gd name="T40" fmla="*/ 42 w 210"/>
                <a:gd name="T41" fmla="*/ 6 h 80"/>
                <a:gd name="T42" fmla="*/ 52 w 210"/>
                <a:gd name="T43" fmla="*/ 8 h 80"/>
                <a:gd name="T44" fmla="*/ 52 w 210"/>
                <a:gd name="T45" fmla="*/ 13 h 80"/>
                <a:gd name="T46" fmla="*/ 57 w 210"/>
                <a:gd name="T47" fmla="*/ 9 h 80"/>
                <a:gd name="T48" fmla="*/ 59 w 210"/>
                <a:gd name="T49" fmla="*/ 12 h 80"/>
                <a:gd name="T50" fmla="*/ 68 w 210"/>
                <a:gd name="T51" fmla="*/ 11 h 80"/>
                <a:gd name="T52" fmla="*/ 77 w 210"/>
                <a:gd name="T53" fmla="*/ 11 h 80"/>
                <a:gd name="T54" fmla="*/ 84 w 210"/>
                <a:gd name="T55" fmla="*/ 13 h 80"/>
                <a:gd name="T56" fmla="*/ 86 w 210"/>
                <a:gd name="T57" fmla="*/ 19 h 80"/>
                <a:gd name="T58" fmla="*/ 90 w 210"/>
                <a:gd name="T59" fmla="*/ 19 h 80"/>
                <a:gd name="T60" fmla="*/ 98 w 210"/>
                <a:gd name="T61" fmla="*/ 22 h 80"/>
                <a:gd name="T62" fmla="*/ 106 w 210"/>
                <a:gd name="T63" fmla="*/ 22 h 80"/>
                <a:gd name="T64" fmla="*/ 121 w 210"/>
                <a:gd name="T65" fmla="*/ 14 h 80"/>
                <a:gd name="T66" fmla="*/ 117 w 210"/>
                <a:gd name="T67" fmla="*/ 15 h 80"/>
                <a:gd name="T68" fmla="*/ 124 w 210"/>
                <a:gd name="T69" fmla="*/ 7 h 80"/>
                <a:gd name="T70" fmla="*/ 129 w 210"/>
                <a:gd name="T71" fmla="*/ 7 h 80"/>
                <a:gd name="T72" fmla="*/ 129 w 210"/>
                <a:gd name="T73" fmla="*/ 11 h 80"/>
                <a:gd name="T74" fmla="*/ 136 w 210"/>
                <a:gd name="T75" fmla="*/ 7 h 80"/>
                <a:gd name="T76" fmla="*/ 143 w 210"/>
                <a:gd name="T77" fmla="*/ 1 h 80"/>
                <a:gd name="T78" fmla="*/ 156 w 210"/>
                <a:gd name="T79" fmla="*/ 2 h 80"/>
                <a:gd name="T80" fmla="*/ 172 w 210"/>
                <a:gd name="T81" fmla="*/ 1 h 80"/>
                <a:gd name="T82" fmla="*/ 166 w 210"/>
                <a:gd name="T83" fmla="*/ 9 h 80"/>
                <a:gd name="T84" fmla="*/ 168 w 210"/>
                <a:gd name="T85" fmla="*/ 15 h 80"/>
                <a:gd name="T86" fmla="*/ 166 w 210"/>
                <a:gd name="T87" fmla="*/ 25 h 80"/>
                <a:gd name="T88" fmla="*/ 170 w 210"/>
                <a:gd name="T89" fmla="*/ 28 h 80"/>
                <a:gd name="T90" fmla="*/ 181 w 210"/>
                <a:gd name="T91" fmla="*/ 24 h 80"/>
                <a:gd name="T92" fmla="*/ 195 w 210"/>
                <a:gd name="T93" fmla="*/ 37 h 80"/>
                <a:gd name="T94" fmla="*/ 200 w 210"/>
                <a:gd name="T95" fmla="*/ 35 h 80"/>
                <a:gd name="T96" fmla="*/ 201 w 210"/>
                <a:gd name="T97" fmla="*/ 38 h 80"/>
                <a:gd name="T98" fmla="*/ 197 w 210"/>
                <a:gd name="T99" fmla="*/ 43 h 80"/>
                <a:gd name="T100" fmla="*/ 197 w 210"/>
                <a:gd name="T101" fmla="*/ 47 h 80"/>
                <a:gd name="T102" fmla="*/ 206 w 210"/>
                <a:gd name="T103" fmla="*/ 52 h 80"/>
                <a:gd name="T104" fmla="*/ 209 w 210"/>
                <a:gd name="T105" fmla="*/ 57 h 80"/>
                <a:gd name="T106" fmla="*/ 209 w 210"/>
                <a:gd name="T107" fmla="*/ 62 h 80"/>
                <a:gd name="T108" fmla="*/ 198 w 210"/>
                <a:gd name="T109" fmla="*/ 69 h 80"/>
                <a:gd name="T110" fmla="*/ 193 w 210"/>
                <a:gd name="T11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" h="80">
                  <a:moveTo>
                    <a:pt x="185" y="75"/>
                  </a:moveTo>
                  <a:lnTo>
                    <a:pt x="182" y="79"/>
                  </a:lnTo>
                  <a:lnTo>
                    <a:pt x="181" y="80"/>
                  </a:lnTo>
                  <a:lnTo>
                    <a:pt x="180" y="79"/>
                  </a:lnTo>
                  <a:lnTo>
                    <a:pt x="179" y="78"/>
                  </a:lnTo>
                  <a:lnTo>
                    <a:pt x="177" y="77"/>
                  </a:lnTo>
                  <a:lnTo>
                    <a:pt x="176" y="75"/>
                  </a:lnTo>
                  <a:lnTo>
                    <a:pt x="175" y="75"/>
                  </a:lnTo>
                  <a:lnTo>
                    <a:pt x="171" y="75"/>
                  </a:lnTo>
                  <a:lnTo>
                    <a:pt x="170" y="74"/>
                  </a:lnTo>
                  <a:lnTo>
                    <a:pt x="169" y="74"/>
                  </a:lnTo>
                  <a:lnTo>
                    <a:pt x="168" y="73"/>
                  </a:lnTo>
                  <a:lnTo>
                    <a:pt x="168" y="72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5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62" y="70"/>
                  </a:lnTo>
                  <a:lnTo>
                    <a:pt x="162" y="70"/>
                  </a:lnTo>
                  <a:lnTo>
                    <a:pt x="161" y="69"/>
                  </a:lnTo>
                  <a:lnTo>
                    <a:pt x="160" y="68"/>
                  </a:lnTo>
                  <a:lnTo>
                    <a:pt x="159" y="68"/>
                  </a:lnTo>
                  <a:lnTo>
                    <a:pt x="156" y="67"/>
                  </a:lnTo>
                  <a:lnTo>
                    <a:pt x="154" y="67"/>
                  </a:lnTo>
                  <a:lnTo>
                    <a:pt x="152" y="68"/>
                  </a:lnTo>
                  <a:lnTo>
                    <a:pt x="151" y="68"/>
                  </a:lnTo>
                  <a:lnTo>
                    <a:pt x="147" y="68"/>
                  </a:lnTo>
                  <a:lnTo>
                    <a:pt x="139" y="68"/>
                  </a:lnTo>
                  <a:lnTo>
                    <a:pt x="136" y="68"/>
                  </a:lnTo>
                  <a:lnTo>
                    <a:pt x="135" y="68"/>
                  </a:lnTo>
                  <a:lnTo>
                    <a:pt x="135" y="69"/>
                  </a:lnTo>
                  <a:lnTo>
                    <a:pt x="134" y="70"/>
                  </a:lnTo>
                  <a:lnTo>
                    <a:pt x="134" y="70"/>
                  </a:lnTo>
                  <a:lnTo>
                    <a:pt x="133" y="70"/>
                  </a:lnTo>
                  <a:lnTo>
                    <a:pt x="132" y="70"/>
                  </a:lnTo>
                  <a:lnTo>
                    <a:pt x="131" y="70"/>
                  </a:lnTo>
                  <a:lnTo>
                    <a:pt x="131" y="71"/>
                  </a:lnTo>
                  <a:lnTo>
                    <a:pt x="130" y="71"/>
                  </a:lnTo>
                  <a:lnTo>
                    <a:pt x="129" y="71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69"/>
                  </a:lnTo>
                  <a:lnTo>
                    <a:pt x="122" y="69"/>
                  </a:lnTo>
                  <a:lnTo>
                    <a:pt x="122" y="69"/>
                  </a:lnTo>
                  <a:lnTo>
                    <a:pt x="121" y="70"/>
                  </a:lnTo>
                  <a:lnTo>
                    <a:pt x="120" y="70"/>
                  </a:lnTo>
                  <a:lnTo>
                    <a:pt x="119" y="70"/>
                  </a:lnTo>
                  <a:lnTo>
                    <a:pt x="118" y="71"/>
                  </a:lnTo>
                  <a:lnTo>
                    <a:pt x="117" y="71"/>
                  </a:lnTo>
                  <a:lnTo>
                    <a:pt x="114" y="70"/>
                  </a:lnTo>
                  <a:lnTo>
                    <a:pt x="104" y="67"/>
                  </a:lnTo>
                  <a:lnTo>
                    <a:pt x="101" y="66"/>
                  </a:lnTo>
                  <a:lnTo>
                    <a:pt x="100" y="66"/>
                  </a:lnTo>
                  <a:lnTo>
                    <a:pt x="98" y="67"/>
                  </a:lnTo>
                  <a:lnTo>
                    <a:pt x="97" y="67"/>
                  </a:lnTo>
                  <a:lnTo>
                    <a:pt x="94" y="67"/>
                  </a:lnTo>
                  <a:lnTo>
                    <a:pt x="82" y="68"/>
                  </a:lnTo>
                  <a:lnTo>
                    <a:pt x="80" y="69"/>
                  </a:lnTo>
                  <a:lnTo>
                    <a:pt x="72" y="70"/>
                  </a:lnTo>
                  <a:lnTo>
                    <a:pt x="70" y="70"/>
                  </a:lnTo>
                  <a:lnTo>
                    <a:pt x="69" y="70"/>
                  </a:lnTo>
                  <a:lnTo>
                    <a:pt x="68" y="69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5" y="69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1" y="69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8"/>
                  </a:lnTo>
                  <a:lnTo>
                    <a:pt x="55" y="69"/>
                  </a:lnTo>
                  <a:lnTo>
                    <a:pt x="49" y="68"/>
                  </a:lnTo>
                  <a:lnTo>
                    <a:pt x="42" y="70"/>
                  </a:lnTo>
                  <a:lnTo>
                    <a:pt x="40" y="70"/>
                  </a:lnTo>
                  <a:lnTo>
                    <a:pt x="35" y="67"/>
                  </a:lnTo>
                  <a:lnTo>
                    <a:pt x="23" y="65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3" y="60"/>
                  </a:lnTo>
                  <a:lnTo>
                    <a:pt x="2" y="59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1" y="50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39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30" y="9"/>
                  </a:lnTo>
                  <a:lnTo>
                    <a:pt x="34" y="9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51" y="7"/>
                  </a:lnTo>
                  <a:lnTo>
                    <a:pt x="52" y="8"/>
                  </a:lnTo>
                  <a:lnTo>
                    <a:pt x="53" y="9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2"/>
                  </a:lnTo>
                  <a:lnTo>
                    <a:pt x="61" y="11"/>
                  </a:lnTo>
                  <a:lnTo>
                    <a:pt x="63" y="10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1"/>
                  </a:lnTo>
                  <a:lnTo>
                    <a:pt x="68" y="12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5" y="10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5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9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7" y="16"/>
                  </a:lnTo>
                  <a:lnTo>
                    <a:pt x="98" y="16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8" y="25"/>
                  </a:lnTo>
                  <a:lnTo>
                    <a:pt x="99" y="26"/>
                  </a:lnTo>
                  <a:lnTo>
                    <a:pt x="100" y="27"/>
                  </a:lnTo>
                  <a:lnTo>
                    <a:pt x="100" y="26"/>
                  </a:lnTo>
                  <a:lnTo>
                    <a:pt x="102" y="26"/>
                  </a:lnTo>
                  <a:lnTo>
                    <a:pt x="103" y="25"/>
                  </a:lnTo>
                  <a:lnTo>
                    <a:pt x="106" y="22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18"/>
                  </a:lnTo>
                  <a:lnTo>
                    <a:pt x="113" y="17"/>
                  </a:lnTo>
                  <a:lnTo>
                    <a:pt x="117" y="17"/>
                  </a:lnTo>
                  <a:lnTo>
                    <a:pt x="121" y="15"/>
                  </a:lnTo>
                  <a:lnTo>
                    <a:pt x="121" y="14"/>
                  </a:lnTo>
                  <a:lnTo>
                    <a:pt x="122" y="14"/>
                  </a:lnTo>
                  <a:lnTo>
                    <a:pt x="121" y="14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8" y="16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4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21" y="10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7"/>
                  </a:lnTo>
                  <a:lnTo>
                    <a:pt x="125" y="5"/>
                  </a:lnTo>
                  <a:lnTo>
                    <a:pt x="125" y="4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29" y="5"/>
                  </a:lnTo>
                  <a:lnTo>
                    <a:pt x="129" y="6"/>
                  </a:lnTo>
                  <a:lnTo>
                    <a:pt x="129" y="7"/>
                  </a:lnTo>
                  <a:lnTo>
                    <a:pt x="129" y="7"/>
                  </a:lnTo>
                  <a:lnTo>
                    <a:pt x="129" y="7"/>
                  </a:lnTo>
                  <a:lnTo>
                    <a:pt x="129" y="9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1"/>
                  </a:lnTo>
                  <a:lnTo>
                    <a:pt x="129" y="11"/>
                  </a:lnTo>
                  <a:lnTo>
                    <a:pt x="130" y="12"/>
                  </a:lnTo>
                  <a:lnTo>
                    <a:pt x="131" y="12"/>
                  </a:lnTo>
                  <a:lnTo>
                    <a:pt x="133" y="11"/>
                  </a:lnTo>
                  <a:lnTo>
                    <a:pt x="133" y="10"/>
                  </a:lnTo>
                  <a:lnTo>
                    <a:pt x="134" y="9"/>
                  </a:lnTo>
                  <a:lnTo>
                    <a:pt x="135" y="7"/>
                  </a:lnTo>
                  <a:lnTo>
                    <a:pt x="136" y="7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6" y="3"/>
                  </a:lnTo>
                  <a:lnTo>
                    <a:pt x="139" y="1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3" y="1"/>
                  </a:lnTo>
                  <a:lnTo>
                    <a:pt x="145" y="3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5" y="2"/>
                  </a:lnTo>
                  <a:lnTo>
                    <a:pt x="156" y="2"/>
                  </a:lnTo>
                  <a:lnTo>
                    <a:pt x="157" y="3"/>
                  </a:lnTo>
                  <a:lnTo>
                    <a:pt x="158" y="3"/>
                  </a:lnTo>
                  <a:lnTo>
                    <a:pt x="162" y="1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72" y="0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3" y="1"/>
                  </a:lnTo>
                  <a:lnTo>
                    <a:pt x="172" y="3"/>
                  </a:lnTo>
                  <a:lnTo>
                    <a:pt x="167" y="7"/>
                  </a:lnTo>
                  <a:lnTo>
                    <a:pt x="166" y="7"/>
                  </a:lnTo>
                  <a:lnTo>
                    <a:pt x="166" y="8"/>
                  </a:lnTo>
                  <a:lnTo>
                    <a:pt x="166" y="9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7" y="11"/>
                  </a:lnTo>
                  <a:lnTo>
                    <a:pt x="168" y="11"/>
                  </a:lnTo>
                  <a:lnTo>
                    <a:pt x="169" y="12"/>
                  </a:lnTo>
                  <a:lnTo>
                    <a:pt x="169" y="13"/>
                  </a:lnTo>
                  <a:lnTo>
                    <a:pt x="168" y="15"/>
                  </a:lnTo>
                  <a:lnTo>
                    <a:pt x="167" y="18"/>
                  </a:lnTo>
                  <a:lnTo>
                    <a:pt x="165" y="20"/>
                  </a:lnTo>
                  <a:lnTo>
                    <a:pt x="165" y="21"/>
                  </a:lnTo>
                  <a:lnTo>
                    <a:pt x="165" y="22"/>
                  </a:lnTo>
                  <a:lnTo>
                    <a:pt x="166" y="22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7" y="29"/>
                  </a:lnTo>
                  <a:lnTo>
                    <a:pt x="168" y="29"/>
                  </a:lnTo>
                  <a:lnTo>
                    <a:pt x="170" y="28"/>
                  </a:lnTo>
                  <a:lnTo>
                    <a:pt x="172" y="27"/>
                  </a:lnTo>
                  <a:lnTo>
                    <a:pt x="176" y="27"/>
                  </a:lnTo>
                  <a:lnTo>
                    <a:pt x="177" y="26"/>
                  </a:lnTo>
                  <a:lnTo>
                    <a:pt x="178" y="26"/>
                  </a:lnTo>
                  <a:lnTo>
                    <a:pt x="179" y="25"/>
                  </a:lnTo>
                  <a:lnTo>
                    <a:pt x="179" y="25"/>
                  </a:lnTo>
                  <a:lnTo>
                    <a:pt x="181" y="24"/>
                  </a:lnTo>
                  <a:lnTo>
                    <a:pt x="182" y="25"/>
                  </a:lnTo>
                  <a:lnTo>
                    <a:pt x="183" y="25"/>
                  </a:lnTo>
                  <a:lnTo>
                    <a:pt x="184" y="27"/>
                  </a:lnTo>
                  <a:lnTo>
                    <a:pt x="187" y="29"/>
                  </a:lnTo>
                  <a:lnTo>
                    <a:pt x="190" y="32"/>
                  </a:lnTo>
                  <a:lnTo>
                    <a:pt x="195" y="37"/>
                  </a:lnTo>
                  <a:lnTo>
                    <a:pt x="195" y="37"/>
                  </a:lnTo>
                  <a:lnTo>
                    <a:pt x="195" y="37"/>
                  </a:lnTo>
                  <a:lnTo>
                    <a:pt x="196" y="38"/>
                  </a:lnTo>
                  <a:lnTo>
                    <a:pt x="196" y="38"/>
                  </a:lnTo>
                  <a:lnTo>
                    <a:pt x="197" y="37"/>
                  </a:lnTo>
                  <a:lnTo>
                    <a:pt x="197" y="37"/>
                  </a:lnTo>
                  <a:lnTo>
                    <a:pt x="199" y="36"/>
                  </a:lnTo>
                  <a:lnTo>
                    <a:pt x="200" y="35"/>
                  </a:lnTo>
                  <a:lnTo>
                    <a:pt x="200" y="35"/>
                  </a:lnTo>
                  <a:lnTo>
                    <a:pt x="201" y="35"/>
                  </a:lnTo>
                  <a:lnTo>
                    <a:pt x="201" y="36"/>
                  </a:lnTo>
                  <a:lnTo>
                    <a:pt x="201" y="36"/>
                  </a:lnTo>
                  <a:lnTo>
                    <a:pt x="201" y="36"/>
                  </a:lnTo>
                  <a:lnTo>
                    <a:pt x="201" y="37"/>
                  </a:lnTo>
                  <a:lnTo>
                    <a:pt x="201" y="38"/>
                  </a:lnTo>
                  <a:lnTo>
                    <a:pt x="200" y="38"/>
                  </a:lnTo>
                  <a:lnTo>
                    <a:pt x="200" y="39"/>
                  </a:lnTo>
                  <a:lnTo>
                    <a:pt x="200" y="39"/>
                  </a:lnTo>
                  <a:lnTo>
                    <a:pt x="199" y="41"/>
                  </a:lnTo>
                  <a:lnTo>
                    <a:pt x="198" y="41"/>
                  </a:lnTo>
                  <a:lnTo>
                    <a:pt x="198" y="42"/>
                  </a:lnTo>
                  <a:lnTo>
                    <a:pt x="197" y="43"/>
                  </a:lnTo>
                  <a:lnTo>
                    <a:pt x="195" y="44"/>
                  </a:lnTo>
                  <a:lnTo>
                    <a:pt x="195" y="44"/>
                  </a:lnTo>
                  <a:lnTo>
                    <a:pt x="195" y="44"/>
                  </a:lnTo>
                  <a:lnTo>
                    <a:pt x="195" y="45"/>
                  </a:lnTo>
                  <a:lnTo>
                    <a:pt x="197" y="45"/>
                  </a:lnTo>
                  <a:lnTo>
                    <a:pt x="197" y="46"/>
                  </a:lnTo>
                  <a:lnTo>
                    <a:pt x="197" y="47"/>
                  </a:lnTo>
                  <a:lnTo>
                    <a:pt x="198" y="47"/>
                  </a:lnTo>
                  <a:lnTo>
                    <a:pt x="198" y="48"/>
                  </a:lnTo>
                  <a:lnTo>
                    <a:pt x="201" y="48"/>
                  </a:lnTo>
                  <a:lnTo>
                    <a:pt x="201" y="48"/>
                  </a:lnTo>
                  <a:lnTo>
                    <a:pt x="202" y="49"/>
                  </a:lnTo>
                  <a:lnTo>
                    <a:pt x="203" y="49"/>
                  </a:lnTo>
                  <a:lnTo>
                    <a:pt x="206" y="52"/>
                  </a:lnTo>
                  <a:lnTo>
                    <a:pt x="207" y="53"/>
                  </a:lnTo>
                  <a:lnTo>
                    <a:pt x="207" y="54"/>
                  </a:lnTo>
                  <a:lnTo>
                    <a:pt x="208" y="54"/>
                  </a:lnTo>
                  <a:lnTo>
                    <a:pt x="209" y="55"/>
                  </a:lnTo>
                  <a:lnTo>
                    <a:pt x="209" y="56"/>
                  </a:lnTo>
                  <a:lnTo>
                    <a:pt x="210" y="56"/>
                  </a:lnTo>
                  <a:lnTo>
                    <a:pt x="209" y="57"/>
                  </a:lnTo>
                  <a:lnTo>
                    <a:pt x="209" y="58"/>
                  </a:lnTo>
                  <a:lnTo>
                    <a:pt x="208" y="59"/>
                  </a:lnTo>
                  <a:lnTo>
                    <a:pt x="208" y="60"/>
                  </a:lnTo>
                  <a:lnTo>
                    <a:pt x="209" y="60"/>
                  </a:lnTo>
                  <a:lnTo>
                    <a:pt x="209" y="61"/>
                  </a:lnTo>
                  <a:lnTo>
                    <a:pt x="209" y="61"/>
                  </a:lnTo>
                  <a:lnTo>
                    <a:pt x="209" y="62"/>
                  </a:lnTo>
                  <a:lnTo>
                    <a:pt x="210" y="62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0" y="64"/>
                  </a:lnTo>
                  <a:lnTo>
                    <a:pt x="201" y="67"/>
                  </a:lnTo>
                  <a:lnTo>
                    <a:pt x="199" y="69"/>
                  </a:lnTo>
                  <a:lnTo>
                    <a:pt x="198" y="69"/>
                  </a:lnTo>
                  <a:lnTo>
                    <a:pt x="196" y="70"/>
                  </a:lnTo>
                  <a:lnTo>
                    <a:pt x="195" y="70"/>
                  </a:lnTo>
                  <a:lnTo>
                    <a:pt x="193" y="69"/>
                  </a:lnTo>
                  <a:lnTo>
                    <a:pt x="193" y="70"/>
                  </a:lnTo>
                  <a:lnTo>
                    <a:pt x="193" y="70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2" y="71"/>
                  </a:lnTo>
                  <a:lnTo>
                    <a:pt x="191" y="71"/>
                  </a:lnTo>
                  <a:lnTo>
                    <a:pt x="190" y="72"/>
                  </a:lnTo>
                  <a:lnTo>
                    <a:pt x="190" y="72"/>
                  </a:lnTo>
                  <a:lnTo>
                    <a:pt x="188" y="74"/>
                  </a:lnTo>
                  <a:lnTo>
                    <a:pt x="185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91007" y="2104814"/>
              <a:ext cx="507297" cy="519150"/>
            </a:xfrm>
            <a:custGeom>
              <a:avLst/>
              <a:gdLst>
                <a:gd name="T0" fmla="*/ 4 w 214"/>
                <a:gd name="T1" fmla="*/ 157 h 219"/>
                <a:gd name="T2" fmla="*/ 16 w 214"/>
                <a:gd name="T3" fmla="*/ 147 h 219"/>
                <a:gd name="T4" fmla="*/ 23 w 214"/>
                <a:gd name="T5" fmla="*/ 135 h 219"/>
                <a:gd name="T6" fmla="*/ 31 w 214"/>
                <a:gd name="T7" fmla="*/ 125 h 219"/>
                <a:gd name="T8" fmla="*/ 41 w 214"/>
                <a:gd name="T9" fmla="*/ 118 h 219"/>
                <a:gd name="T10" fmla="*/ 54 w 214"/>
                <a:gd name="T11" fmla="*/ 108 h 219"/>
                <a:gd name="T12" fmla="*/ 47 w 214"/>
                <a:gd name="T13" fmla="*/ 98 h 219"/>
                <a:gd name="T14" fmla="*/ 46 w 214"/>
                <a:gd name="T15" fmla="*/ 60 h 219"/>
                <a:gd name="T16" fmla="*/ 49 w 214"/>
                <a:gd name="T17" fmla="*/ 55 h 219"/>
                <a:gd name="T18" fmla="*/ 68 w 214"/>
                <a:gd name="T19" fmla="*/ 38 h 219"/>
                <a:gd name="T20" fmla="*/ 83 w 214"/>
                <a:gd name="T21" fmla="*/ 34 h 219"/>
                <a:gd name="T22" fmla="*/ 95 w 214"/>
                <a:gd name="T23" fmla="*/ 29 h 219"/>
                <a:gd name="T24" fmla="*/ 102 w 214"/>
                <a:gd name="T25" fmla="*/ 14 h 219"/>
                <a:gd name="T26" fmla="*/ 114 w 214"/>
                <a:gd name="T27" fmla="*/ 15 h 219"/>
                <a:gd name="T28" fmla="*/ 133 w 214"/>
                <a:gd name="T29" fmla="*/ 5 h 219"/>
                <a:gd name="T30" fmla="*/ 145 w 214"/>
                <a:gd name="T31" fmla="*/ 8 h 219"/>
                <a:gd name="T32" fmla="*/ 123 w 214"/>
                <a:gd name="T33" fmla="*/ 22 h 219"/>
                <a:gd name="T34" fmla="*/ 126 w 214"/>
                <a:gd name="T35" fmla="*/ 27 h 219"/>
                <a:gd name="T36" fmla="*/ 137 w 214"/>
                <a:gd name="T37" fmla="*/ 38 h 219"/>
                <a:gd name="T38" fmla="*/ 146 w 214"/>
                <a:gd name="T39" fmla="*/ 51 h 219"/>
                <a:gd name="T40" fmla="*/ 167 w 214"/>
                <a:gd name="T41" fmla="*/ 89 h 219"/>
                <a:gd name="T42" fmla="*/ 173 w 214"/>
                <a:gd name="T43" fmla="*/ 86 h 219"/>
                <a:gd name="T44" fmla="*/ 182 w 214"/>
                <a:gd name="T45" fmla="*/ 90 h 219"/>
                <a:gd name="T46" fmla="*/ 186 w 214"/>
                <a:gd name="T47" fmla="*/ 91 h 219"/>
                <a:gd name="T48" fmla="*/ 190 w 214"/>
                <a:gd name="T49" fmla="*/ 92 h 219"/>
                <a:gd name="T50" fmla="*/ 194 w 214"/>
                <a:gd name="T51" fmla="*/ 97 h 219"/>
                <a:gd name="T52" fmla="*/ 193 w 214"/>
                <a:gd name="T53" fmla="*/ 108 h 219"/>
                <a:gd name="T54" fmla="*/ 207 w 214"/>
                <a:gd name="T55" fmla="*/ 123 h 219"/>
                <a:gd name="T56" fmla="*/ 200 w 214"/>
                <a:gd name="T57" fmla="*/ 128 h 219"/>
                <a:gd name="T58" fmla="*/ 205 w 214"/>
                <a:gd name="T59" fmla="*/ 137 h 219"/>
                <a:gd name="T60" fmla="*/ 210 w 214"/>
                <a:gd name="T61" fmla="*/ 136 h 219"/>
                <a:gd name="T62" fmla="*/ 213 w 214"/>
                <a:gd name="T63" fmla="*/ 146 h 219"/>
                <a:gd name="T64" fmla="*/ 214 w 214"/>
                <a:gd name="T65" fmla="*/ 157 h 219"/>
                <a:gd name="T66" fmla="*/ 205 w 214"/>
                <a:gd name="T67" fmla="*/ 155 h 219"/>
                <a:gd name="T68" fmla="*/ 203 w 214"/>
                <a:gd name="T69" fmla="*/ 159 h 219"/>
                <a:gd name="T70" fmla="*/ 188 w 214"/>
                <a:gd name="T71" fmla="*/ 170 h 219"/>
                <a:gd name="T72" fmla="*/ 193 w 214"/>
                <a:gd name="T73" fmla="*/ 169 h 219"/>
                <a:gd name="T74" fmla="*/ 196 w 214"/>
                <a:gd name="T75" fmla="*/ 173 h 219"/>
                <a:gd name="T76" fmla="*/ 181 w 214"/>
                <a:gd name="T77" fmla="*/ 177 h 219"/>
                <a:gd name="T78" fmla="*/ 178 w 214"/>
                <a:gd name="T79" fmla="*/ 175 h 219"/>
                <a:gd name="T80" fmla="*/ 174 w 214"/>
                <a:gd name="T81" fmla="*/ 176 h 219"/>
                <a:gd name="T82" fmla="*/ 166 w 214"/>
                <a:gd name="T83" fmla="*/ 176 h 219"/>
                <a:gd name="T84" fmla="*/ 167 w 214"/>
                <a:gd name="T85" fmla="*/ 180 h 219"/>
                <a:gd name="T86" fmla="*/ 164 w 214"/>
                <a:gd name="T87" fmla="*/ 188 h 219"/>
                <a:gd name="T88" fmla="*/ 166 w 214"/>
                <a:gd name="T89" fmla="*/ 196 h 219"/>
                <a:gd name="T90" fmla="*/ 148 w 214"/>
                <a:gd name="T91" fmla="*/ 205 h 219"/>
                <a:gd name="T92" fmla="*/ 136 w 214"/>
                <a:gd name="T93" fmla="*/ 199 h 219"/>
                <a:gd name="T94" fmla="*/ 123 w 214"/>
                <a:gd name="T95" fmla="*/ 204 h 219"/>
                <a:gd name="T96" fmla="*/ 108 w 214"/>
                <a:gd name="T97" fmla="*/ 207 h 219"/>
                <a:gd name="T98" fmla="*/ 101 w 214"/>
                <a:gd name="T99" fmla="*/ 214 h 219"/>
                <a:gd name="T100" fmla="*/ 97 w 214"/>
                <a:gd name="T101" fmla="*/ 216 h 219"/>
                <a:gd name="T102" fmla="*/ 95 w 214"/>
                <a:gd name="T103" fmla="*/ 211 h 219"/>
                <a:gd name="T104" fmla="*/ 96 w 214"/>
                <a:gd name="T105" fmla="*/ 206 h 219"/>
                <a:gd name="T106" fmla="*/ 98 w 214"/>
                <a:gd name="T107" fmla="*/ 205 h 219"/>
                <a:gd name="T108" fmla="*/ 93 w 214"/>
                <a:gd name="T109" fmla="*/ 199 h 219"/>
                <a:gd name="T110" fmla="*/ 88 w 214"/>
                <a:gd name="T111" fmla="*/ 198 h 219"/>
                <a:gd name="T112" fmla="*/ 89 w 214"/>
                <a:gd name="T113" fmla="*/ 193 h 219"/>
                <a:gd name="T114" fmla="*/ 86 w 214"/>
                <a:gd name="T115" fmla="*/ 194 h 219"/>
                <a:gd name="T116" fmla="*/ 77 w 214"/>
                <a:gd name="T117" fmla="*/ 192 h 219"/>
                <a:gd name="T118" fmla="*/ 69 w 214"/>
                <a:gd name="T119" fmla="*/ 188 h 219"/>
                <a:gd name="T120" fmla="*/ 58 w 214"/>
                <a:gd name="T121" fmla="*/ 192 h 219"/>
                <a:gd name="T122" fmla="*/ 4 w 214"/>
                <a:gd name="T123" fmla="*/ 18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4" h="219">
                  <a:moveTo>
                    <a:pt x="10" y="173"/>
                  </a:moveTo>
                  <a:lnTo>
                    <a:pt x="9" y="172"/>
                  </a:lnTo>
                  <a:lnTo>
                    <a:pt x="8" y="171"/>
                  </a:lnTo>
                  <a:lnTo>
                    <a:pt x="8" y="170"/>
                  </a:lnTo>
                  <a:lnTo>
                    <a:pt x="7" y="167"/>
                  </a:lnTo>
                  <a:lnTo>
                    <a:pt x="6" y="164"/>
                  </a:lnTo>
                  <a:lnTo>
                    <a:pt x="4" y="162"/>
                  </a:lnTo>
                  <a:lnTo>
                    <a:pt x="0" y="160"/>
                  </a:lnTo>
                  <a:lnTo>
                    <a:pt x="1" y="160"/>
                  </a:lnTo>
                  <a:lnTo>
                    <a:pt x="1" y="159"/>
                  </a:lnTo>
                  <a:lnTo>
                    <a:pt x="2" y="157"/>
                  </a:lnTo>
                  <a:lnTo>
                    <a:pt x="4" y="157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11" y="150"/>
                  </a:lnTo>
                  <a:lnTo>
                    <a:pt x="11" y="149"/>
                  </a:lnTo>
                  <a:lnTo>
                    <a:pt x="12" y="148"/>
                  </a:lnTo>
                  <a:lnTo>
                    <a:pt x="15" y="148"/>
                  </a:lnTo>
                  <a:lnTo>
                    <a:pt x="16" y="147"/>
                  </a:lnTo>
                  <a:lnTo>
                    <a:pt x="16" y="145"/>
                  </a:lnTo>
                  <a:lnTo>
                    <a:pt x="16" y="144"/>
                  </a:lnTo>
                  <a:lnTo>
                    <a:pt x="16" y="143"/>
                  </a:lnTo>
                  <a:lnTo>
                    <a:pt x="16" y="141"/>
                  </a:lnTo>
                  <a:lnTo>
                    <a:pt x="17" y="140"/>
                  </a:lnTo>
                  <a:lnTo>
                    <a:pt x="18" y="139"/>
                  </a:lnTo>
                  <a:lnTo>
                    <a:pt x="19" y="138"/>
                  </a:lnTo>
                  <a:lnTo>
                    <a:pt x="21" y="138"/>
                  </a:lnTo>
                  <a:lnTo>
                    <a:pt x="22" y="137"/>
                  </a:lnTo>
                  <a:lnTo>
                    <a:pt x="23" y="137"/>
                  </a:lnTo>
                  <a:lnTo>
                    <a:pt x="23" y="136"/>
                  </a:lnTo>
                  <a:lnTo>
                    <a:pt x="23" y="135"/>
                  </a:lnTo>
                  <a:lnTo>
                    <a:pt x="25" y="135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29" y="129"/>
                  </a:lnTo>
                  <a:lnTo>
                    <a:pt x="30" y="128"/>
                  </a:lnTo>
                  <a:lnTo>
                    <a:pt x="30" y="128"/>
                  </a:lnTo>
                  <a:lnTo>
                    <a:pt x="30" y="127"/>
                  </a:lnTo>
                  <a:lnTo>
                    <a:pt x="29" y="126"/>
                  </a:lnTo>
                  <a:lnTo>
                    <a:pt x="30" y="125"/>
                  </a:lnTo>
                  <a:lnTo>
                    <a:pt x="31" y="125"/>
                  </a:lnTo>
                  <a:lnTo>
                    <a:pt x="32" y="124"/>
                  </a:lnTo>
                  <a:lnTo>
                    <a:pt x="33" y="123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6" y="119"/>
                  </a:lnTo>
                  <a:lnTo>
                    <a:pt x="38" y="120"/>
                  </a:lnTo>
                  <a:lnTo>
                    <a:pt x="39" y="120"/>
                  </a:lnTo>
                  <a:lnTo>
                    <a:pt x="40" y="119"/>
                  </a:lnTo>
                  <a:lnTo>
                    <a:pt x="41" y="118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3" y="116"/>
                  </a:lnTo>
                  <a:lnTo>
                    <a:pt x="45" y="115"/>
                  </a:lnTo>
                  <a:lnTo>
                    <a:pt x="46" y="115"/>
                  </a:lnTo>
                  <a:lnTo>
                    <a:pt x="48" y="115"/>
                  </a:lnTo>
                  <a:lnTo>
                    <a:pt x="49" y="114"/>
                  </a:lnTo>
                  <a:lnTo>
                    <a:pt x="50" y="113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2" y="109"/>
                  </a:lnTo>
                  <a:lnTo>
                    <a:pt x="54" y="108"/>
                  </a:lnTo>
                  <a:lnTo>
                    <a:pt x="58" y="106"/>
                  </a:lnTo>
                  <a:lnTo>
                    <a:pt x="57" y="105"/>
                  </a:lnTo>
                  <a:lnTo>
                    <a:pt x="55" y="104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0" y="104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7" y="99"/>
                  </a:lnTo>
                  <a:lnTo>
                    <a:pt x="47" y="98"/>
                  </a:lnTo>
                  <a:lnTo>
                    <a:pt x="48" y="95"/>
                  </a:lnTo>
                  <a:lnTo>
                    <a:pt x="48" y="92"/>
                  </a:lnTo>
                  <a:lnTo>
                    <a:pt x="49" y="90"/>
                  </a:lnTo>
                  <a:lnTo>
                    <a:pt x="51" y="83"/>
                  </a:lnTo>
                  <a:lnTo>
                    <a:pt x="52" y="82"/>
                  </a:lnTo>
                  <a:lnTo>
                    <a:pt x="53" y="81"/>
                  </a:lnTo>
                  <a:lnTo>
                    <a:pt x="54" y="80"/>
                  </a:lnTo>
                  <a:lnTo>
                    <a:pt x="55" y="78"/>
                  </a:lnTo>
                  <a:lnTo>
                    <a:pt x="54" y="77"/>
                  </a:lnTo>
                  <a:lnTo>
                    <a:pt x="52" y="74"/>
                  </a:lnTo>
                  <a:lnTo>
                    <a:pt x="50" y="67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48" y="56"/>
                  </a:lnTo>
                  <a:lnTo>
                    <a:pt x="49" y="56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4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6" y="46"/>
                  </a:lnTo>
                  <a:lnTo>
                    <a:pt x="57" y="46"/>
                  </a:lnTo>
                  <a:lnTo>
                    <a:pt x="58" y="45"/>
                  </a:lnTo>
                  <a:lnTo>
                    <a:pt x="60" y="42"/>
                  </a:lnTo>
                  <a:lnTo>
                    <a:pt x="65" y="43"/>
                  </a:lnTo>
                  <a:lnTo>
                    <a:pt x="66" y="43"/>
                  </a:lnTo>
                  <a:lnTo>
                    <a:pt x="67" y="41"/>
                  </a:lnTo>
                  <a:lnTo>
                    <a:pt x="68" y="38"/>
                  </a:lnTo>
                  <a:lnTo>
                    <a:pt x="69" y="37"/>
                  </a:lnTo>
                  <a:lnTo>
                    <a:pt x="72" y="37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8" y="36"/>
                  </a:lnTo>
                  <a:lnTo>
                    <a:pt x="79" y="35"/>
                  </a:lnTo>
                  <a:lnTo>
                    <a:pt x="80" y="35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1" y="33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3" y="31"/>
                  </a:lnTo>
                  <a:lnTo>
                    <a:pt x="84" y="31"/>
                  </a:lnTo>
                  <a:lnTo>
                    <a:pt x="88" y="32"/>
                  </a:lnTo>
                  <a:lnTo>
                    <a:pt x="89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1" y="31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3" y="30"/>
                  </a:lnTo>
                  <a:lnTo>
                    <a:pt x="95" y="29"/>
                  </a:lnTo>
                  <a:lnTo>
                    <a:pt x="97" y="28"/>
                  </a:lnTo>
                  <a:lnTo>
                    <a:pt x="99" y="27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3" y="24"/>
                  </a:lnTo>
                  <a:lnTo>
                    <a:pt x="103" y="23"/>
                  </a:lnTo>
                  <a:lnTo>
                    <a:pt x="106" y="20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4" y="15"/>
                  </a:lnTo>
                  <a:lnTo>
                    <a:pt x="102" y="14"/>
                  </a:lnTo>
                  <a:lnTo>
                    <a:pt x="104" y="13"/>
                  </a:lnTo>
                  <a:lnTo>
                    <a:pt x="109" y="14"/>
                  </a:lnTo>
                  <a:lnTo>
                    <a:pt x="110" y="13"/>
                  </a:lnTo>
                  <a:lnTo>
                    <a:pt x="111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9" y="13"/>
                  </a:lnTo>
                  <a:lnTo>
                    <a:pt x="121" y="11"/>
                  </a:lnTo>
                  <a:lnTo>
                    <a:pt x="124" y="9"/>
                  </a:lnTo>
                  <a:lnTo>
                    <a:pt x="129" y="9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132" y="7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7" y="3"/>
                  </a:lnTo>
                  <a:lnTo>
                    <a:pt x="138" y="2"/>
                  </a:lnTo>
                  <a:lnTo>
                    <a:pt x="139" y="2"/>
                  </a:lnTo>
                  <a:lnTo>
                    <a:pt x="140" y="1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2" y="1"/>
                  </a:lnTo>
                  <a:lnTo>
                    <a:pt x="142" y="2"/>
                  </a:lnTo>
                  <a:lnTo>
                    <a:pt x="145" y="6"/>
                  </a:lnTo>
                  <a:lnTo>
                    <a:pt x="145" y="7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1" y="9"/>
                  </a:lnTo>
                  <a:lnTo>
                    <a:pt x="136" y="14"/>
                  </a:lnTo>
                  <a:lnTo>
                    <a:pt x="133" y="16"/>
                  </a:lnTo>
                  <a:lnTo>
                    <a:pt x="132" y="17"/>
                  </a:lnTo>
                  <a:lnTo>
                    <a:pt x="131" y="18"/>
                  </a:lnTo>
                  <a:lnTo>
                    <a:pt x="130" y="18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24" y="20"/>
                  </a:lnTo>
                  <a:lnTo>
                    <a:pt x="124" y="21"/>
                  </a:lnTo>
                  <a:lnTo>
                    <a:pt x="123" y="22"/>
                  </a:lnTo>
                  <a:lnTo>
                    <a:pt x="124" y="23"/>
                  </a:lnTo>
                  <a:lnTo>
                    <a:pt x="124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7" y="25"/>
                  </a:lnTo>
                  <a:lnTo>
                    <a:pt x="126" y="27"/>
                  </a:lnTo>
                  <a:lnTo>
                    <a:pt x="126" y="28"/>
                  </a:lnTo>
                  <a:lnTo>
                    <a:pt x="122" y="31"/>
                  </a:lnTo>
                  <a:lnTo>
                    <a:pt x="122" y="32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3" y="33"/>
                  </a:lnTo>
                  <a:lnTo>
                    <a:pt x="127" y="34"/>
                  </a:lnTo>
                  <a:lnTo>
                    <a:pt x="129" y="34"/>
                  </a:lnTo>
                  <a:lnTo>
                    <a:pt x="130" y="34"/>
                  </a:lnTo>
                  <a:lnTo>
                    <a:pt x="130" y="35"/>
                  </a:lnTo>
                  <a:lnTo>
                    <a:pt x="134" y="36"/>
                  </a:lnTo>
                  <a:lnTo>
                    <a:pt x="137" y="38"/>
                  </a:lnTo>
                  <a:lnTo>
                    <a:pt x="141" y="40"/>
                  </a:lnTo>
                  <a:lnTo>
                    <a:pt x="142" y="40"/>
                  </a:lnTo>
                  <a:lnTo>
                    <a:pt x="143" y="42"/>
                  </a:lnTo>
                  <a:lnTo>
                    <a:pt x="146" y="45"/>
                  </a:lnTo>
                  <a:lnTo>
                    <a:pt x="148" y="50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47" y="51"/>
                  </a:lnTo>
                  <a:lnTo>
                    <a:pt x="146" y="51"/>
                  </a:lnTo>
                  <a:lnTo>
                    <a:pt x="146" y="51"/>
                  </a:lnTo>
                  <a:lnTo>
                    <a:pt x="145" y="51"/>
                  </a:lnTo>
                  <a:lnTo>
                    <a:pt x="145" y="52"/>
                  </a:lnTo>
                  <a:lnTo>
                    <a:pt x="146" y="53"/>
                  </a:lnTo>
                  <a:lnTo>
                    <a:pt x="147" y="55"/>
                  </a:lnTo>
                  <a:lnTo>
                    <a:pt x="156" y="70"/>
                  </a:lnTo>
                  <a:lnTo>
                    <a:pt x="160" y="80"/>
                  </a:lnTo>
                  <a:lnTo>
                    <a:pt x="161" y="85"/>
                  </a:lnTo>
                  <a:lnTo>
                    <a:pt x="161" y="86"/>
                  </a:lnTo>
                  <a:lnTo>
                    <a:pt x="162" y="87"/>
                  </a:lnTo>
                  <a:lnTo>
                    <a:pt x="164" y="89"/>
                  </a:lnTo>
                  <a:lnTo>
                    <a:pt x="165" y="89"/>
                  </a:lnTo>
                  <a:lnTo>
                    <a:pt x="167" y="89"/>
                  </a:lnTo>
                  <a:lnTo>
                    <a:pt x="167" y="89"/>
                  </a:lnTo>
                  <a:lnTo>
                    <a:pt x="168" y="89"/>
                  </a:lnTo>
                  <a:lnTo>
                    <a:pt x="169" y="89"/>
                  </a:lnTo>
                  <a:lnTo>
                    <a:pt x="170" y="89"/>
                  </a:lnTo>
                  <a:lnTo>
                    <a:pt x="170" y="89"/>
                  </a:lnTo>
                  <a:lnTo>
                    <a:pt x="171" y="89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1" y="86"/>
                  </a:lnTo>
                  <a:lnTo>
                    <a:pt x="172" y="86"/>
                  </a:lnTo>
                  <a:lnTo>
                    <a:pt x="173" y="86"/>
                  </a:lnTo>
                  <a:lnTo>
                    <a:pt x="173" y="86"/>
                  </a:lnTo>
                  <a:lnTo>
                    <a:pt x="174" y="85"/>
                  </a:lnTo>
                  <a:lnTo>
                    <a:pt x="173" y="83"/>
                  </a:lnTo>
                  <a:lnTo>
                    <a:pt x="174" y="82"/>
                  </a:lnTo>
                  <a:lnTo>
                    <a:pt x="175" y="81"/>
                  </a:lnTo>
                  <a:lnTo>
                    <a:pt x="175" y="81"/>
                  </a:lnTo>
                  <a:lnTo>
                    <a:pt x="175" y="81"/>
                  </a:lnTo>
                  <a:lnTo>
                    <a:pt x="176" y="81"/>
                  </a:lnTo>
                  <a:lnTo>
                    <a:pt x="176" y="80"/>
                  </a:lnTo>
                  <a:lnTo>
                    <a:pt x="177" y="81"/>
                  </a:lnTo>
                  <a:lnTo>
                    <a:pt x="180" y="86"/>
                  </a:lnTo>
                  <a:lnTo>
                    <a:pt x="181" y="89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3" y="90"/>
                  </a:lnTo>
                  <a:lnTo>
                    <a:pt x="183" y="89"/>
                  </a:lnTo>
                  <a:lnTo>
                    <a:pt x="184" y="89"/>
                  </a:lnTo>
                  <a:lnTo>
                    <a:pt x="184" y="90"/>
                  </a:lnTo>
                  <a:lnTo>
                    <a:pt x="185" y="91"/>
                  </a:lnTo>
                  <a:lnTo>
                    <a:pt x="185" y="91"/>
                  </a:lnTo>
                  <a:lnTo>
                    <a:pt x="185" y="91"/>
                  </a:lnTo>
                  <a:lnTo>
                    <a:pt x="186" y="91"/>
                  </a:lnTo>
                  <a:lnTo>
                    <a:pt x="186" y="91"/>
                  </a:lnTo>
                  <a:lnTo>
                    <a:pt x="186" y="91"/>
                  </a:lnTo>
                  <a:lnTo>
                    <a:pt x="186" y="91"/>
                  </a:lnTo>
                  <a:lnTo>
                    <a:pt x="187" y="91"/>
                  </a:lnTo>
                  <a:lnTo>
                    <a:pt x="188" y="91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8" y="93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0" y="93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91" y="92"/>
                  </a:lnTo>
                  <a:lnTo>
                    <a:pt x="191" y="92"/>
                  </a:lnTo>
                  <a:lnTo>
                    <a:pt x="191" y="92"/>
                  </a:lnTo>
                  <a:lnTo>
                    <a:pt x="192" y="93"/>
                  </a:lnTo>
                  <a:lnTo>
                    <a:pt x="192" y="94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92" y="95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5" y="96"/>
                  </a:lnTo>
                  <a:lnTo>
                    <a:pt x="194" y="97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93" y="99"/>
                  </a:lnTo>
                  <a:lnTo>
                    <a:pt x="193" y="102"/>
                  </a:lnTo>
                  <a:lnTo>
                    <a:pt x="193" y="103"/>
                  </a:lnTo>
                  <a:lnTo>
                    <a:pt x="194" y="103"/>
                  </a:lnTo>
                  <a:lnTo>
                    <a:pt x="194" y="104"/>
                  </a:lnTo>
                  <a:lnTo>
                    <a:pt x="194" y="106"/>
                  </a:lnTo>
                  <a:lnTo>
                    <a:pt x="193" y="106"/>
                  </a:lnTo>
                  <a:lnTo>
                    <a:pt x="193" y="107"/>
                  </a:lnTo>
                  <a:lnTo>
                    <a:pt x="193" y="108"/>
                  </a:lnTo>
                  <a:lnTo>
                    <a:pt x="193" y="108"/>
                  </a:lnTo>
                  <a:lnTo>
                    <a:pt x="194" y="109"/>
                  </a:lnTo>
                  <a:lnTo>
                    <a:pt x="194" y="110"/>
                  </a:lnTo>
                  <a:lnTo>
                    <a:pt x="194" y="111"/>
                  </a:lnTo>
                  <a:lnTo>
                    <a:pt x="196" y="112"/>
                  </a:lnTo>
                  <a:lnTo>
                    <a:pt x="200" y="115"/>
                  </a:lnTo>
                  <a:lnTo>
                    <a:pt x="201" y="117"/>
                  </a:lnTo>
                  <a:lnTo>
                    <a:pt x="204" y="119"/>
                  </a:lnTo>
                  <a:lnTo>
                    <a:pt x="205" y="120"/>
                  </a:lnTo>
                  <a:lnTo>
                    <a:pt x="205" y="121"/>
                  </a:lnTo>
                  <a:lnTo>
                    <a:pt x="206" y="122"/>
                  </a:lnTo>
                  <a:lnTo>
                    <a:pt x="207" y="123"/>
                  </a:lnTo>
                  <a:lnTo>
                    <a:pt x="207" y="123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9" y="124"/>
                  </a:lnTo>
                  <a:lnTo>
                    <a:pt x="209" y="124"/>
                  </a:lnTo>
                  <a:lnTo>
                    <a:pt x="209" y="125"/>
                  </a:lnTo>
                  <a:lnTo>
                    <a:pt x="209" y="125"/>
                  </a:lnTo>
                  <a:lnTo>
                    <a:pt x="209" y="127"/>
                  </a:lnTo>
                  <a:lnTo>
                    <a:pt x="208" y="128"/>
                  </a:lnTo>
                  <a:lnTo>
                    <a:pt x="205" y="127"/>
                  </a:lnTo>
                  <a:lnTo>
                    <a:pt x="204" y="127"/>
                  </a:lnTo>
                  <a:lnTo>
                    <a:pt x="203" y="127"/>
                  </a:lnTo>
                  <a:lnTo>
                    <a:pt x="200" y="128"/>
                  </a:lnTo>
                  <a:lnTo>
                    <a:pt x="200" y="129"/>
                  </a:lnTo>
                  <a:lnTo>
                    <a:pt x="199" y="129"/>
                  </a:lnTo>
                  <a:lnTo>
                    <a:pt x="199" y="130"/>
                  </a:lnTo>
                  <a:lnTo>
                    <a:pt x="200" y="130"/>
                  </a:lnTo>
                  <a:lnTo>
                    <a:pt x="200" y="131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5"/>
                  </a:lnTo>
                  <a:lnTo>
                    <a:pt x="205" y="136"/>
                  </a:lnTo>
                  <a:lnTo>
                    <a:pt x="205" y="136"/>
                  </a:lnTo>
                  <a:lnTo>
                    <a:pt x="205" y="137"/>
                  </a:lnTo>
                  <a:lnTo>
                    <a:pt x="206" y="136"/>
                  </a:lnTo>
                  <a:lnTo>
                    <a:pt x="207" y="135"/>
                  </a:lnTo>
                  <a:lnTo>
                    <a:pt x="207" y="135"/>
                  </a:lnTo>
                  <a:lnTo>
                    <a:pt x="207" y="135"/>
                  </a:lnTo>
                  <a:lnTo>
                    <a:pt x="208" y="136"/>
                  </a:lnTo>
                  <a:lnTo>
                    <a:pt x="209" y="136"/>
                  </a:lnTo>
                  <a:lnTo>
                    <a:pt x="210" y="136"/>
                  </a:lnTo>
                  <a:lnTo>
                    <a:pt x="210" y="136"/>
                  </a:lnTo>
                  <a:lnTo>
                    <a:pt x="210" y="136"/>
                  </a:lnTo>
                  <a:lnTo>
                    <a:pt x="210" y="136"/>
                  </a:lnTo>
                  <a:lnTo>
                    <a:pt x="210" y="136"/>
                  </a:lnTo>
                  <a:lnTo>
                    <a:pt x="210" y="136"/>
                  </a:lnTo>
                  <a:lnTo>
                    <a:pt x="211" y="138"/>
                  </a:lnTo>
                  <a:lnTo>
                    <a:pt x="211" y="139"/>
                  </a:lnTo>
                  <a:lnTo>
                    <a:pt x="211" y="139"/>
                  </a:lnTo>
                  <a:lnTo>
                    <a:pt x="212" y="139"/>
                  </a:lnTo>
                  <a:lnTo>
                    <a:pt x="213" y="139"/>
                  </a:lnTo>
                  <a:lnTo>
                    <a:pt x="213" y="140"/>
                  </a:lnTo>
                  <a:lnTo>
                    <a:pt x="213" y="141"/>
                  </a:lnTo>
                  <a:lnTo>
                    <a:pt x="214" y="141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3" y="145"/>
                  </a:lnTo>
                  <a:lnTo>
                    <a:pt x="213" y="146"/>
                  </a:lnTo>
                  <a:lnTo>
                    <a:pt x="214" y="147"/>
                  </a:lnTo>
                  <a:lnTo>
                    <a:pt x="214" y="147"/>
                  </a:lnTo>
                  <a:lnTo>
                    <a:pt x="214" y="148"/>
                  </a:lnTo>
                  <a:lnTo>
                    <a:pt x="214" y="148"/>
                  </a:lnTo>
                  <a:lnTo>
                    <a:pt x="214" y="149"/>
                  </a:lnTo>
                  <a:lnTo>
                    <a:pt x="214" y="149"/>
                  </a:lnTo>
                  <a:lnTo>
                    <a:pt x="214" y="150"/>
                  </a:lnTo>
                  <a:lnTo>
                    <a:pt x="213" y="150"/>
                  </a:lnTo>
                  <a:lnTo>
                    <a:pt x="213" y="153"/>
                  </a:lnTo>
                  <a:lnTo>
                    <a:pt x="213" y="153"/>
                  </a:lnTo>
                  <a:lnTo>
                    <a:pt x="214" y="156"/>
                  </a:lnTo>
                  <a:lnTo>
                    <a:pt x="214" y="157"/>
                  </a:lnTo>
                  <a:lnTo>
                    <a:pt x="214" y="158"/>
                  </a:lnTo>
                  <a:lnTo>
                    <a:pt x="214" y="159"/>
                  </a:lnTo>
                  <a:lnTo>
                    <a:pt x="213" y="159"/>
                  </a:lnTo>
                  <a:lnTo>
                    <a:pt x="212" y="160"/>
                  </a:lnTo>
                  <a:lnTo>
                    <a:pt x="211" y="159"/>
                  </a:lnTo>
                  <a:lnTo>
                    <a:pt x="211" y="158"/>
                  </a:lnTo>
                  <a:lnTo>
                    <a:pt x="210" y="156"/>
                  </a:lnTo>
                  <a:lnTo>
                    <a:pt x="210" y="155"/>
                  </a:lnTo>
                  <a:lnTo>
                    <a:pt x="209" y="155"/>
                  </a:lnTo>
                  <a:lnTo>
                    <a:pt x="209" y="154"/>
                  </a:lnTo>
                  <a:lnTo>
                    <a:pt x="207" y="155"/>
                  </a:lnTo>
                  <a:lnTo>
                    <a:pt x="205" y="155"/>
                  </a:lnTo>
                  <a:lnTo>
                    <a:pt x="204" y="154"/>
                  </a:lnTo>
                  <a:lnTo>
                    <a:pt x="203" y="154"/>
                  </a:lnTo>
                  <a:lnTo>
                    <a:pt x="202" y="155"/>
                  </a:lnTo>
                  <a:lnTo>
                    <a:pt x="201" y="156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8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3" y="159"/>
                  </a:lnTo>
                  <a:lnTo>
                    <a:pt x="203" y="159"/>
                  </a:lnTo>
                  <a:lnTo>
                    <a:pt x="202" y="160"/>
                  </a:lnTo>
                  <a:lnTo>
                    <a:pt x="202" y="160"/>
                  </a:lnTo>
                  <a:lnTo>
                    <a:pt x="201" y="161"/>
                  </a:lnTo>
                  <a:lnTo>
                    <a:pt x="196" y="164"/>
                  </a:lnTo>
                  <a:lnTo>
                    <a:pt x="195" y="164"/>
                  </a:lnTo>
                  <a:lnTo>
                    <a:pt x="194" y="166"/>
                  </a:lnTo>
                  <a:lnTo>
                    <a:pt x="193" y="166"/>
                  </a:lnTo>
                  <a:lnTo>
                    <a:pt x="190" y="167"/>
                  </a:lnTo>
                  <a:lnTo>
                    <a:pt x="189" y="167"/>
                  </a:lnTo>
                  <a:lnTo>
                    <a:pt x="188" y="168"/>
                  </a:lnTo>
                  <a:lnTo>
                    <a:pt x="188" y="169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2" y="168"/>
                  </a:lnTo>
                  <a:lnTo>
                    <a:pt x="192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70"/>
                  </a:lnTo>
                  <a:lnTo>
                    <a:pt x="193" y="170"/>
                  </a:lnTo>
                  <a:lnTo>
                    <a:pt x="194" y="170"/>
                  </a:lnTo>
                  <a:lnTo>
                    <a:pt x="195" y="170"/>
                  </a:lnTo>
                  <a:lnTo>
                    <a:pt x="195" y="171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3"/>
                  </a:lnTo>
                  <a:lnTo>
                    <a:pt x="195" y="174"/>
                  </a:lnTo>
                  <a:lnTo>
                    <a:pt x="195" y="175"/>
                  </a:lnTo>
                  <a:lnTo>
                    <a:pt x="195" y="175"/>
                  </a:lnTo>
                  <a:lnTo>
                    <a:pt x="194" y="176"/>
                  </a:lnTo>
                  <a:lnTo>
                    <a:pt x="192" y="177"/>
                  </a:lnTo>
                  <a:lnTo>
                    <a:pt x="188" y="180"/>
                  </a:lnTo>
                  <a:lnTo>
                    <a:pt x="185" y="180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2" y="179"/>
                  </a:lnTo>
                  <a:lnTo>
                    <a:pt x="182" y="178"/>
                  </a:lnTo>
                  <a:lnTo>
                    <a:pt x="181" y="177"/>
                  </a:lnTo>
                  <a:lnTo>
                    <a:pt x="181" y="176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2"/>
                  </a:lnTo>
                  <a:lnTo>
                    <a:pt x="179" y="172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5"/>
                  </a:lnTo>
                  <a:lnTo>
                    <a:pt x="178" y="175"/>
                  </a:lnTo>
                  <a:lnTo>
                    <a:pt x="178" y="176"/>
                  </a:lnTo>
                  <a:lnTo>
                    <a:pt x="178" y="177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6" y="177"/>
                  </a:lnTo>
                  <a:lnTo>
                    <a:pt x="176" y="177"/>
                  </a:lnTo>
                  <a:lnTo>
                    <a:pt x="175" y="176"/>
                  </a:lnTo>
                  <a:lnTo>
                    <a:pt x="175" y="176"/>
                  </a:lnTo>
                  <a:lnTo>
                    <a:pt x="174" y="176"/>
                  </a:lnTo>
                  <a:lnTo>
                    <a:pt x="174" y="176"/>
                  </a:lnTo>
                  <a:lnTo>
                    <a:pt x="174" y="176"/>
                  </a:lnTo>
                  <a:lnTo>
                    <a:pt x="174" y="177"/>
                  </a:lnTo>
                  <a:lnTo>
                    <a:pt x="174" y="177"/>
                  </a:lnTo>
                  <a:lnTo>
                    <a:pt x="174" y="178"/>
                  </a:lnTo>
                  <a:lnTo>
                    <a:pt x="173" y="178"/>
                  </a:lnTo>
                  <a:lnTo>
                    <a:pt x="172" y="178"/>
                  </a:lnTo>
                  <a:lnTo>
                    <a:pt x="172" y="178"/>
                  </a:lnTo>
                  <a:lnTo>
                    <a:pt x="171" y="178"/>
                  </a:lnTo>
                  <a:lnTo>
                    <a:pt x="170" y="178"/>
                  </a:lnTo>
                  <a:lnTo>
                    <a:pt x="169" y="178"/>
                  </a:lnTo>
                  <a:lnTo>
                    <a:pt x="169" y="177"/>
                  </a:lnTo>
                  <a:lnTo>
                    <a:pt x="167" y="176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5" y="176"/>
                  </a:lnTo>
                  <a:lnTo>
                    <a:pt x="165" y="177"/>
                  </a:lnTo>
                  <a:lnTo>
                    <a:pt x="165" y="177"/>
                  </a:lnTo>
                  <a:lnTo>
                    <a:pt x="165" y="178"/>
                  </a:lnTo>
                  <a:lnTo>
                    <a:pt x="166" y="178"/>
                  </a:lnTo>
                  <a:lnTo>
                    <a:pt x="166" y="178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7" y="180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81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6" y="183"/>
                  </a:lnTo>
                  <a:lnTo>
                    <a:pt x="165" y="184"/>
                  </a:lnTo>
                  <a:lnTo>
                    <a:pt x="165" y="185"/>
                  </a:lnTo>
                  <a:lnTo>
                    <a:pt x="164" y="188"/>
                  </a:lnTo>
                  <a:lnTo>
                    <a:pt x="163" y="189"/>
                  </a:lnTo>
                  <a:lnTo>
                    <a:pt x="163" y="190"/>
                  </a:lnTo>
                  <a:lnTo>
                    <a:pt x="163" y="191"/>
                  </a:lnTo>
                  <a:lnTo>
                    <a:pt x="164" y="191"/>
                  </a:lnTo>
                  <a:lnTo>
                    <a:pt x="164" y="192"/>
                  </a:lnTo>
                  <a:lnTo>
                    <a:pt x="164" y="193"/>
                  </a:lnTo>
                  <a:lnTo>
                    <a:pt x="164" y="193"/>
                  </a:lnTo>
                  <a:lnTo>
                    <a:pt x="165" y="194"/>
                  </a:lnTo>
                  <a:lnTo>
                    <a:pt x="166" y="195"/>
                  </a:lnTo>
                  <a:lnTo>
                    <a:pt x="167" y="195"/>
                  </a:lnTo>
                  <a:lnTo>
                    <a:pt x="167" y="196"/>
                  </a:lnTo>
                  <a:lnTo>
                    <a:pt x="166" y="196"/>
                  </a:lnTo>
                  <a:lnTo>
                    <a:pt x="164" y="198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0" y="199"/>
                  </a:lnTo>
                  <a:lnTo>
                    <a:pt x="157" y="201"/>
                  </a:lnTo>
                  <a:lnTo>
                    <a:pt x="155" y="204"/>
                  </a:lnTo>
                  <a:lnTo>
                    <a:pt x="154" y="204"/>
                  </a:lnTo>
                  <a:lnTo>
                    <a:pt x="153" y="204"/>
                  </a:lnTo>
                  <a:lnTo>
                    <a:pt x="151" y="204"/>
                  </a:lnTo>
                  <a:lnTo>
                    <a:pt x="151" y="204"/>
                  </a:lnTo>
                  <a:lnTo>
                    <a:pt x="149" y="205"/>
                  </a:lnTo>
                  <a:lnTo>
                    <a:pt x="148" y="205"/>
                  </a:lnTo>
                  <a:lnTo>
                    <a:pt x="147" y="205"/>
                  </a:lnTo>
                  <a:lnTo>
                    <a:pt x="145" y="205"/>
                  </a:lnTo>
                  <a:lnTo>
                    <a:pt x="143" y="205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39" y="199"/>
                  </a:lnTo>
                  <a:lnTo>
                    <a:pt x="139" y="199"/>
                  </a:lnTo>
                  <a:lnTo>
                    <a:pt x="138" y="199"/>
                  </a:lnTo>
                  <a:lnTo>
                    <a:pt x="137" y="199"/>
                  </a:lnTo>
                  <a:lnTo>
                    <a:pt x="136" y="199"/>
                  </a:lnTo>
                  <a:lnTo>
                    <a:pt x="134" y="199"/>
                  </a:lnTo>
                  <a:lnTo>
                    <a:pt x="132" y="200"/>
                  </a:lnTo>
                  <a:lnTo>
                    <a:pt x="132" y="201"/>
                  </a:lnTo>
                  <a:lnTo>
                    <a:pt x="131" y="201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31" y="203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6" y="203"/>
                  </a:lnTo>
                  <a:lnTo>
                    <a:pt x="125" y="203"/>
                  </a:lnTo>
                  <a:lnTo>
                    <a:pt x="123" y="204"/>
                  </a:lnTo>
                  <a:lnTo>
                    <a:pt x="122" y="203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8" y="202"/>
                  </a:lnTo>
                  <a:lnTo>
                    <a:pt x="117" y="202"/>
                  </a:lnTo>
                  <a:lnTo>
                    <a:pt x="114" y="201"/>
                  </a:lnTo>
                  <a:lnTo>
                    <a:pt x="113" y="200"/>
                  </a:lnTo>
                  <a:lnTo>
                    <a:pt x="113" y="200"/>
                  </a:lnTo>
                  <a:lnTo>
                    <a:pt x="112" y="201"/>
                  </a:lnTo>
                  <a:lnTo>
                    <a:pt x="111" y="202"/>
                  </a:lnTo>
                  <a:lnTo>
                    <a:pt x="110" y="204"/>
                  </a:lnTo>
                  <a:lnTo>
                    <a:pt x="108" y="207"/>
                  </a:lnTo>
                  <a:lnTo>
                    <a:pt x="107" y="207"/>
                  </a:lnTo>
                  <a:lnTo>
                    <a:pt x="106" y="209"/>
                  </a:lnTo>
                  <a:lnTo>
                    <a:pt x="105" y="209"/>
                  </a:lnTo>
                  <a:lnTo>
                    <a:pt x="105" y="210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103" y="211"/>
                  </a:lnTo>
                  <a:lnTo>
                    <a:pt x="102" y="213"/>
                  </a:lnTo>
                  <a:lnTo>
                    <a:pt x="101" y="214"/>
                  </a:lnTo>
                  <a:lnTo>
                    <a:pt x="101" y="215"/>
                  </a:lnTo>
                  <a:lnTo>
                    <a:pt x="102" y="215"/>
                  </a:lnTo>
                  <a:lnTo>
                    <a:pt x="102" y="216"/>
                  </a:lnTo>
                  <a:lnTo>
                    <a:pt x="102" y="217"/>
                  </a:lnTo>
                  <a:lnTo>
                    <a:pt x="102" y="217"/>
                  </a:lnTo>
                  <a:lnTo>
                    <a:pt x="102" y="218"/>
                  </a:lnTo>
                  <a:lnTo>
                    <a:pt x="100" y="218"/>
                  </a:lnTo>
                  <a:lnTo>
                    <a:pt x="99" y="219"/>
                  </a:lnTo>
                  <a:lnTo>
                    <a:pt x="98" y="218"/>
                  </a:lnTo>
                  <a:lnTo>
                    <a:pt x="97" y="217"/>
                  </a:lnTo>
                  <a:lnTo>
                    <a:pt x="97" y="217"/>
                  </a:lnTo>
                  <a:lnTo>
                    <a:pt x="97" y="216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6" y="215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5" y="213"/>
                  </a:lnTo>
                  <a:lnTo>
                    <a:pt x="94" y="212"/>
                  </a:lnTo>
                  <a:lnTo>
                    <a:pt x="94" y="212"/>
                  </a:lnTo>
                  <a:lnTo>
                    <a:pt x="95" y="212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3" y="210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5" y="208"/>
                  </a:lnTo>
                  <a:lnTo>
                    <a:pt x="96" y="208"/>
                  </a:lnTo>
                  <a:lnTo>
                    <a:pt x="96" y="208"/>
                  </a:lnTo>
                  <a:lnTo>
                    <a:pt x="96" y="208"/>
                  </a:lnTo>
                  <a:lnTo>
                    <a:pt x="96" y="207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7" y="205"/>
                  </a:lnTo>
                  <a:lnTo>
                    <a:pt x="97" y="205"/>
                  </a:lnTo>
                  <a:lnTo>
                    <a:pt x="97" y="205"/>
                  </a:lnTo>
                  <a:lnTo>
                    <a:pt x="98" y="205"/>
                  </a:lnTo>
                  <a:lnTo>
                    <a:pt x="98" y="205"/>
                  </a:lnTo>
                  <a:lnTo>
                    <a:pt x="98" y="205"/>
                  </a:lnTo>
                  <a:lnTo>
                    <a:pt x="98" y="204"/>
                  </a:lnTo>
                  <a:lnTo>
                    <a:pt x="97" y="204"/>
                  </a:lnTo>
                  <a:lnTo>
                    <a:pt x="96" y="202"/>
                  </a:lnTo>
                  <a:lnTo>
                    <a:pt x="96" y="201"/>
                  </a:lnTo>
                  <a:lnTo>
                    <a:pt x="95" y="200"/>
                  </a:lnTo>
                  <a:lnTo>
                    <a:pt x="95" y="200"/>
                  </a:lnTo>
                  <a:lnTo>
                    <a:pt x="95" y="199"/>
                  </a:lnTo>
                  <a:lnTo>
                    <a:pt x="95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3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0" y="200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8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88" y="195"/>
                  </a:lnTo>
                  <a:lnTo>
                    <a:pt x="88" y="195"/>
                  </a:lnTo>
                  <a:lnTo>
                    <a:pt x="88" y="195"/>
                  </a:lnTo>
                  <a:lnTo>
                    <a:pt x="88" y="195"/>
                  </a:lnTo>
                  <a:lnTo>
                    <a:pt x="89" y="194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2"/>
                  </a:lnTo>
                  <a:lnTo>
                    <a:pt x="88" y="192"/>
                  </a:lnTo>
                  <a:lnTo>
                    <a:pt x="88" y="191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3"/>
                  </a:lnTo>
                  <a:lnTo>
                    <a:pt x="87" y="193"/>
                  </a:lnTo>
                  <a:lnTo>
                    <a:pt x="87" y="193"/>
                  </a:lnTo>
                  <a:lnTo>
                    <a:pt x="87" y="194"/>
                  </a:lnTo>
                  <a:lnTo>
                    <a:pt x="86" y="194"/>
                  </a:lnTo>
                  <a:lnTo>
                    <a:pt x="86" y="194"/>
                  </a:lnTo>
                  <a:lnTo>
                    <a:pt x="85" y="195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0" y="195"/>
                  </a:lnTo>
                  <a:lnTo>
                    <a:pt x="80" y="195"/>
                  </a:lnTo>
                  <a:lnTo>
                    <a:pt x="80" y="194"/>
                  </a:lnTo>
                  <a:lnTo>
                    <a:pt x="79" y="194"/>
                  </a:lnTo>
                  <a:lnTo>
                    <a:pt x="78" y="193"/>
                  </a:lnTo>
                  <a:lnTo>
                    <a:pt x="77" y="193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77" y="191"/>
                  </a:lnTo>
                  <a:lnTo>
                    <a:pt x="76" y="191"/>
                  </a:lnTo>
                  <a:lnTo>
                    <a:pt x="75" y="190"/>
                  </a:lnTo>
                  <a:lnTo>
                    <a:pt x="75" y="190"/>
                  </a:lnTo>
                  <a:lnTo>
                    <a:pt x="75" y="189"/>
                  </a:lnTo>
                  <a:lnTo>
                    <a:pt x="71" y="189"/>
                  </a:lnTo>
                  <a:lnTo>
                    <a:pt x="70" y="189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69" y="188"/>
                  </a:lnTo>
                  <a:lnTo>
                    <a:pt x="69" y="187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65" y="188"/>
                  </a:lnTo>
                  <a:lnTo>
                    <a:pt x="64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1" y="188"/>
                  </a:lnTo>
                  <a:lnTo>
                    <a:pt x="59" y="190"/>
                  </a:lnTo>
                  <a:lnTo>
                    <a:pt x="58" y="191"/>
                  </a:lnTo>
                  <a:lnTo>
                    <a:pt x="58" y="191"/>
                  </a:lnTo>
                  <a:lnTo>
                    <a:pt x="58" y="192"/>
                  </a:lnTo>
                  <a:lnTo>
                    <a:pt x="57" y="192"/>
                  </a:lnTo>
                  <a:lnTo>
                    <a:pt x="57" y="192"/>
                  </a:lnTo>
                  <a:lnTo>
                    <a:pt x="56" y="192"/>
                  </a:lnTo>
                  <a:lnTo>
                    <a:pt x="52" y="191"/>
                  </a:lnTo>
                  <a:lnTo>
                    <a:pt x="48" y="190"/>
                  </a:lnTo>
                  <a:lnTo>
                    <a:pt x="38" y="189"/>
                  </a:lnTo>
                  <a:lnTo>
                    <a:pt x="32" y="189"/>
                  </a:lnTo>
                  <a:lnTo>
                    <a:pt x="6" y="188"/>
                  </a:lnTo>
                  <a:lnTo>
                    <a:pt x="4" y="187"/>
                  </a:lnTo>
                  <a:lnTo>
                    <a:pt x="3" y="186"/>
                  </a:lnTo>
                  <a:lnTo>
                    <a:pt x="4" y="186"/>
                  </a:lnTo>
                  <a:lnTo>
                    <a:pt x="4" y="183"/>
                  </a:lnTo>
                  <a:lnTo>
                    <a:pt x="9" y="176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370361" y="2510177"/>
              <a:ext cx="1448404" cy="1256388"/>
            </a:xfrm>
            <a:custGeom>
              <a:avLst/>
              <a:gdLst>
                <a:gd name="T0" fmla="*/ 52 w 611"/>
                <a:gd name="T1" fmla="*/ 327 h 530"/>
                <a:gd name="T2" fmla="*/ 4 w 611"/>
                <a:gd name="T3" fmla="*/ 228 h 530"/>
                <a:gd name="T4" fmla="*/ 100 w 611"/>
                <a:gd name="T5" fmla="*/ 184 h 530"/>
                <a:gd name="T6" fmla="*/ 297 w 611"/>
                <a:gd name="T7" fmla="*/ 11 h 530"/>
                <a:gd name="T8" fmla="*/ 348 w 611"/>
                <a:gd name="T9" fmla="*/ 30 h 530"/>
                <a:gd name="T10" fmla="*/ 358 w 611"/>
                <a:gd name="T11" fmla="*/ 51 h 530"/>
                <a:gd name="T12" fmla="*/ 365 w 611"/>
                <a:gd name="T13" fmla="*/ 62 h 530"/>
                <a:gd name="T14" fmla="*/ 389 w 611"/>
                <a:gd name="T15" fmla="*/ 69 h 530"/>
                <a:gd name="T16" fmla="*/ 408 w 611"/>
                <a:gd name="T17" fmla="*/ 71 h 530"/>
                <a:gd name="T18" fmla="*/ 417 w 611"/>
                <a:gd name="T19" fmla="*/ 87 h 530"/>
                <a:gd name="T20" fmla="*/ 439 w 611"/>
                <a:gd name="T21" fmla="*/ 127 h 530"/>
                <a:gd name="T22" fmla="*/ 456 w 611"/>
                <a:gd name="T23" fmla="*/ 151 h 530"/>
                <a:gd name="T24" fmla="*/ 454 w 611"/>
                <a:gd name="T25" fmla="*/ 164 h 530"/>
                <a:gd name="T26" fmla="*/ 468 w 611"/>
                <a:gd name="T27" fmla="*/ 170 h 530"/>
                <a:gd name="T28" fmla="*/ 476 w 611"/>
                <a:gd name="T29" fmla="*/ 155 h 530"/>
                <a:gd name="T30" fmla="*/ 488 w 611"/>
                <a:gd name="T31" fmla="*/ 154 h 530"/>
                <a:gd name="T32" fmla="*/ 496 w 611"/>
                <a:gd name="T33" fmla="*/ 163 h 530"/>
                <a:gd name="T34" fmla="*/ 515 w 611"/>
                <a:gd name="T35" fmla="*/ 146 h 530"/>
                <a:gd name="T36" fmla="*/ 518 w 611"/>
                <a:gd name="T37" fmla="*/ 182 h 530"/>
                <a:gd name="T38" fmla="*/ 534 w 611"/>
                <a:gd name="T39" fmla="*/ 178 h 530"/>
                <a:gd name="T40" fmla="*/ 548 w 611"/>
                <a:gd name="T41" fmla="*/ 189 h 530"/>
                <a:gd name="T42" fmla="*/ 567 w 611"/>
                <a:gd name="T43" fmla="*/ 213 h 530"/>
                <a:gd name="T44" fmla="*/ 562 w 611"/>
                <a:gd name="T45" fmla="*/ 233 h 530"/>
                <a:gd name="T46" fmla="*/ 553 w 611"/>
                <a:gd name="T47" fmla="*/ 247 h 530"/>
                <a:gd name="T48" fmla="*/ 585 w 611"/>
                <a:gd name="T49" fmla="*/ 243 h 530"/>
                <a:gd name="T50" fmla="*/ 608 w 611"/>
                <a:gd name="T51" fmla="*/ 241 h 530"/>
                <a:gd name="T52" fmla="*/ 600 w 611"/>
                <a:gd name="T53" fmla="*/ 257 h 530"/>
                <a:gd name="T54" fmla="*/ 567 w 611"/>
                <a:gd name="T55" fmla="*/ 275 h 530"/>
                <a:gd name="T56" fmla="*/ 531 w 611"/>
                <a:gd name="T57" fmla="*/ 297 h 530"/>
                <a:gd name="T58" fmla="*/ 505 w 611"/>
                <a:gd name="T59" fmla="*/ 317 h 530"/>
                <a:gd name="T60" fmla="*/ 496 w 611"/>
                <a:gd name="T61" fmla="*/ 352 h 530"/>
                <a:gd name="T62" fmla="*/ 536 w 611"/>
                <a:gd name="T63" fmla="*/ 359 h 530"/>
                <a:gd name="T64" fmla="*/ 550 w 611"/>
                <a:gd name="T65" fmla="*/ 362 h 530"/>
                <a:gd name="T66" fmla="*/ 538 w 611"/>
                <a:gd name="T67" fmla="*/ 375 h 530"/>
                <a:gd name="T68" fmla="*/ 510 w 611"/>
                <a:gd name="T69" fmla="*/ 398 h 530"/>
                <a:gd name="T70" fmla="*/ 516 w 611"/>
                <a:gd name="T71" fmla="*/ 417 h 530"/>
                <a:gd name="T72" fmla="*/ 515 w 611"/>
                <a:gd name="T73" fmla="*/ 446 h 530"/>
                <a:gd name="T74" fmla="*/ 489 w 611"/>
                <a:gd name="T75" fmla="*/ 443 h 530"/>
                <a:gd name="T76" fmla="*/ 463 w 611"/>
                <a:gd name="T77" fmla="*/ 442 h 530"/>
                <a:gd name="T78" fmla="*/ 436 w 611"/>
                <a:gd name="T79" fmla="*/ 468 h 530"/>
                <a:gd name="T80" fmla="*/ 426 w 611"/>
                <a:gd name="T81" fmla="*/ 458 h 530"/>
                <a:gd name="T82" fmla="*/ 440 w 611"/>
                <a:gd name="T83" fmla="*/ 434 h 530"/>
                <a:gd name="T84" fmla="*/ 438 w 611"/>
                <a:gd name="T85" fmla="*/ 401 h 530"/>
                <a:gd name="T86" fmla="*/ 400 w 611"/>
                <a:gd name="T87" fmla="*/ 392 h 530"/>
                <a:gd name="T88" fmla="*/ 406 w 611"/>
                <a:gd name="T89" fmla="*/ 390 h 530"/>
                <a:gd name="T90" fmla="*/ 392 w 611"/>
                <a:gd name="T91" fmla="*/ 386 h 530"/>
                <a:gd name="T92" fmla="*/ 374 w 611"/>
                <a:gd name="T93" fmla="*/ 397 h 530"/>
                <a:gd name="T94" fmla="*/ 372 w 611"/>
                <a:gd name="T95" fmla="*/ 405 h 530"/>
                <a:gd name="T96" fmla="*/ 367 w 611"/>
                <a:gd name="T97" fmla="*/ 438 h 530"/>
                <a:gd name="T98" fmla="*/ 381 w 611"/>
                <a:gd name="T99" fmla="*/ 479 h 530"/>
                <a:gd name="T100" fmla="*/ 359 w 611"/>
                <a:gd name="T101" fmla="*/ 516 h 530"/>
                <a:gd name="T102" fmla="*/ 333 w 611"/>
                <a:gd name="T103" fmla="*/ 522 h 530"/>
                <a:gd name="T104" fmla="*/ 305 w 611"/>
                <a:gd name="T105" fmla="*/ 505 h 530"/>
                <a:gd name="T106" fmla="*/ 281 w 611"/>
                <a:gd name="T107" fmla="*/ 483 h 530"/>
                <a:gd name="T108" fmla="*/ 274 w 611"/>
                <a:gd name="T109" fmla="*/ 458 h 530"/>
                <a:gd name="T110" fmla="*/ 253 w 611"/>
                <a:gd name="T111" fmla="*/ 437 h 530"/>
                <a:gd name="T112" fmla="*/ 253 w 611"/>
                <a:gd name="T113" fmla="*/ 423 h 530"/>
                <a:gd name="T114" fmla="*/ 239 w 611"/>
                <a:gd name="T115" fmla="*/ 432 h 530"/>
                <a:gd name="T116" fmla="*/ 208 w 611"/>
                <a:gd name="T117" fmla="*/ 427 h 530"/>
                <a:gd name="T118" fmla="*/ 198 w 611"/>
                <a:gd name="T119" fmla="*/ 413 h 530"/>
                <a:gd name="T120" fmla="*/ 164 w 611"/>
                <a:gd name="T121" fmla="*/ 410 h 530"/>
                <a:gd name="T122" fmla="*/ 123 w 611"/>
                <a:gd name="T123" fmla="*/ 41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1" h="530">
                  <a:moveTo>
                    <a:pt x="116" y="410"/>
                  </a:moveTo>
                  <a:lnTo>
                    <a:pt x="113" y="408"/>
                  </a:lnTo>
                  <a:lnTo>
                    <a:pt x="110" y="407"/>
                  </a:lnTo>
                  <a:lnTo>
                    <a:pt x="109" y="405"/>
                  </a:lnTo>
                  <a:lnTo>
                    <a:pt x="107" y="399"/>
                  </a:lnTo>
                  <a:lnTo>
                    <a:pt x="103" y="392"/>
                  </a:lnTo>
                  <a:lnTo>
                    <a:pt x="101" y="388"/>
                  </a:lnTo>
                  <a:lnTo>
                    <a:pt x="99" y="385"/>
                  </a:lnTo>
                  <a:lnTo>
                    <a:pt x="97" y="374"/>
                  </a:lnTo>
                  <a:lnTo>
                    <a:pt x="96" y="373"/>
                  </a:lnTo>
                  <a:lnTo>
                    <a:pt x="95" y="371"/>
                  </a:lnTo>
                  <a:lnTo>
                    <a:pt x="90" y="368"/>
                  </a:lnTo>
                  <a:lnTo>
                    <a:pt x="88" y="365"/>
                  </a:lnTo>
                  <a:lnTo>
                    <a:pt x="87" y="363"/>
                  </a:lnTo>
                  <a:lnTo>
                    <a:pt x="87" y="362"/>
                  </a:lnTo>
                  <a:lnTo>
                    <a:pt x="86" y="360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82" y="353"/>
                  </a:lnTo>
                  <a:lnTo>
                    <a:pt x="82" y="338"/>
                  </a:lnTo>
                  <a:lnTo>
                    <a:pt x="82" y="335"/>
                  </a:lnTo>
                  <a:lnTo>
                    <a:pt x="81" y="333"/>
                  </a:lnTo>
                  <a:lnTo>
                    <a:pt x="78" y="332"/>
                  </a:lnTo>
                  <a:lnTo>
                    <a:pt x="75" y="333"/>
                  </a:lnTo>
                  <a:lnTo>
                    <a:pt x="73" y="334"/>
                  </a:lnTo>
                  <a:lnTo>
                    <a:pt x="70" y="335"/>
                  </a:lnTo>
                  <a:lnTo>
                    <a:pt x="62" y="335"/>
                  </a:lnTo>
                  <a:lnTo>
                    <a:pt x="58" y="334"/>
                  </a:lnTo>
                  <a:lnTo>
                    <a:pt x="55" y="333"/>
                  </a:lnTo>
                  <a:lnTo>
                    <a:pt x="54" y="332"/>
                  </a:lnTo>
                  <a:lnTo>
                    <a:pt x="53" y="331"/>
                  </a:lnTo>
                  <a:lnTo>
                    <a:pt x="52" y="327"/>
                  </a:lnTo>
                  <a:lnTo>
                    <a:pt x="51" y="325"/>
                  </a:lnTo>
                  <a:lnTo>
                    <a:pt x="48" y="323"/>
                  </a:lnTo>
                  <a:lnTo>
                    <a:pt x="45" y="320"/>
                  </a:lnTo>
                  <a:lnTo>
                    <a:pt x="43" y="316"/>
                  </a:lnTo>
                  <a:lnTo>
                    <a:pt x="41" y="312"/>
                  </a:lnTo>
                  <a:lnTo>
                    <a:pt x="41" y="311"/>
                  </a:lnTo>
                  <a:lnTo>
                    <a:pt x="42" y="307"/>
                  </a:lnTo>
                  <a:lnTo>
                    <a:pt x="42" y="305"/>
                  </a:lnTo>
                  <a:lnTo>
                    <a:pt x="42" y="303"/>
                  </a:lnTo>
                  <a:lnTo>
                    <a:pt x="46" y="297"/>
                  </a:lnTo>
                  <a:lnTo>
                    <a:pt x="47" y="295"/>
                  </a:lnTo>
                  <a:lnTo>
                    <a:pt x="47" y="292"/>
                  </a:lnTo>
                  <a:lnTo>
                    <a:pt x="47" y="289"/>
                  </a:lnTo>
                  <a:lnTo>
                    <a:pt x="47" y="288"/>
                  </a:lnTo>
                  <a:lnTo>
                    <a:pt x="47" y="286"/>
                  </a:lnTo>
                  <a:lnTo>
                    <a:pt x="48" y="285"/>
                  </a:lnTo>
                  <a:lnTo>
                    <a:pt x="48" y="284"/>
                  </a:lnTo>
                  <a:lnTo>
                    <a:pt x="48" y="281"/>
                  </a:lnTo>
                  <a:lnTo>
                    <a:pt x="48" y="274"/>
                  </a:lnTo>
                  <a:lnTo>
                    <a:pt x="48" y="272"/>
                  </a:lnTo>
                  <a:lnTo>
                    <a:pt x="46" y="269"/>
                  </a:lnTo>
                  <a:lnTo>
                    <a:pt x="43" y="268"/>
                  </a:lnTo>
                  <a:lnTo>
                    <a:pt x="41" y="267"/>
                  </a:lnTo>
                  <a:lnTo>
                    <a:pt x="24" y="268"/>
                  </a:lnTo>
                  <a:lnTo>
                    <a:pt x="21" y="267"/>
                  </a:lnTo>
                  <a:lnTo>
                    <a:pt x="16" y="263"/>
                  </a:lnTo>
                  <a:lnTo>
                    <a:pt x="13" y="260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0" y="251"/>
                  </a:lnTo>
                  <a:lnTo>
                    <a:pt x="3" y="233"/>
                  </a:lnTo>
                  <a:lnTo>
                    <a:pt x="4" y="228"/>
                  </a:lnTo>
                  <a:lnTo>
                    <a:pt x="7" y="223"/>
                  </a:lnTo>
                  <a:lnTo>
                    <a:pt x="14" y="217"/>
                  </a:lnTo>
                  <a:lnTo>
                    <a:pt x="18" y="214"/>
                  </a:lnTo>
                  <a:lnTo>
                    <a:pt x="26" y="207"/>
                  </a:lnTo>
                  <a:lnTo>
                    <a:pt x="30" y="200"/>
                  </a:lnTo>
                  <a:lnTo>
                    <a:pt x="36" y="195"/>
                  </a:lnTo>
                  <a:lnTo>
                    <a:pt x="38" y="192"/>
                  </a:lnTo>
                  <a:lnTo>
                    <a:pt x="43" y="178"/>
                  </a:lnTo>
                  <a:lnTo>
                    <a:pt x="44" y="177"/>
                  </a:lnTo>
                  <a:lnTo>
                    <a:pt x="51" y="170"/>
                  </a:lnTo>
                  <a:lnTo>
                    <a:pt x="55" y="167"/>
                  </a:lnTo>
                  <a:lnTo>
                    <a:pt x="59" y="163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5" y="162"/>
                  </a:lnTo>
                  <a:lnTo>
                    <a:pt x="67" y="160"/>
                  </a:lnTo>
                  <a:lnTo>
                    <a:pt x="69" y="160"/>
                  </a:lnTo>
                  <a:lnTo>
                    <a:pt x="70" y="160"/>
                  </a:lnTo>
                  <a:lnTo>
                    <a:pt x="72" y="161"/>
                  </a:lnTo>
                  <a:lnTo>
                    <a:pt x="74" y="162"/>
                  </a:lnTo>
                  <a:lnTo>
                    <a:pt x="76" y="163"/>
                  </a:lnTo>
                  <a:lnTo>
                    <a:pt x="78" y="166"/>
                  </a:lnTo>
                  <a:lnTo>
                    <a:pt x="80" y="167"/>
                  </a:lnTo>
                  <a:lnTo>
                    <a:pt x="81" y="168"/>
                  </a:lnTo>
                  <a:lnTo>
                    <a:pt x="81" y="169"/>
                  </a:lnTo>
                  <a:lnTo>
                    <a:pt x="81" y="172"/>
                  </a:lnTo>
                  <a:lnTo>
                    <a:pt x="81" y="173"/>
                  </a:lnTo>
                  <a:lnTo>
                    <a:pt x="84" y="178"/>
                  </a:lnTo>
                  <a:lnTo>
                    <a:pt x="86" y="182"/>
                  </a:lnTo>
                  <a:lnTo>
                    <a:pt x="90" y="184"/>
                  </a:lnTo>
                  <a:lnTo>
                    <a:pt x="95" y="185"/>
                  </a:lnTo>
                  <a:lnTo>
                    <a:pt x="100" y="184"/>
                  </a:lnTo>
                  <a:lnTo>
                    <a:pt x="117" y="176"/>
                  </a:lnTo>
                  <a:lnTo>
                    <a:pt x="122" y="174"/>
                  </a:lnTo>
                  <a:lnTo>
                    <a:pt x="128" y="173"/>
                  </a:lnTo>
                  <a:lnTo>
                    <a:pt x="134" y="173"/>
                  </a:lnTo>
                  <a:lnTo>
                    <a:pt x="140" y="173"/>
                  </a:lnTo>
                  <a:lnTo>
                    <a:pt x="146" y="173"/>
                  </a:lnTo>
                  <a:lnTo>
                    <a:pt x="166" y="166"/>
                  </a:lnTo>
                  <a:lnTo>
                    <a:pt x="168" y="166"/>
                  </a:lnTo>
                  <a:lnTo>
                    <a:pt x="168" y="165"/>
                  </a:lnTo>
                  <a:lnTo>
                    <a:pt x="169" y="156"/>
                  </a:lnTo>
                  <a:lnTo>
                    <a:pt x="169" y="154"/>
                  </a:lnTo>
                  <a:lnTo>
                    <a:pt x="170" y="153"/>
                  </a:lnTo>
                  <a:lnTo>
                    <a:pt x="175" y="146"/>
                  </a:lnTo>
                  <a:lnTo>
                    <a:pt x="184" y="139"/>
                  </a:lnTo>
                  <a:lnTo>
                    <a:pt x="187" y="137"/>
                  </a:lnTo>
                  <a:lnTo>
                    <a:pt x="188" y="134"/>
                  </a:lnTo>
                  <a:lnTo>
                    <a:pt x="190" y="130"/>
                  </a:lnTo>
                  <a:lnTo>
                    <a:pt x="194" y="115"/>
                  </a:lnTo>
                  <a:lnTo>
                    <a:pt x="196" y="112"/>
                  </a:lnTo>
                  <a:lnTo>
                    <a:pt x="201" y="106"/>
                  </a:lnTo>
                  <a:lnTo>
                    <a:pt x="203" y="105"/>
                  </a:lnTo>
                  <a:lnTo>
                    <a:pt x="239" y="87"/>
                  </a:lnTo>
                  <a:lnTo>
                    <a:pt x="240" y="86"/>
                  </a:lnTo>
                  <a:lnTo>
                    <a:pt x="241" y="86"/>
                  </a:lnTo>
                  <a:lnTo>
                    <a:pt x="243" y="80"/>
                  </a:lnTo>
                  <a:lnTo>
                    <a:pt x="245" y="78"/>
                  </a:lnTo>
                  <a:lnTo>
                    <a:pt x="249" y="72"/>
                  </a:lnTo>
                  <a:lnTo>
                    <a:pt x="262" y="49"/>
                  </a:lnTo>
                  <a:lnTo>
                    <a:pt x="272" y="21"/>
                  </a:lnTo>
                  <a:lnTo>
                    <a:pt x="273" y="20"/>
                  </a:lnTo>
                  <a:lnTo>
                    <a:pt x="285" y="14"/>
                  </a:lnTo>
                  <a:lnTo>
                    <a:pt x="297" y="11"/>
                  </a:lnTo>
                  <a:lnTo>
                    <a:pt x="300" y="10"/>
                  </a:lnTo>
                  <a:lnTo>
                    <a:pt x="312" y="1"/>
                  </a:lnTo>
                  <a:lnTo>
                    <a:pt x="312" y="0"/>
                  </a:lnTo>
                  <a:lnTo>
                    <a:pt x="313" y="1"/>
                  </a:lnTo>
                  <a:lnTo>
                    <a:pt x="314" y="2"/>
                  </a:lnTo>
                  <a:lnTo>
                    <a:pt x="314" y="3"/>
                  </a:lnTo>
                  <a:lnTo>
                    <a:pt x="314" y="5"/>
                  </a:lnTo>
                  <a:lnTo>
                    <a:pt x="313" y="5"/>
                  </a:lnTo>
                  <a:lnTo>
                    <a:pt x="308" y="12"/>
                  </a:lnTo>
                  <a:lnTo>
                    <a:pt x="308" y="15"/>
                  </a:lnTo>
                  <a:lnTo>
                    <a:pt x="307" y="15"/>
                  </a:lnTo>
                  <a:lnTo>
                    <a:pt x="308" y="16"/>
                  </a:lnTo>
                  <a:lnTo>
                    <a:pt x="310" y="17"/>
                  </a:lnTo>
                  <a:lnTo>
                    <a:pt x="336" y="18"/>
                  </a:lnTo>
                  <a:lnTo>
                    <a:pt x="342" y="18"/>
                  </a:lnTo>
                  <a:lnTo>
                    <a:pt x="352" y="19"/>
                  </a:lnTo>
                  <a:lnTo>
                    <a:pt x="351" y="21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3" y="23"/>
                  </a:lnTo>
                  <a:lnTo>
                    <a:pt x="353" y="23"/>
                  </a:lnTo>
                  <a:lnTo>
                    <a:pt x="354" y="24"/>
                  </a:lnTo>
                  <a:lnTo>
                    <a:pt x="354" y="25"/>
                  </a:lnTo>
                  <a:lnTo>
                    <a:pt x="354" y="25"/>
                  </a:lnTo>
                  <a:lnTo>
                    <a:pt x="353" y="26"/>
                  </a:lnTo>
                  <a:lnTo>
                    <a:pt x="353" y="27"/>
                  </a:lnTo>
                  <a:lnTo>
                    <a:pt x="352" y="27"/>
                  </a:lnTo>
                  <a:lnTo>
                    <a:pt x="350" y="28"/>
                  </a:lnTo>
                  <a:lnTo>
                    <a:pt x="349" y="28"/>
                  </a:lnTo>
                  <a:lnTo>
                    <a:pt x="349" y="28"/>
                  </a:lnTo>
                  <a:lnTo>
                    <a:pt x="349" y="29"/>
                  </a:lnTo>
                  <a:lnTo>
                    <a:pt x="348" y="30"/>
                  </a:lnTo>
                  <a:lnTo>
                    <a:pt x="348" y="31"/>
                  </a:lnTo>
                  <a:lnTo>
                    <a:pt x="347" y="33"/>
                  </a:lnTo>
                  <a:lnTo>
                    <a:pt x="348" y="34"/>
                  </a:lnTo>
                  <a:lnTo>
                    <a:pt x="348" y="34"/>
                  </a:lnTo>
                  <a:lnTo>
                    <a:pt x="349" y="34"/>
                  </a:lnTo>
                  <a:lnTo>
                    <a:pt x="350" y="34"/>
                  </a:lnTo>
                  <a:lnTo>
                    <a:pt x="350" y="35"/>
                  </a:lnTo>
                  <a:lnTo>
                    <a:pt x="351" y="34"/>
                  </a:lnTo>
                  <a:lnTo>
                    <a:pt x="352" y="34"/>
                  </a:lnTo>
                  <a:lnTo>
                    <a:pt x="352" y="34"/>
                  </a:lnTo>
                  <a:lnTo>
                    <a:pt x="353" y="34"/>
                  </a:lnTo>
                  <a:lnTo>
                    <a:pt x="353" y="33"/>
                  </a:lnTo>
                  <a:lnTo>
                    <a:pt x="354" y="33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6" y="33"/>
                  </a:lnTo>
                  <a:lnTo>
                    <a:pt x="356" y="32"/>
                  </a:lnTo>
                  <a:lnTo>
                    <a:pt x="356" y="32"/>
                  </a:lnTo>
                  <a:lnTo>
                    <a:pt x="357" y="32"/>
                  </a:lnTo>
                  <a:lnTo>
                    <a:pt x="357" y="33"/>
                  </a:lnTo>
                  <a:lnTo>
                    <a:pt x="358" y="33"/>
                  </a:lnTo>
                  <a:lnTo>
                    <a:pt x="358" y="34"/>
                  </a:lnTo>
                  <a:lnTo>
                    <a:pt x="358" y="35"/>
                  </a:lnTo>
                  <a:lnTo>
                    <a:pt x="356" y="38"/>
                  </a:lnTo>
                  <a:lnTo>
                    <a:pt x="356" y="39"/>
                  </a:lnTo>
                  <a:lnTo>
                    <a:pt x="356" y="46"/>
                  </a:lnTo>
                  <a:lnTo>
                    <a:pt x="356" y="47"/>
                  </a:lnTo>
                  <a:lnTo>
                    <a:pt x="356" y="48"/>
                  </a:lnTo>
                  <a:lnTo>
                    <a:pt x="358" y="49"/>
                  </a:lnTo>
                  <a:lnTo>
                    <a:pt x="358" y="50"/>
                  </a:lnTo>
                  <a:lnTo>
                    <a:pt x="358" y="51"/>
                  </a:lnTo>
                  <a:lnTo>
                    <a:pt x="358" y="53"/>
                  </a:lnTo>
                  <a:lnTo>
                    <a:pt x="358" y="54"/>
                  </a:lnTo>
                  <a:lnTo>
                    <a:pt x="358" y="54"/>
                  </a:lnTo>
                  <a:lnTo>
                    <a:pt x="357" y="54"/>
                  </a:lnTo>
                  <a:lnTo>
                    <a:pt x="356" y="54"/>
                  </a:lnTo>
                  <a:lnTo>
                    <a:pt x="355" y="54"/>
                  </a:lnTo>
                  <a:lnTo>
                    <a:pt x="354" y="54"/>
                  </a:lnTo>
                  <a:lnTo>
                    <a:pt x="353" y="55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3" y="57"/>
                  </a:lnTo>
                  <a:lnTo>
                    <a:pt x="353" y="57"/>
                  </a:lnTo>
                  <a:lnTo>
                    <a:pt x="354" y="58"/>
                  </a:lnTo>
                  <a:lnTo>
                    <a:pt x="355" y="59"/>
                  </a:lnTo>
                  <a:lnTo>
                    <a:pt x="355" y="60"/>
                  </a:lnTo>
                  <a:lnTo>
                    <a:pt x="356" y="61"/>
                  </a:lnTo>
                  <a:lnTo>
                    <a:pt x="357" y="62"/>
                  </a:lnTo>
                  <a:lnTo>
                    <a:pt x="357" y="63"/>
                  </a:lnTo>
                  <a:lnTo>
                    <a:pt x="358" y="64"/>
                  </a:lnTo>
                  <a:lnTo>
                    <a:pt x="358" y="65"/>
                  </a:lnTo>
                  <a:lnTo>
                    <a:pt x="359" y="65"/>
                  </a:lnTo>
                  <a:lnTo>
                    <a:pt x="359" y="65"/>
                  </a:lnTo>
                  <a:lnTo>
                    <a:pt x="360" y="65"/>
                  </a:lnTo>
                  <a:lnTo>
                    <a:pt x="360" y="64"/>
                  </a:lnTo>
                  <a:lnTo>
                    <a:pt x="360" y="63"/>
                  </a:lnTo>
                  <a:lnTo>
                    <a:pt x="361" y="63"/>
                  </a:lnTo>
                  <a:lnTo>
                    <a:pt x="361" y="62"/>
                  </a:lnTo>
                  <a:lnTo>
                    <a:pt x="361" y="62"/>
                  </a:lnTo>
                  <a:lnTo>
                    <a:pt x="362" y="62"/>
                  </a:lnTo>
                  <a:lnTo>
                    <a:pt x="363" y="62"/>
                  </a:lnTo>
                  <a:lnTo>
                    <a:pt x="365" y="62"/>
                  </a:lnTo>
                  <a:lnTo>
                    <a:pt x="365" y="62"/>
                  </a:lnTo>
                  <a:lnTo>
                    <a:pt x="368" y="62"/>
                  </a:lnTo>
                  <a:lnTo>
                    <a:pt x="368" y="62"/>
                  </a:lnTo>
                  <a:lnTo>
                    <a:pt x="369" y="62"/>
                  </a:lnTo>
                  <a:lnTo>
                    <a:pt x="370" y="62"/>
                  </a:lnTo>
                  <a:lnTo>
                    <a:pt x="371" y="61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3" y="59"/>
                  </a:lnTo>
                  <a:lnTo>
                    <a:pt x="374" y="59"/>
                  </a:lnTo>
                  <a:lnTo>
                    <a:pt x="374" y="59"/>
                  </a:lnTo>
                  <a:lnTo>
                    <a:pt x="375" y="60"/>
                  </a:lnTo>
                  <a:lnTo>
                    <a:pt x="376" y="60"/>
                  </a:lnTo>
                  <a:lnTo>
                    <a:pt x="377" y="60"/>
                  </a:lnTo>
                  <a:lnTo>
                    <a:pt x="378" y="61"/>
                  </a:lnTo>
                  <a:lnTo>
                    <a:pt x="379" y="61"/>
                  </a:lnTo>
                  <a:lnTo>
                    <a:pt x="380" y="62"/>
                  </a:lnTo>
                  <a:lnTo>
                    <a:pt x="381" y="63"/>
                  </a:lnTo>
                  <a:lnTo>
                    <a:pt x="381" y="63"/>
                  </a:lnTo>
                  <a:lnTo>
                    <a:pt x="381" y="63"/>
                  </a:lnTo>
                  <a:lnTo>
                    <a:pt x="381" y="65"/>
                  </a:lnTo>
                  <a:lnTo>
                    <a:pt x="382" y="67"/>
                  </a:lnTo>
                  <a:lnTo>
                    <a:pt x="383" y="67"/>
                  </a:lnTo>
                  <a:lnTo>
                    <a:pt x="383" y="68"/>
                  </a:lnTo>
                  <a:lnTo>
                    <a:pt x="384" y="68"/>
                  </a:lnTo>
                  <a:lnTo>
                    <a:pt x="384" y="68"/>
                  </a:lnTo>
                  <a:lnTo>
                    <a:pt x="385" y="69"/>
                  </a:lnTo>
                  <a:lnTo>
                    <a:pt x="385" y="68"/>
                  </a:lnTo>
                  <a:lnTo>
                    <a:pt x="387" y="67"/>
                  </a:lnTo>
                  <a:lnTo>
                    <a:pt x="387" y="67"/>
                  </a:lnTo>
                  <a:lnTo>
                    <a:pt x="388" y="68"/>
                  </a:lnTo>
                  <a:lnTo>
                    <a:pt x="389" y="69"/>
                  </a:lnTo>
                  <a:lnTo>
                    <a:pt x="389" y="69"/>
                  </a:lnTo>
                  <a:lnTo>
                    <a:pt x="390" y="71"/>
                  </a:lnTo>
                  <a:lnTo>
                    <a:pt x="390" y="71"/>
                  </a:lnTo>
                  <a:lnTo>
                    <a:pt x="391" y="72"/>
                  </a:lnTo>
                  <a:lnTo>
                    <a:pt x="391" y="72"/>
                  </a:lnTo>
                  <a:lnTo>
                    <a:pt x="392" y="72"/>
                  </a:lnTo>
                  <a:lnTo>
                    <a:pt x="392" y="72"/>
                  </a:lnTo>
                  <a:lnTo>
                    <a:pt x="394" y="71"/>
                  </a:lnTo>
                  <a:lnTo>
                    <a:pt x="394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7" y="69"/>
                  </a:lnTo>
                  <a:lnTo>
                    <a:pt x="398" y="69"/>
                  </a:lnTo>
                  <a:lnTo>
                    <a:pt x="398" y="69"/>
                  </a:lnTo>
                  <a:lnTo>
                    <a:pt x="399" y="69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3" y="70"/>
                  </a:lnTo>
                  <a:lnTo>
                    <a:pt x="404" y="70"/>
                  </a:lnTo>
                  <a:lnTo>
                    <a:pt x="404" y="69"/>
                  </a:lnTo>
                  <a:lnTo>
                    <a:pt x="404" y="69"/>
                  </a:lnTo>
                  <a:lnTo>
                    <a:pt x="404" y="69"/>
                  </a:lnTo>
                  <a:lnTo>
                    <a:pt x="404" y="69"/>
                  </a:lnTo>
                  <a:lnTo>
                    <a:pt x="404" y="68"/>
                  </a:lnTo>
                  <a:lnTo>
                    <a:pt x="407" y="67"/>
                  </a:lnTo>
                  <a:lnTo>
                    <a:pt x="408" y="67"/>
                  </a:lnTo>
                  <a:lnTo>
                    <a:pt x="408" y="67"/>
                  </a:lnTo>
                  <a:lnTo>
                    <a:pt x="408" y="67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08" y="70"/>
                  </a:lnTo>
                  <a:lnTo>
                    <a:pt x="408" y="71"/>
                  </a:lnTo>
                  <a:lnTo>
                    <a:pt x="408" y="71"/>
                  </a:lnTo>
                  <a:lnTo>
                    <a:pt x="409" y="72"/>
                  </a:lnTo>
                  <a:lnTo>
                    <a:pt x="409" y="72"/>
                  </a:lnTo>
                  <a:lnTo>
                    <a:pt x="410" y="72"/>
                  </a:lnTo>
                  <a:lnTo>
                    <a:pt x="410" y="71"/>
                  </a:lnTo>
                  <a:lnTo>
                    <a:pt x="411" y="70"/>
                  </a:lnTo>
                  <a:lnTo>
                    <a:pt x="412" y="70"/>
                  </a:lnTo>
                  <a:lnTo>
                    <a:pt x="412" y="70"/>
                  </a:lnTo>
                  <a:lnTo>
                    <a:pt x="413" y="70"/>
                  </a:lnTo>
                  <a:lnTo>
                    <a:pt x="413" y="72"/>
                  </a:lnTo>
                  <a:lnTo>
                    <a:pt x="414" y="73"/>
                  </a:lnTo>
                  <a:lnTo>
                    <a:pt x="414" y="74"/>
                  </a:lnTo>
                  <a:lnTo>
                    <a:pt x="414" y="74"/>
                  </a:lnTo>
                  <a:lnTo>
                    <a:pt x="414" y="75"/>
                  </a:lnTo>
                  <a:lnTo>
                    <a:pt x="414" y="75"/>
                  </a:lnTo>
                  <a:lnTo>
                    <a:pt x="414" y="75"/>
                  </a:lnTo>
                  <a:lnTo>
                    <a:pt x="413" y="75"/>
                  </a:lnTo>
                  <a:lnTo>
                    <a:pt x="412" y="75"/>
                  </a:lnTo>
                  <a:lnTo>
                    <a:pt x="412" y="76"/>
                  </a:lnTo>
                  <a:lnTo>
                    <a:pt x="411" y="76"/>
                  </a:lnTo>
                  <a:lnTo>
                    <a:pt x="411" y="76"/>
                  </a:lnTo>
                  <a:lnTo>
                    <a:pt x="411" y="77"/>
                  </a:lnTo>
                  <a:lnTo>
                    <a:pt x="412" y="78"/>
                  </a:lnTo>
                  <a:lnTo>
                    <a:pt x="413" y="78"/>
                  </a:lnTo>
                  <a:lnTo>
                    <a:pt x="413" y="79"/>
                  </a:lnTo>
                  <a:lnTo>
                    <a:pt x="413" y="79"/>
                  </a:lnTo>
                  <a:lnTo>
                    <a:pt x="413" y="80"/>
                  </a:lnTo>
                  <a:lnTo>
                    <a:pt x="413" y="80"/>
                  </a:lnTo>
                  <a:lnTo>
                    <a:pt x="413" y="81"/>
                  </a:lnTo>
                  <a:lnTo>
                    <a:pt x="413" y="82"/>
                  </a:lnTo>
                  <a:lnTo>
                    <a:pt x="414" y="83"/>
                  </a:lnTo>
                  <a:lnTo>
                    <a:pt x="415" y="84"/>
                  </a:lnTo>
                  <a:lnTo>
                    <a:pt x="417" y="87"/>
                  </a:lnTo>
                  <a:lnTo>
                    <a:pt x="417" y="88"/>
                  </a:lnTo>
                  <a:lnTo>
                    <a:pt x="420" y="89"/>
                  </a:lnTo>
                  <a:lnTo>
                    <a:pt x="421" y="89"/>
                  </a:lnTo>
                  <a:lnTo>
                    <a:pt x="421" y="89"/>
                  </a:lnTo>
                  <a:lnTo>
                    <a:pt x="421" y="90"/>
                  </a:lnTo>
                  <a:lnTo>
                    <a:pt x="421" y="91"/>
                  </a:lnTo>
                  <a:lnTo>
                    <a:pt x="421" y="92"/>
                  </a:lnTo>
                  <a:lnTo>
                    <a:pt x="421" y="92"/>
                  </a:lnTo>
                  <a:lnTo>
                    <a:pt x="421" y="93"/>
                  </a:lnTo>
                  <a:lnTo>
                    <a:pt x="420" y="93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419" y="95"/>
                  </a:lnTo>
                  <a:lnTo>
                    <a:pt x="420" y="96"/>
                  </a:lnTo>
                  <a:lnTo>
                    <a:pt x="420" y="98"/>
                  </a:lnTo>
                  <a:lnTo>
                    <a:pt x="421" y="99"/>
                  </a:lnTo>
                  <a:lnTo>
                    <a:pt x="422" y="101"/>
                  </a:lnTo>
                  <a:lnTo>
                    <a:pt x="422" y="102"/>
                  </a:lnTo>
                  <a:lnTo>
                    <a:pt x="422" y="104"/>
                  </a:lnTo>
                  <a:lnTo>
                    <a:pt x="422" y="104"/>
                  </a:lnTo>
                  <a:lnTo>
                    <a:pt x="424" y="107"/>
                  </a:lnTo>
                  <a:lnTo>
                    <a:pt x="426" y="114"/>
                  </a:lnTo>
                  <a:lnTo>
                    <a:pt x="427" y="115"/>
                  </a:lnTo>
                  <a:lnTo>
                    <a:pt x="428" y="117"/>
                  </a:lnTo>
                  <a:lnTo>
                    <a:pt x="429" y="118"/>
                  </a:lnTo>
                  <a:lnTo>
                    <a:pt x="430" y="121"/>
                  </a:lnTo>
                  <a:lnTo>
                    <a:pt x="431" y="121"/>
                  </a:lnTo>
                  <a:lnTo>
                    <a:pt x="431" y="121"/>
                  </a:lnTo>
                  <a:lnTo>
                    <a:pt x="432" y="122"/>
                  </a:lnTo>
                  <a:lnTo>
                    <a:pt x="434" y="124"/>
                  </a:lnTo>
                  <a:lnTo>
                    <a:pt x="437" y="127"/>
                  </a:lnTo>
                  <a:lnTo>
                    <a:pt x="439" y="127"/>
                  </a:lnTo>
                  <a:lnTo>
                    <a:pt x="439" y="128"/>
                  </a:lnTo>
                  <a:lnTo>
                    <a:pt x="439" y="129"/>
                  </a:lnTo>
                  <a:lnTo>
                    <a:pt x="439" y="129"/>
                  </a:lnTo>
                  <a:lnTo>
                    <a:pt x="439" y="130"/>
                  </a:lnTo>
                  <a:lnTo>
                    <a:pt x="439" y="131"/>
                  </a:lnTo>
                  <a:lnTo>
                    <a:pt x="440" y="131"/>
                  </a:lnTo>
                  <a:lnTo>
                    <a:pt x="440" y="131"/>
                  </a:lnTo>
                  <a:lnTo>
                    <a:pt x="441" y="131"/>
                  </a:lnTo>
                  <a:lnTo>
                    <a:pt x="442" y="131"/>
                  </a:lnTo>
                  <a:lnTo>
                    <a:pt x="442" y="131"/>
                  </a:lnTo>
                  <a:lnTo>
                    <a:pt x="443" y="132"/>
                  </a:lnTo>
                  <a:lnTo>
                    <a:pt x="445" y="133"/>
                  </a:lnTo>
                  <a:lnTo>
                    <a:pt x="446" y="133"/>
                  </a:lnTo>
                  <a:lnTo>
                    <a:pt x="447" y="133"/>
                  </a:lnTo>
                  <a:lnTo>
                    <a:pt x="449" y="134"/>
                  </a:lnTo>
                  <a:lnTo>
                    <a:pt x="452" y="138"/>
                  </a:lnTo>
                  <a:lnTo>
                    <a:pt x="457" y="144"/>
                  </a:lnTo>
                  <a:lnTo>
                    <a:pt x="458" y="145"/>
                  </a:lnTo>
                  <a:lnTo>
                    <a:pt x="458" y="147"/>
                  </a:lnTo>
                  <a:lnTo>
                    <a:pt x="459" y="147"/>
                  </a:lnTo>
                  <a:lnTo>
                    <a:pt x="459" y="148"/>
                  </a:lnTo>
                  <a:lnTo>
                    <a:pt x="460" y="149"/>
                  </a:lnTo>
                  <a:lnTo>
                    <a:pt x="460" y="150"/>
                  </a:lnTo>
                  <a:lnTo>
                    <a:pt x="460" y="151"/>
                  </a:lnTo>
                  <a:lnTo>
                    <a:pt x="460" y="151"/>
                  </a:lnTo>
                  <a:lnTo>
                    <a:pt x="459" y="151"/>
                  </a:lnTo>
                  <a:lnTo>
                    <a:pt x="459" y="150"/>
                  </a:lnTo>
                  <a:lnTo>
                    <a:pt x="458" y="149"/>
                  </a:lnTo>
                  <a:lnTo>
                    <a:pt x="457" y="149"/>
                  </a:lnTo>
                  <a:lnTo>
                    <a:pt x="457" y="149"/>
                  </a:lnTo>
                  <a:lnTo>
                    <a:pt x="456" y="150"/>
                  </a:lnTo>
                  <a:lnTo>
                    <a:pt x="456" y="151"/>
                  </a:lnTo>
                  <a:lnTo>
                    <a:pt x="455" y="152"/>
                  </a:lnTo>
                  <a:lnTo>
                    <a:pt x="455" y="152"/>
                  </a:lnTo>
                  <a:lnTo>
                    <a:pt x="453" y="152"/>
                  </a:lnTo>
                  <a:lnTo>
                    <a:pt x="452" y="153"/>
                  </a:lnTo>
                  <a:lnTo>
                    <a:pt x="452" y="153"/>
                  </a:lnTo>
                  <a:lnTo>
                    <a:pt x="451" y="153"/>
                  </a:lnTo>
                  <a:lnTo>
                    <a:pt x="451" y="154"/>
                  </a:lnTo>
                  <a:lnTo>
                    <a:pt x="451" y="155"/>
                  </a:lnTo>
                  <a:lnTo>
                    <a:pt x="452" y="155"/>
                  </a:lnTo>
                  <a:lnTo>
                    <a:pt x="453" y="156"/>
                  </a:lnTo>
                  <a:lnTo>
                    <a:pt x="453" y="157"/>
                  </a:lnTo>
                  <a:lnTo>
                    <a:pt x="454" y="156"/>
                  </a:lnTo>
                  <a:lnTo>
                    <a:pt x="454" y="156"/>
                  </a:lnTo>
                  <a:lnTo>
                    <a:pt x="455" y="156"/>
                  </a:lnTo>
                  <a:lnTo>
                    <a:pt x="455" y="155"/>
                  </a:lnTo>
                  <a:lnTo>
                    <a:pt x="455" y="155"/>
                  </a:lnTo>
                  <a:lnTo>
                    <a:pt x="456" y="155"/>
                  </a:lnTo>
                  <a:lnTo>
                    <a:pt x="456" y="155"/>
                  </a:lnTo>
                  <a:lnTo>
                    <a:pt x="457" y="156"/>
                  </a:lnTo>
                  <a:lnTo>
                    <a:pt x="457" y="156"/>
                  </a:lnTo>
                  <a:lnTo>
                    <a:pt x="457" y="157"/>
                  </a:lnTo>
                  <a:lnTo>
                    <a:pt x="456" y="158"/>
                  </a:lnTo>
                  <a:lnTo>
                    <a:pt x="455" y="159"/>
                  </a:lnTo>
                  <a:lnTo>
                    <a:pt x="454" y="160"/>
                  </a:lnTo>
                  <a:lnTo>
                    <a:pt x="454" y="161"/>
                  </a:lnTo>
                  <a:lnTo>
                    <a:pt x="454" y="162"/>
                  </a:lnTo>
                  <a:lnTo>
                    <a:pt x="453" y="162"/>
                  </a:lnTo>
                  <a:lnTo>
                    <a:pt x="453" y="162"/>
                  </a:lnTo>
                  <a:lnTo>
                    <a:pt x="453" y="163"/>
                  </a:lnTo>
                  <a:lnTo>
                    <a:pt x="453" y="163"/>
                  </a:lnTo>
                  <a:lnTo>
                    <a:pt x="453" y="163"/>
                  </a:lnTo>
                  <a:lnTo>
                    <a:pt x="454" y="164"/>
                  </a:lnTo>
                  <a:lnTo>
                    <a:pt x="454" y="165"/>
                  </a:lnTo>
                  <a:lnTo>
                    <a:pt x="454" y="165"/>
                  </a:lnTo>
                  <a:lnTo>
                    <a:pt x="453" y="166"/>
                  </a:lnTo>
                  <a:lnTo>
                    <a:pt x="453" y="166"/>
                  </a:lnTo>
                  <a:lnTo>
                    <a:pt x="453" y="166"/>
                  </a:lnTo>
                  <a:lnTo>
                    <a:pt x="452" y="166"/>
                  </a:lnTo>
                  <a:lnTo>
                    <a:pt x="450" y="166"/>
                  </a:lnTo>
                  <a:lnTo>
                    <a:pt x="450" y="166"/>
                  </a:lnTo>
                  <a:lnTo>
                    <a:pt x="450" y="168"/>
                  </a:lnTo>
                  <a:lnTo>
                    <a:pt x="450" y="169"/>
                  </a:lnTo>
                  <a:lnTo>
                    <a:pt x="452" y="170"/>
                  </a:lnTo>
                  <a:lnTo>
                    <a:pt x="453" y="171"/>
                  </a:lnTo>
                  <a:lnTo>
                    <a:pt x="453" y="171"/>
                  </a:lnTo>
                  <a:lnTo>
                    <a:pt x="453" y="172"/>
                  </a:lnTo>
                  <a:lnTo>
                    <a:pt x="453" y="173"/>
                  </a:lnTo>
                  <a:lnTo>
                    <a:pt x="453" y="173"/>
                  </a:lnTo>
                  <a:lnTo>
                    <a:pt x="454" y="174"/>
                  </a:lnTo>
                  <a:lnTo>
                    <a:pt x="455" y="175"/>
                  </a:lnTo>
                  <a:lnTo>
                    <a:pt x="461" y="174"/>
                  </a:lnTo>
                  <a:lnTo>
                    <a:pt x="463" y="174"/>
                  </a:lnTo>
                  <a:lnTo>
                    <a:pt x="465" y="175"/>
                  </a:lnTo>
                  <a:lnTo>
                    <a:pt x="468" y="177"/>
                  </a:lnTo>
                  <a:lnTo>
                    <a:pt x="469" y="176"/>
                  </a:lnTo>
                  <a:lnTo>
                    <a:pt x="470" y="175"/>
                  </a:lnTo>
                  <a:lnTo>
                    <a:pt x="470" y="175"/>
                  </a:lnTo>
                  <a:lnTo>
                    <a:pt x="470" y="174"/>
                  </a:lnTo>
                  <a:lnTo>
                    <a:pt x="469" y="174"/>
                  </a:lnTo>
                  <a:lnTo>
                    <a:pt x="469" y="173"/>
                  </a:lnTo>
                  <a:lnTo>
                    <a:pt x="469" y="172"/>
                  </a:lnTo>
                  <a:lnTo>
                    <a:pt x="469" y="171"/>
                  </a:lnTo>
                  <a:lnTo>
                    <a:pt x="469" y="171"/>
                  </a:lnTo>
                  <a:lnTo>
                    <a:pt x="468" y="170"/>
                  </a:lnTo>
                  <a:lnTo>
                    <a:pt x="468" y="170"/>
                  </a:lnTo>
                  <a:lnTo>
                    <a:pt x="468" y="169"/>
                  </a:lnTo>
                  <a:lnTo>
                    <a:pt x="468" y="167"/>
                  </a:lnTo>
                  <a:lnTo>
                    <a:pt x="468" y="166"/>
                  </a:lnTo>
                  <a:lnTo>
                    <a:pt x="466" y="164"/>
                  </a:lnTo>
                  <a:lnTo>
                    <a:pt x="466" y="162"/>
                  </a:lnTo>
                  <a:lnTo>
                    <a:pt x="466" y="160"/>
                  </a:lnTo>
                  <a:lnTo>
                    <a:pt x="466" y="160"/>
                  </a:lnTo>
                  <a:lnTo>
                    <a:pt x="466" y="159"/>
                  </a:lnTo>
                  <a:lnTo>
                    <a:pt x="466" y="158"/>
                  </a:lnTo>
                  <a:lnTo>
                    <a:pt x="467" y="158"/>
                  </a:lnTo>
                  <a:lnTo>
                    <a:pt x="467" y="157"/>
                  </a:lnTo>
                  <a:lnTo>
                    <a:pt x="468" y="157"/>
                  </a:lnTo>
                  <a:lnTo>
                    <a:pt x="468" y="157"/>
                  </a:lnTo>
                  <a:lnTo>
                    <a:pt x="469" y="158"/>
                  </a:lnTo>
                  <a:lnTo>
                    <a:pt x="470" y="158"/>
                  </a:lnTo>
                  <a:lnTo>
                    <a:pt x="471" y="158"/>
                  </a:lnTo>
                  <a:lnTo>
                    <a:pt x="471" y="158"/>
                  </a:lnTo>
                  <a:lnTo>
                    <a:pt x="472" y="157"/>
                  </a:lnTo>
                  <a:lnTo>
                    <a:pt x="472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6" y="159"/>
                  </a:lnTo>
                  <a:lnTo>
                    <a:pt x="477" y="159"/>
                  </a:lnTo>
                  <a:lnTo>
                    <a:pt x="478" y="159"/>
                  </a:lnTo>
                  <a:lnTo>
                    <a:pt x="479" y="158"/>
                  </a:lnTo>
                  <a:lnTo>
                    <a:pt x="479" y="157"/>
                  </a:lnTo>
                  <a:lnTo>
                    <a:pt x="479" y="157"/>
                  </a:lnTo>
                  <a:lnTo>
                    <a:pt x="478" y="156"/>
                  </a:lnTo>
                  <a:lnTo>
                    <a:pt x="478" y="156"/>
                  </a:lnTo>
                  <a:lnTo>
                    <a:pt x="477" y="155"/>
                  </a:lnTo>
                  <a:lnTo>
                    <a:pt x="476" y="155"/>
                  </a:lnTo>
                  <a:lnTo>
                    <a:pt x="476" y="154"/>
                  </a:lnTo>
                  <a:lnTo>
                    <a:pt x="476" y="154"/>
                  </a:lnTo>
                  <a:lnTo>
                    <a:pt x="477" y="154"/>
                  </a:lnTo>
                  <a:lnTo>
                    <a:pt x="478" y="153"/>
                  </a:lnTo>
                  <a:lnTo>
                    <a:pt x="478" y="153"/>
                  </a:lnTo>
                  <a:lnTo>
                    <a:pt x="479" y="153"/>
                  </a:lnTo>
                  <a:lnTo>
                    <a:pt x="478" y="152"/>
                  </a:lnTo>
                  <a:lnTo>
                    <a:pt x="478" y="152"/>
                  </a:lnTo>
                  <a:lnTo>
                    <a:pt x="477" y="151"/>
                  </a:lnTo>
                  <a:lnTo>
                    <a:pt x="476" y="150"/>
                  </a:lnTo>
                  <a:lnTo>
                    <a:pt x="476" y="150"/>
                  </a:lnTo>
                  <a:lnTo>
                    <a:pt x="476" y="149"/>
                  </a:lnTo>
                  <a:lnTo>
                    <a:pt x="476" y="148"/>
                  </a:lnTo>
                  <a:lnTo>
                    <a:pt x="476" y="148"/>
                  </a:lnTo>
                  <a:lnTo>
                    <a:pt x="477" y="149"/>
                  </a:lnTo>
                  <a:lnTo>
                    <a:pt x="478" y="149"/>
                  </a:lnTo>
                  <a:lnTo>
                    <a:pt x="478" y="149"/>
                  </a:lnTo>
                  <a:lnTo>
                    <a:pt x="479" y="149"/>
                  </a:lnTo>
                  <a:lnTo>
                    <a:pt x="479" y="150"/>
                  </a:lnTo>
                  <a:lnTo>
                    <a:pt x="479" y="150"/>
                  </a:lnTo>
                  <a:lnTo>
                    <a:pt x="479" y="151"/>
                  </a:lnTo>
                  <a:lnTo>
                    <a:pt x="480" y="151"/>
                  </a:lnTo>
                  <a:lnTo>
                    <a:pt x="480" y="151"/>
                  </a:lnTo>
                  <a:lnTo>
                    <a:pt x="481" y="152"/>
                  </a:lnTo>
                  <a:lnTo>
                    <a:pt x="484" y="151"/>
                  </a:lnTo>
                  <a:lnTo>
                    <a:pt x="485" y="150"/>
                  </a:lnTo>
                  <a:lnTo>
                    <a:pt x="486" y="150"/>
                  </a:lnTo>
                  <a:lnTo>
                    <a:pt x="486" y="151"/>
                  </a:lnTo>
                  <a:lnTo>
                    <a:pt x="488" y="153"/>
                  </a:lnTo>
                  <a:lnTo>
                    <a:pt x="489" y="154"/>
                  </a:lnTo>
                  <a:lnTo>
                    <a:pt x="489" y="154"/>
                  </a:lnTo>
                  <a:lnTo>
                    <a:pt x="488" y="154"/>
                  </a:lnTo>
                  <a:lnTo>
                    <a:pt x="488" y="154"/>
                  </a:lnTo>
                  <a:lnTo>
                    <a:pt x="487" y="154"/>
                  </a:lnTo>
                  <a:lnTo>
                    <a:pt x="486" y="154"/>
                  </a:lnTo>
                  <a:lnTo>
                    <a:pt x="486" y="154"/>
                  </a:lnTo>
                  <a:lnTo>
                    <a:pt x="486" y="154"/>
                  </a:lnTo>
                  <a:lnTo>
                    <a:pt x="486" y="154"/>
                  </a:lnTo>
                  <a:lnTo>
                    <a:pt x="486" y="155"/>
                  </a:lnTo>
                  <a:lnTo>
                    <a:pt x="486" y="155"/>
                  </a:lnTo>
                  <a:lnTo>
                    <a:pt x="488" y="156"/>
                  </a:lnTo>
                  <a:lnTo>
                    <a:pt x="488" y="156"/>
                  </a:lnTo>
                  <a:lnTo>
                    <a:pt x="488" y="157"/>
                  </a:lnTo>
                  <a:lnTo>
                    <a:pt x="488" y="157"/>
                  </a:lnTo>
                  <a:lnTo>
                    <a:pt x="488" y="157"/>
                  </a:lnTo>
                  <a:lnTo>
                    <a:pt x="486" y="157"/>
                  </a:lnTo>
                  <a:lnTo>
                    <a:pt x="486" y="158"/>
                  </a:lnTo>
                  <a:lnTo>
                    <a:pt x="486" y="158"/>
                  </a:lnTo>
                  <a:lnTo>
                    <a:pt x="486" y="159"/>
                  </a:lnTo>
                  <a:lnTo>
                    <a:pt x="489" y="160"/>
                  </a:lnTo>
                  <a:lnTo>
                    <a:pt x="489" y="160"/>
                  </a:lnTo>
                  <a:lnTo>
                    <a:pt x="491" y="160"/>
                  </a:lnTo>
                  <a:lnTo>
                    <a:pt x="491" y="160"/>
                  </a:lnTo>
                  <a:lnTo>
                    <a:pt x="491" y="160"/>
                  </a:lnTo>
                  <a:lnTo>
                    <a:pt x="492" y="161"/>
                  </a:lnTo>
                  <a:lnTo>
                    <a:pt x="492" y="163"/>
                  </a:lnTo>
                  <a:lnTo>
                    <a:pt x="492" y="164"/>
                  </a:lnTo>
                  <a:lnTo>
                    <a:pt x="493" y="165"/>
                  </a:lnTo>
                  <a:lnTo>
                    <a:pt x="494" y="165"/>
                  </a:lnTo>
                  <a:lnTo>
                    <a:pt x="494" y="165"/>
                  </a:lnTo>
                  <a:lnTo>
                    <a:pt x="495" y="165"/>
                  </a:lnTo>
                  <a:lnTo>
                    <a:pt x="495" y="163"/>
                  </a:lnTo>
                  <a:lnTo>
                    <a:pt x="496" y="163"/>
                  </a:lnTo>
                  <a:lnTo>
                    <a:pt x="496" y="163"/>
                  </a:lnTo>
                  <a:lnTo>
                    <a:pt x="497" y="162"/>
                  </a:lnTo>
                  <a:lnTo>
                    <a:pt x="498" y="162"/>
                  </a:lnTo>
                  <a:lnTo>
                    <a:pt x="499" y="162"/>
                  </a:lnTo>
                  <a:lnTo>
                    <a:pt x="500" y="162"/>
                  </a:lnTo>
                  <a:lnTo>
                    <a:pt x="501" y="162"/>
                  </a:lnTo>
                  <a:lnTo>
                    <a:pt x="501" y="161"/>
                  </a:lnTo>
                  <a:lnTo>
                    <a:pt x="501" y="161"/>
                  </a:lnTo>
                  <a:lnTo>
                    <a:pt x="500" y="159"/>
                  </a:lnTo>
                  <a:lnTo>
                    <a:pt x="500" y="159"/>
                  </a:lnTo>
                  <a:lnTo>
                    <a:pt x="500" y="158"/>
                  </a:lnTo>
                  <a:lnTo>
                    <a:pt x="500" y="157"/>
                  </a:lnTo>
                  <a:lnTo>
                    <a:pt x="500" y="157"/>
                  </a:lnTo>
                  <a:lnTo>
                    <a:pt x="500" y="157"/>
                  </a:lnTo>
                  <a:lnTo>
                    <a:pt x="500" y="156"/>
                  </a:lnTo>
                  <a:lnTo>
                    <a:pt x="501" y="156"/>
                  </a:lnTo>
                  <a:lnTo>
                    <a:pt x="502" y="155"/>
                  </a:lnTo>
                  <a:lnTo>
                    <a:pt x="502" y="155"/>
                  </a:lnTo>
                  <a:lnTo>
                    <a:pt x="503" y="154"/>
                  </a:lnTo>
                  <a:lnTo>
                    <a:pt x="504" y="154"/>
                  </a:lnTo>
                  <a:lnTo>
                    <a:pt x="504" y="153"/>
                  </a:lnTo>
                  <a:lnTo>
                    <a:pt x="506" y="153"/>
                  </a:lnTo>
                  <a:lnTo>
                    <a:pt x="506" y="152"/>
                  </a:lnTo>
                  <a:lnTo>
                    <a:pt x="508" y="151"/>
                  </a:lnTo>
                  <a:lnTo>
                    <a:pt x="509" y="149"/>
                  </a:lnTo>
                  <a:lnTo>
                    <a:pt x="510" y="148"/>
                  </a:lnTo>
                  <a:lnTo>
                    <a:pt x="510" y="147"/>
                  </a:lnTo>
                  <a:lnTo>
                    <a:pt x="511" y="147"/>
                  </a:lnTo>
                  <a:lnTo>
                    <a:pt x="512" y="146"/>
                  </a:lnTo>
                  <a:lnTo>
                    <a:pt x="513" y="146"/>
                  </a:lnTo>
                  <a:lnTo>
                    <a:pt x="514" y="146"/>
                  </a:lnTo>
                  <a:lnTo>
                    <a:pt x="514" y="146"/>
                  </a:lnTo>
                  <a:lnTo>
                    <a:pt x="515" y="146"/>
                  </a:lnTo>
                  <a:lnTo>
                    <a:pt x="515" y="147"/>
                  </a:lnTo>
                  <a:lnTo>
                    <a:pt x="515" y="147"/>
                  </a:lnTo>
                  <a:lnTo>
                    <a:pt x="516" y="148"/>
                  </a:lnTo>
                  <a:lnTo>
                    <a:pt x="517" y="149"/>
                  </a:lnTo>
                  <a:lnTo>
                    <a:pt x="519" y="151"/>
                  </a:lnTo>
                  <a:lnTo>
                    <a:pt x="520" y="151"/>
                  </a:lnTo>
                  <a:lnTo>
                    <a:pt x="520" y="152"/>
                  </a:lnTo>
                  <a:lnTo>
                    <a:pt x="521" y="153"/>
                  </a:lnTo>
                  <a:lnTo>
                    <a:pt x="521" y="154"/>
                  </a:lnTo>
                  <a:lnTo>
                    <a:pt x="519" y="158"/>
                  </a:lnTo>
                  <a:lnTo>
                    <a:pt x="519" y="159"/>
                  </a:lnTo>
                  <a:lnTo>
                    <a:pt x="519" y="160"/>
                  </a:lnTo>
                  <a:lnTo>
                    <a:pt x="519" y="162"/>
                  </a:lnTo>
                  <a:lnTo>
                    <a:pt x="520" y="163"/>
                  </a:lnTo>
                  <a:lnTo>
                    <a:pt x="520" y="164"/>
                  </a:lnTo>
                  <a:lnTo>
                    <a:pt x="520" y="164"/>
                  </a:lnTo>
                  <a:lnTo>
                    <a:pt x="520" y="165"/>
                  </a:lnTo>
                  <a:lnTo>
                    <a:pt x="520" y="165"/>
                  </a:lnTo>
                  <a:lnTo>
                    <a:pt x="520" y="166"/>
                  </a:lnTo>
                  <a:lnTo>
                    <a:pt x="520" y="167"/>
                  </a:lnTo>
                  <a:lnTo>
                    <a:pt x="521" y="168"/>
                  </a:lnTo>
                  <a:lnTo>
                    <a:pt x="521" y="169"/>
                  </a:lnTo>
                  <a:lnTo>
                    <a:pt x="521" y="169"/>
                  </a:lnTo>
                  <a:lnTo>
                    <a:pt x="520" y="170"/>
                  </a:lnTo>
                  <a:lnTo>
                    <a:pt x="521" y="173"/>
                  </a:lnTo>
                  <a:lnTo>
                    <a:pt x="521" y="173"/>
                  </a:lnTo>
                  <a:lnTo>
                    <a:pt x="521" y="174"/>
                  </a:lnTo>
                  <a:lnTo>
                    <a:pt x="520" y="174"/>
                  </a:lnTo>
                  <a:lnTo>
                    <a:pt x="519" y="176"/>
                  </a:lnTo>
                  <a:lnTo>
                    <a:pt x="519" y="176"/>
                  </a:lnTo>
                  <a:lnTo>
                    <a:pt x="518" y="182"/>
                  </a:lnTo>
                  <a:lnTo>
                    <a:pt x="518" y="182"/>
                  </a:lnTo>
                  <a:lnTo>
                    <a:pt x="518" y="183"/>
                  </a:lnTo>
                  <a:lnTo>
                    <a:pt x="518" y="183"/>
                  </a:lnTo>
                  <a:lnTo>
                    <a:pt x="518" y="184"/>
                  </a:lnTo>
                  <a:lnTo>
                    <a:pt x="519" y="184"/>
                  </a:lnTo>
                  <a:lnTo>
                    <a:pt x="519" y="185"/>
                  </a:lnTo>
                  <a:lnTo>
                    <a:pt x="519" y="185"/>
                  </a:lnTo>
                  <a:lnTo>
                    <a:pt x="518" y="185"/>
                  </a:lnTo>
                  <a:lnTo>
                    <a:pt x="517" y="185"/>
                  </a:lnTo>
                  <a:lnTo>
                    <a:pt x="517" y="186"/>
                  </a:lnTo>
                  <a:lnTo>
                    <a:pt x="517" y="186"/>
                  </a:lnTo>
                  <a:lnTo>
                    <a:pt x="517" y="187"/>
                  </a:lnTo>
                  <a:lnTo>
                    <a:pt x="518" y="187"/>
                  </a:lnTo>
                  <a:lnTo>
                    <a:pt x="518" y="187"/>
                  </a:lnTo>
                  <a:lnTo>
                    <a:pt x="521" y="186"/>
                  </a:lnTo>
                  <a:lnTo>
                    <a:pt x="523" y="187"/>
                  </a:lnTo>
                  <a:lnTo>
                    <a:pt x="523" y="186"/>
                  </a:lnTo>
                  <a:lnTo>
                    <a:pt x="524" y="184"/>
                  </a:lnTo>
                  <a:lnTo>
                    <a:pt x="525" y="183"/>
                  </a:lnTo>
                  <a:lnTo>
                    <a:pt x="526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1"/>
                  </a:lnTo>
                  <a:lnTo>
                    <a:pt x="530" y="181"/>
                  </a:lnTo>
                  <a:lnTo>
                    <a:pt x="527" y="180"/>
                  </a:lnTo>
                  <a:lnTo>
                    <a:pt x="527" y="179"/>
                  </a:lnTo>
                  <a:lnTo>
                    <a:pt x="527" y="178"/>
                  </a:lnTo>
                  <a:lnTo>
                    <a:pt x="527" y="177"/>
                  </a:lnTo>
                  <a:lnTo>
                    <a:pt x="528" y="177"/>
                  </a:lnTo>
                  <a:lnTo>
                    <a:pt x="529" y="177"/>
                  </a:lnTo>
                  <a:lnTo>
                    <a:pt x="531" y="178"/>
                  </a:lnTo>
                  <a:lnTo>
                    <a:pt x="533" y="178"/>
                  </a:lnTo>
                  <a:lnTo>
                    <a:pt x="534" y="178"/>
                  </a:lnTo>
                  <a:lnTo>
                    <a:pt x="534" y="178"/>
                  </a:lnTo>
                  <a:lnTo>
                    <a:pt x="535" y="176"/>
                  </a:lnTo>
                  <a:lnTo>
                    <a:pt x="536" y="176"/>
                  </a:lnTo>
                  <a:lnTo>
                    <a:pt x="536" y="177"/>
                  </a:lnTo>
                  <a:lnTo>
                    <a:pt x="537" y="177"/>
                  </a:lnTo>
                  <a:lnTo>
                    <a:pt x="537" y="178"/>
                  </a:lnTo>
                  <a:lnTo>
                    <a:pt x="538" y="178"/>
                  </a:lnTo>
                  <a:lnTo>
                    <a:pt x="538" y="178"/>
                  </a:lnTo>
                  <a:lnTo>
                    <a:pt x="538" y="176"/>
                  </a:lnTo>
                  <a:lnTo>
                    <a:pt x="539" y="176"/>
                  </a:lnTo>
                  <a:lnTo>
                    <a:pt x="539" y="177"/>
                  </a:lnTo>
                  <a:lnTo>
                    <a:pt x="540" y="178"/>
                  </a:lnTo>
                  <a:lnTo>
                    <a:pt x="540" y="178"/>
                  </a:lnTo>
                  <a:lnTo>
                    <a:pt x="541" y="178"/>
                  </a:lnTo>
                  <a:lnTo>
                    <a:pt x="541" y="178"/>
                  </a:lnTo>
                  <a:lnTo>
                    <a:pt x="541" y="178"/>
                  </a:lnTo>
                  <a:lnTo>
                    <a:pt x="542" y="177"/>
                  </a:lnTo>
                  <a:lnTo>
                    <a:pt x="544" y="177"/>
                  </a:lnTo>
                  <a:lnTo>
                    <a:pt x="545" y="180"/>
                  </a:lnTo>
                  <a:lnTo>
                    <a:pt x="545" y="182"/>
                  </a:lnTo>
                  <a:lnTo>
                    <a:pt x="545" y="183"/>
                  </a:lnTo>
                  <a:lnTo>
                    <a:pt x="545" y="184"/>
                  </a:lnTo>
                  <a:lnTo>
                    <a:pt x="546" y="184"/>
                  </a:lnTo>
                  <a:lnTo>
                    <a:pt x="546" y="184"/>
                  </a:lnTo>
                  <a:lnTo>
                    <a:pt x="546" y="185"/>
                  </a:lnTo>
                  <a:lnTo>
                    <a:pt x="547" y="185"/>
                  </a:lnTo>
                  <a:lnTo>
                    <a:pt x="547" y="185"/>
                  </a:lnTo>
                  <a:lnTo>
                    <a:pt x="547" y="186"/>
                  </a:lnTo>
                  <a:lnTo>
                    <a:pt x="548" y="187"/>
                  </a:lnTo>
                  <a:lnTo>
                    <a:pt x="548" y="189"/>
                  </a:lnTo>
                  <a:lnTo>
                    <a:pt x="548" y="189"/>
                  </a:lnTo>
                  <a:lnTo>
                    <a:pt x="548" y="189"/>
                  </a:lnTo>
                  <a:lnTo>
                    <a:pt x="547" y="190"/>
                  </a:lnTo>
                  <a:lnTo>
                    <a:pt x="547" y="190"/>
                  </a:lnTo>
                  <a:lnTo>
                    <a:pt x="547" y="191"/>
                  </a:lnTo>
                  <a:lnTo>
                    <a:pt x="547" y="191"/>
                  </a:lnTo>
                  <a:lnTo>
                    <a:pt x="547" y="192"/>
                  </a:lnTo>
                  <a:lnTo>
                    <a:pt x="548" y="192"/>
                  </a:lnTo>
                  <a:lnTo>
                    <a:pt x="548" y="193"/>
                  </a:lnTo>
                  <a:lnTo>
                    <a:pt x="549" y="193"/>
                  </a:lnTo>
                  <a:lnTo>
                    <a:pt x="548" y="194"/>
                  </a:lnTo>
                  <a:lnTo>
                    <a:pt x="548" y="194"/>
                  </a:lnTo>
                  <a:lnTo>
                    <a:pt x="548" y="195"/>
                  </a:lnTo>
                  <a:lnTo>
                    <a:pt x="548" y="196"/>
                  </a:lnTo>
                  <a:lnTo>
                    <a:pt x="549" y="197"/>
                  </a:lnTo>
                  <a:lnTo>
                    <a:pt x="551" y="200"/>
                  </a:lnTo>
                  <a:lnTo>
                    <a:pt x="553" y="202"/>
                  </a:lnTo>
                  <a:lnTo>
                    <a:pt x="553" y="203"/>
                  </a:lnTo>
                  <a:lnTo>
                    <a:pt x="554" y="206"/>
                  </a:lnTo>
                  <a:lnTo>
                    <a:pt x="555" y="207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7" y="208"/>
                  </a:lnTo>
                  <a:lnTo>
                    <a:pt x="557" y="208"/>
                  </a:lnTo>
                  <a:lnTo>
                    <a:pt x="559" y="209"/>
                  </a:lnTo>
                  <a:lnTo>
                    <a:pt x="559" y="209"/>
                  </a:lnTo>
                  <a:lnTo>
                    <a:pt x="560" y="209"/>
                  </a:lnTo>
                  <a:lnTo>
                    <a:pt x="563" y="212"/>
                  </a:lnTo>
                  <a:lnTo>
                    <a:pt x="564" y="212"/>
                  </a:lnTo>
                  <a:lnTo>
                    <a:pt x="564" y="212"/>
                  </a:lnTo>
                  <a:lnTo>
                    <a:pt x="566" y="212"/>
                  </a:lnTo>
                  <a:lnTo>
                    <a:pt x="567" y="212"/>
                  </a:lnTo>
                  <a:lnTo>
                    <a:pt x="567" y="213"/>
                  </a:lnTo>
                  <a:lnTo>
                    <a:pt x="567" y="213"/>
                  </a:lnTo>
                  <a:lnTo>
                    <a:pt x="567" y="214"/>
                  </a:lnTo>
                  <a:lnTo>
                    <a:pt x="567" y="215"/>
                  </a:lnTo>
                  <a:lnTo>
                    <a:pt x="567" y="216"/>
                  </a:lnTo>
                  <a:lnTo>
                    <a:pt x="567" y="217"/>
                  </a:lnTo>
                  <a:lnTo>
                    <a:pt x="568" y="218"/>
                  </a:lnTo>
                  <a:lnTo>
                    <a:pt x="568" y="219"/>
                  </a:lnTo>
                  <a:lnTo>
                    <a:pt x="569" y="220"/>
                  </a:lnTo>
                  <a:lnTo>
                    <a:pt x="569" y="220"/>
                  </a:lnTo>
                  <a:lnTo>
                    <a:pt x="570" y="221"/>
                  </a:lnTo>
                  <a:lnTo>
                    <a:pt x="570" y="221"/>
                  </a:lnTo>
                  <a:lnTo>
                    <a:pt x="570" y="222"/>
                  </a:lnTo>
                  <a:lnTo>
                    <a:pt x="569" y="224"/>
                  </a:lnTo>
                  <a:lnTo>
                    <a:pt x="567" y="225"/>
                  </a:lnTo>
                  <a:lnTo>
                    <a:pt x="567" y="225"/>
                  </a:lnTo>
                  <a:lnTo>
                    <a:pt x="566" y="226"/>
                  </a:lnTo>
                  <a:lnTo>
                    <a:pt x="566" y="226"/>
                  </a:lnTo>
                  <a:lnTo>
                    <a:pt x="566" y="227"/>
                  </a:lnTo>
                  <a:lnTo>
                    <a:pt x="564" y="228"/>
                  </a:lnTo>
                  <a:lnTo>
                    <a:pt x="560" y="229"/>
                  </a:lnTo>
                  <a:lnTo>
                    <a:pt x="560" y="229"/>
                  </a:lnTo>
                  <a:lnTo>
                    <a:pt x="559" y="230"/>
                  </a:lnTo>
                  <a:lnTo>
                    <a:pt x="559" y="230"/>
                  </a:lnTo>
                  <a:lnTo>
                    <a:pt x="559" y="230"/>
                  </a:lnTo>
                  <a:lnTo>
                    <a:pt x="559" y="231"/>
                  </a:lnTo>
                  <a:lnTo>
                    <a:pt x="560" y="231"/>
                  </a:lnTo>
                  <a:lnTo>
                    <a:pt x="560" y="231"/>
                  </a:lnTo>
                  <a:lnTo>
                    <a:pt x="560" y="231"/>
                  </a:lnTo>
                  <a:lnTo>
                    <a:pt x="561" y="231"/>
                  </a:lnTo>
                  <a:lnTo>
                    <a:pt x="562" y="231"/>
                  </a:lnTo>
                  <a:lnTo>
                    <a:pt x="562" y="231"/>
                  </a:lnTo>
                  <a:lnTo>
                    <a:pt x="562" y="232"/>
                  </a:lnTo>
                  <a:lnTo>
                    <a:pt x="562" y="233"/>
                  </a:lnTo>
                  <a:lnTo>
                    <a:pt x="562" y="234"/>
                  </a:lnTo>
                  <a:lnTo>
                    <a:pt x="563" y="234"/>
                  </a:lnTo>
                  <a:lnTo>
                    <a:pt x="564" y="234"/>
                  </a:lnTo>
                  <a:lnTo>
                    <a:pt x="566" y="234"/>
                  </a:lnTo>
                  <a:lnTo>
                    <a:pt x="568" y="234"/>
                  </a:lnTo>
                  <a:lnTo>
                    <a:pt x="568" y="234"/>
                  </a:lnTo>
                  <a:lnTo>
                    <a:pt x="568" y="234"/>
                  </a:lnTo>
                  <a:lnTo>
                    <a:pt x="569" y="234"/>
                  </a:lnTo>
                  <a:lnTo>
                    <a:pt x="569" y="234"/>
                  </a:lnTo>
                  <a:lnTo>
                    <a:pt x="569" y="233"/>
                  </a:lnTo>
                  <a:lnTo>
                    <a:pt x="569" y="233"/>
                  </a:lnTo>
                  <a:lnTo>
                    <a:pt x="570" y="234"/>
                  </a:lnTo>
                  <a:lnTo>
                    <a:pt x="570" y="234"/>
                  </a:lnTo>
                  <a:lnTo>
                    <a:pt x="571" y="236"/>
                  </a:lnTo>
                  <a:lnTo>
                    <a:pt x="572" y="236"/>
                  </a:lnTo>
                  <a:lnTo>
                    <a:pt x="572" y="237"/>
                  </a:lnTo>
                  <a:lnTo>
                    <a:pt x="572" y="236"/>
                  </a:lnTo>
                  <a:lnTo>
                    <a:pt x="573" y="236"/>
                  </a:lnTo>
                  <a:lnTo>
                    <a:pt x="573" y="235"/>
                  </a:lnTo>
                  <a:lnTo>
                    <a:pt x="573" y="235"/>
                  </a:lnTo>
                  <a:lnTo>
                    <a:pt x="574" y="235"/>
                  </a:lnTo>
                  <a:lnTo>
                    <a:pt x="574" y="235"/>
                  </a:lnTo>
                  <a:lnTo>
                    <a:pt x="575" y="236"/>
                  </a:lnTo>
                  <a:lnTo>
                    <a:pt x="575" y="237"/>
                  </a:lnTo>
                  <a:lnTo>
                    <a:pt x="574" y="237"/>
                  </a:lnTo>
                  <a:lnTo>
                    <a:pt x="573" y="238"/>
                  </a:lnTo>
                  <a:lnTo>
                    <a:pt x="570" y="239"/>
                  </a:lnTo>
                  <a:lnTo>
                    <a:pt x="568" y="239"/>
                  </a:lnTo>
                  <a:lnTo>
                    <a:pt x="557" y="244"/>
                  </a:lnTo>
                  <a:lnTo>
                    <a:pt x="554" y="246"/>
                  </a:lnTo>
                  <a:lnTo>
                    <a:pt x="553" y="246"/>
                  </a:lnTo>
                  <a:lnTo>
                    <a:pt x="553" y="247"/>
                  </a:lnTo>
                  <a:lnTo>
                    <a:pt x="553" y="247"/>
                  </a:lnTo>
                  <a:lnTo>
                    <a:pt x="553" y="248"/>
                  </a:lnTo>
                  <a:lnTo>
                    <a:pt x="553" y="249"/>
                  </a:lnTo>
                  <a:lnTo>
                    <a:pt x="553" y="251"/>
                  </a:lnTo>
                  <a:lnTo>
                    <a:pt x="552" y="252"/>
                  </a:lnTo>
                  <a:lnTo>
                    <a:pt x="552" y="253"/>
                  </a:lnTo>
                  <a:lnTo>
                    <a:pt x="552" y="253"/>
                  </a:lnTo>
                  <a:lnTo>
                    <a:pt x="553" y="253"/>
                  </a:lnTo>
                  <a:lnTo>
                    <a:pt x="555" y="253"/>
                  </a:lnTo>
                  <a:lnTo>
                    <a:pt x="556" y="252"/>
                  </a:lnTo>
                  <a:lnTo>
                    <a:pt x="556" y="251"/>
                  </a:lnTo>
                  <a:lnTo>
                    <a:pt x="557" y="249"/>
                  </a:lnTo>
                  <a:lnTo>
                    <a:pt x="557" y="249"/>
                  </a:lnTo>
                  <a:lnTo>
                    <a:pt x="558" y="249"/>
                  </a:lnTo>
                  <a:lnTo>
                    <a:pt x="559" y="249"/>
                  </a:lnTo>
                  <a:lnTo>
                    <a:pt x="559" y="249"/>
                  </a:lnTo>
                  <a:lnTo>
                    <a:pt x="560" y="249"/>
                  </a:lnTo>
                  <a:lnTo>
                    <a:pt x="569" y="246"/>
                  </a:lnTo>
                  <a:lnTo>
                    <a:pt x="571" y="244"/>
                  </a:lnTo>
                  <a:lnTo>
                    <a:pt x="573" y="243"/>
                  </a:lnTo>
                  <a:lnTo>
                    <a:pt x="574" y="242"/>
                  </a:lnTo>
                  <a:lnTo>
                    <a:pt x="575" y="242"/>
                  </a:lnTo>
                  <a:lnTo>
                    <a:pt x="576" y="242"/>
                  </a:lnTo>
                  <a:lnTo>
                    <a:pt x="577" y="242"/>
                  </a:lnTo>
                  <a:lnTo>
                    <a:pt x="582" y="243"/>
                  </a:lnTo>
                  <a:lnTo>
                    <a:pt x="583" y="243"/>
                  </a:lnTo>
                  <a:lnTo>
                    <a:pt x="583" y="243"/>
                  </a:lnTo>
                  <a:lnTo>
                    <a:pt x="583" y="243"/>
                  </a:lnTo>
                  <a:lnTo>
                    <a:pt x="584" y="244"/>
                  </a:lnTo>
                  <a:lnTo>
                    <a:pt x="584" y="244"/>
                  </a:lnTo>
                  <a:lnTo>
                    <a:pt x="584" y="244"/>
                  </a:lnTo>
                  <a:lnTo>
                    <a:pt x="585" y="243"/>
                  </a:lnTo>
                  <a:lnTo>
                    <a:pt x="586" y="243"/>
                  </a:lnTo>
                  <a:lnTo>
                    <a:pt x="586" y="243"/>
                  </a:lnTo>
                  <a:lnTo>
                    <a:pt x="589" y="244"/>
                  </a:lnTo>
                  <a:lnTo>
                    <a:pt x="593" y="244"/>
                  </a:lnTo>
                  <a:lnTo>
                    <a:pt x="593" y="244"/>
                  </a:lnTo>
                  <a:lnTo>
                    <a:pt x="594" y="244"/>
                  </a:lnTo>
                  <a:lnTo>
                    <a:pt x="594" y="245"/>
                  </a:lnTo>
                  <a:lnTo>
                    <a:pt x="595" y="246"/>
                  </a:lnTo>
                  <a:lnTo>
                    <a:pt x="595" y="246"/>
                  </a:lnTo>
                  <a:lnTo>
                    <a:pt x="595" y="246"/>
                  </a:lnTo>
                  <a:lnTo>
                    <a:pt x="595" y="247"/>
                  </a:lnTo>
                  <a:lnTo>
                    <a:pt x="596" y="247"/>
                  </a:lnTo>
                  <a:lnTo>
                    <a:pt x="596" y="246"/>
                  </a:lnTo>
                  <a:lnTo>
                    <a:pt x="596" y="245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3"/>
                  </a:lnTo>
                  <a:lnTo>
                    <a:pt x="597" y="243"/>
                  </a:lnTo>
                  <a:lnTo>
                    <a:pt x="598" y="243"/>
                  </a:lnTo>
                  <a:lnTo>
                    <a:pt x="599" y="243"/>
                  </a:lnTo>
                  <a:lnTo>
                    <a:pt x="599" y="243"/>
                  </a:lnTo>
                  <a:lnTo>
                    <a:pt x="599" y="243"/>
                  </a:lnTo>
                  <a:lnTo>
                    <a:pt x="600" y="242"/>
                  </a:lnTo>
                  <a:lnTo>
                    <a:pt x="601" y="242"/>
                  </a:lnTo>
                  <a:lnTo>
                    <a:pt x="601" y="241"/>
                  </a:lnTo>
                  <a:lnTo>
                    <a:pt x="602" y="241"/>
                  </a:lnTo>
                  <a:lnTo>
                    <a:pt x="603" y="240"/>
                  </a:lnTo>
                  <a:lnTo>
                    <a:pt x="605" y="240"/>
                  </a:lnTo>
                  <a:lnTo>
                    <a:pt x="606" y="241"/>
                  </a:lnTo>
                  <a:lnTo>
                    <a:pt x="607" y="241"/>
                  </a:lnTo>
                  <a:lnTo>
                    <a:pt x="608" y="241"/>
                  </a:lnTo>
                  <a:lnTo>
                    <a:pt x="608" y="241"/>
                  </a:lnTo>
                  <a:lnTo>
                    <a:pt x="610" y="242"/>
                  </a:lnTo>
                  <a:lnTo>
                    <a:pt x="611" y="242"/>
                  </a:lnTo>
                  <a:lnTo>
                    <a:pt x="611" y="242"/>
                  </a:lnTo>
                  <a:lnTo>
                    <a:pt x="611" y="242"/>
                  </a:lnTo>
                  <a:lnTo>
                    <a:pt x="611" y="243"/>
                  </a:lnTo>
                  <a:lnTo>
                    <a:pt x="611" y="243"/>
                  </a:lnTo>
                  <a:lnTo>
                    <a:pt x="611" y="243"/>
                  </a:lnTo>
                  <a:lnTo>
                    <a:pt x="609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7" y="246"/>
                  </a:lnTo>
                  <a:lnTo>
                    <a:pt x="606" y="246"/>
                  </a:lnTo>
                  <a:lnTo>
                    <a:pt x="606" y="246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607" y="248"/>
                  </a:lnTo>
                  <a:lnTo>
                    <a:pt x="608" y="249"/>
                  </a:lnTo>
                  <a:lnTo>
                    <a:pt x="608" y="249"/>
                  </a:lnTo>
                  <a:lnTo>
                    <a:pt x="608" y="250"/>
                  </a:lnTo>
                  <a:lnTo>
                    <a:pt x="607" y="250"/>
                  </a:lnTo>
                  <a:lnTo>
                    <a:pt x="606" y="250"/>
                  </a:lnTo>
                  <a:lnTo>
                    <a:pt x="606" y="252"/>
                  </a:lnTo>
                  <a:lnTo>
                    <a:pt x="605" y="253"/>
                  </a:lnTo>
                  <a:lnTo>
                    <a:pt x="603" y="252"/>
                  </a:lnTo>
                  <a:lnTo>
                    <a:pt x="601" y="252"/>
                  </a:lnTo>
                  <a:lnTo>
                    <a:pt x="601" y="253"/>
                  </a:lnTo>
                  <a:lnTo>
                    <a:pt x="601" y="254"/>
                  </a:lnTo>
                  <a:lnTo>
                    <a:pt x="601" y="255"/>
                  </a:lnTo>
                  <a:lnTo>
                    <a:pt x="601" y="256"/>
                  </a:lnTo>
                  <a:lnTo>
                    <a:pt x="601" y="256"/>
                  </a:lnTo>
                  <a:lnTo>
                    <a:pt x="601" y="257"/>
                  </a:lnTo>
                  <a:lnTo>
                    <a:pt x="600" y="257"/>
                  </a:lnTo>
                  <a:lnTo>
                    <a:pt x="600" y="259"/>
                  </a:lnTo>
                  <a:lnTo>
                    <a:pt x="600" y="260"/>
                  </a:lnTo>
                  <a:lnTo>
                    <a:pt x="600" y="260"/>
                  </a:lnTo>
                  <a:lnTo>
                    <a:pt x="598" y="260"/>
                  </a:lnTo>
                  <a:lnTo>
                    <a:pt x="598" y="260"/>
                  </a:lnTo>
                  <a:lnTo>
                    <a:pt x="597" y="260"/>
                  </a:lnTo>
                  <a:lnTo>
                    <a:pt x="596" y="260"/>
                  </a:lnTo>
                  <a:lnTo>
                    <a:pt x="596" y="260"/>
                  </a:lnTo>
                  <a:lnTo>
                    <a:pt x="595" y="259"/>
                  </a:lnTo>
                  <a:lnTo>
                    <a:pt x="595" y="259"/>
                  </a:lnTo>
                  <a:lnTo>
                    <a:pt x="593" y="260"/>
                  </a:lnTo>
                  <a:lnTo>
                    <a:pt x="591" y="261"/>
                  </a:lnTo>
                  <a:lnTo>
                    <a:pt x="589" y="262"/>
                  </a:lnTo>
                  <a:lnTo>
                    <a:pt x="588" y="262"/>
                  </a:lnTo>
                  <a:lnTo>
                    <a:pt x="588" y="262"/>
                  </a:lnTo>
                  <a:lnTo>
                    <a:pt x="587" y="262"/>
                  </a:lnTo>
                  <a:lnTo>
                    <a:pt x="586" y="263"/>
                  </a:lnTo>
                  <a:lnTo>
                    <a:pt x="586" y="264"/>
                  </a:lnTo>
                  <a:lnTo>
                    <a:pt x="586" y="265"/>
                  </a:lnTo>
                  <a:lnTo>
                    <a:pt x="585" y="265"/>
                  </a:lnTo>
                  <a:lnTo>
                    <a:pt x="582" y="266"/>
                  </a:lnTo>
                  <a:lnTo>
                    <a:pt x="582" y="268"/>
                  </a:lnTo>
                  <a:lnTo>
                    <a:pt x="581" y="269"/>
                  </a:lnTo>
                  <a:lnTo>
                    <a:pt x="579" y="270"/>
                  </a:lnTo>
                  <a:lnTo>
                    <a:pt x="576" y="271"/>
                  </a:lnTo>
                  <a:lnTo>
                    <a:pt x="575" y="273"/>
                  </a:lnTo>
                  <a:lnTo>
                    <a:pt x="575" y="273"/>
                  </a:lnTo>
                  <a:lnTo>
                    <a:pt x="573" y="274"/>
                  </a:lnTo>
                  <a:lnTo>
                    <a:pt x="572" y="274"/>
                  </a:lnTo>
                  <a:lnTo>
                    <a:pt x="570" y="275"/>
                  </a:lnTo>
                  <a:lnTo>
                    <a:pt x="569" y="275"/>
                  </a:lnTo>
                  <a:lnTo>
                    <a:pt x="567" y="275"/>
                  </a:lnTo>
                  <a:lnTo>
                    <a:pt x="564" y="278"/>
                  </a:lnTo>
                  <a:lnTo>
                    <a:pt x="561" y="279"/>
                  </a:lnTo>
                  <a:lnTo>
                    <a:pt x="560" y="280"/>
                  </a:lnTo>
                  <a:lnTo>
                    <a:pt x="559" y="281"/>
                  </a:lnTo>
                  <a:lnTo>
                    <a:pt x="557" y="280"/>
                  </a:lnTo>
                  <a:lnTo>
                    <a:pt x="556" y="280"/>
                  </a:lnTo>
                  <a:lnTo>
                    <a:pt x="555" y="281"/>
                  </a:lnTo>
                  <a:lnTo>
                    <a:pt x="555" y="282"/>
                  </a:lnTo>
                  <a:lnTo>
                    <a:pt x="555" y="283"/>
                  </a:lnTo>
                  <a:lnTo>
                    <a:pt x="553" y="284"/>
                  </a:lnTo>
                  <a:lnTo>
                    <a:pt x="553" y="283"/>
                  </a:lnTo>
                  <a:lnTo>
                    <a:pt x="552" y="284"/>
                  </a:lnTo>
                  <a:lnTo>
                    <a:pt x="551" y="284"/>
                  </a:lnTo>
                  <a:lnTo>
                    <a:pt x="549" y="284"/>
                  </a:lnTo>
                  <a:lnTo>
                    <a:pt x="548" y="284"/>
                  </a:lnTo>
                  <a:lnTo>
                    <a:pt x="547" y="285"/>
                  </a:lnTo>
                  <a:lnTo>
                    <a:pt x="546" y="286"/>
                  </a:lnTo>
                  <a:lnTo>
                    <a:pt x="546" y="287"/>
                  </a:lnTo>
                  <a:lnTo>
                    <a:pt x="545" y="288"/>
                  </a:lnTo>
                  <a:lnTo>
                    <a:pt x="545" y="289"/>
                  </a:lnTo>
                  <a:lnTo>
                    <a:pt x="544" y="289"/>
                  </a:lnTo>
                  <a:lnTo>
                    <a:pt x="543" y="290"/>
                  </a:lnTo>
                  <a:lnTo>
                    <a:pt x="542" y="291"/>
                  </a:lnTo>
                  <a:lnTo>
                    <a:pt x="541" y="291"/>
                  </a:lnTo>
                  <a:lnTo>
                    <a:pt x="539" y="293"/>
                  </a:lnTo>
                  <a:lnTo>
                    <a:pt x="537" y="293"/>
                  </a:lnTo>
                  <a:lnTo>
                    <a:pt x="535" y="293"/>
                  </a:lnTo>
                  <a:lnTo>
                    <a:pt x="533" y="293"/>
                  </a:lnTo>
                  <a:lnTo>
                    <a:pt x="531" y="294"/>
                  </a:lnTo>
                  <a:lnTo>
                    <a:pt x="531" y="295"/>
                  </a:lnTo>
                  <a:lnTo>
                    <a:pt x="531" y="296"/>
                  </a:lnTo>
                  <a:lnTo>
                    <a:pt x="531" y="297"/>
                  </a:lnTo>
                  <a:lnTo>
                    <a:pt x="530" y="297"/>
                  </a:lnTo>
                  <a:lnTo>
                    <a:pt x="530" y="297"/>
                  </a:lnTo>
                  <a:lnTo>
                    <a:pt x="529" y="297"/>
                  </a:lnTo>
                  <a:lnTo>
                    <a:pt x="528" y="297"/>
                  </a:lnTo>
                  <a:lnTo>
                    <a:pt x="526" y="298"/>
                  </a:lnTo>
                  <a:lnTo>
                    <a:pt x="525" y="298"/>
                  </a:lnTo>
                  <a:lnTo>
                    <a:pt x="525" y="299"/>
                  </a:lnTo>
                  <a:lnTo>
                    <a:pt x="524" y="300"/>
                  </a:lnTo>
                  <a:lnTo>
                    <a:pt x="524" y="301"/>
                  </a:lnTo>
                  <a:lnTo>
                    <a:pt x="522" y="301"/>
                  </a:lnTo>
                  <a:lnTo>
                    <a:pt x="522" y="302"/>
                  </a:lnTo>
                  <a:lnTo>
                    <a:pt x="521" y="303"/>
                  </a:lnTo>
                  <a:lnTo>
                    <a:pt x="520" y="303"/>
                  </a:lnTo>
                  <a:lnTo>
                    <a:pt x="518" y="304"/>
                  </a:lnTo>
                  <a:lnTo>
                    <a:pt x="518" y="304"/>
                  </a:lnTo>
                  <a:lnTo>
                    <a:pt x="517" y="305"/>
                  </a:lnTo>
                  <a:lnTo>
                    <a:pt x="517" y="305"/>
                  </a:lnTo>
                  <a:lnTo>
                    <a:pt x="517" y="306"/>
                  </a:lnTo>
                  <a:lnTo>
                    <a:pt x="516" y="307"/>
                  </a:lnTo>
                  <a:lnTo>
                    <a:pt x="512" y="310"/>
                  </a:lnTo>
                  <a:lnTo>
                    <a:pt x="511" y="310"/>
                  </a:lnTo>
                  <a:lnTo>
                    <a:pt x="511" y="311"/>
                  </a:lnTo>
                  <a:lnTo>
                    <a:pt x="511" y="312"/>
                  </a:lnTo>
                  <a:lnTo>
                    <a:pt x="511" y="313"/>
                  </a:lnTo>
                  <a:lnTo>
                    <a:pt x="510" y="313"/>
                  </a:lnTo>
                  <a:lnTo>
                    <a:pt x="510" y="314"/>
                  </a:lnTo>
                  <a:lnTo>
                    <a:pt x="509" y="314"/>
                  </a:lnTo>
                  <a:lnTo>
                    <a:pt x="509" y="314"/>
                  </a:lnTo>
                  <a:lnTo>
                    <a:pt x="508" y="315"/>
                  </a:lnTo>
                  <a:lnTo>
                    <a:pt x="507" y="316"/>
                  </a:lnTo>
                  <a:lnTo>
                    <a:pt x="506" y="317"/>
                  </a:lnTo>
                  <a:lnTo>
                    <a:pt x="505" y="317"/>
                  </a:lnTo>
                  <a:lnTo>
                    <a:pt x="504" y="317"/>
                  </a:lnTo>
                  <a:lnTo>
                    <a:pt x="500" y="316"/>
                  </a:lnTo>
                  <a:lnTo>
                    <a:pt x="500" y="317"/>
                  </a:lnTo>
                  <a:lnTo>
                    <a:pt x="499" y="317"/>
                  </a:lnTo>
                  <a:lnTo>
                    <a:pt x="499" y="318"/>
                  </a:lnTo>
                  <a:lnTo>
                    <a:pt x="498" y="319"/>
                  </a:lnTo>
                  <a:lnTo>
                    <a:pt x="498" y="320"/>
                  </a:lnTo>
                  <a:lnTo>
                    <a:pt x="496" y="320"/>
                  </a:lnTo>
                  <a:lnTo>
                    <a:pt x="495" y="320"/>
                  </a:lnTo>
                  <a:lnTo>
                    <a:pt x="494" y="321"/>
                  </a:lnTo>
                  <a:lnTo>
                    <a:pt x="494" y="322"/>
                  </a:lnTo>
                  <a:lnTo>
                    <a:pt x="493" y="322"/>
                  </a:lnTo>
                  <a:lnTo>
                    <a:pt x="491" y="324"/>
                  </a:lnTo>
                  <a:lnTo>
                    <a:pt x="491" y="326"/>
                  </a:lnTo>
                  <a:lnTo>
                    <a:pt x="491" y="327"/>
                  </a:lnTo>
                  <a:lnTo>
                    <a:pt x="491" y="329"/>
                  </a:lnTo>
                  <a:lnTo>
                    <a:pt x="491" y="330"/>
                  </a:lnTo>
                  <a:lnTo>
                    <a:pt x="490" y="330"/>
                  </a:lnTo>
                  <a:lnTo>
                    <a:pt x="489" y="330"/>
                  </a:lnTo>
                  <a:lnTo>
                    <a:pt x="488" y="330"/>
                  </a:lnTo>
                  <a:lnTo>
                    <a:pt x="488" y="331"/>
                  </a:lnTo>
                  <a:lnTo>
                    <a:pt x="489" y="332"/>
                  </a:lnTo>
                  <a:lnTo>
                    <a:pt x="489" y="333"/>
                  </a:lnTo>
                  <a:lnTo>
                    <a:pt x="489" y="334"/>
                  </a:lnTo>
                  <a:lnTo>
                    <a:pt x="491" y="344"/>
                  </a:lnTo>
                  <a:lnTo>
                    <a:pt x="492" y="348"/>
                  </a:lnTo>
                  <a:lnTo>
                    <a:pt x="493" y="350"/>
                  </a:lnTo>
                  <a:lnTo>
                    <a:pt x="493" y="350"/>
                  </a:lnTo>
                  <a:lnTo>
                    <a:pt x="494" y="351"/>
                  </a:lnTo>
                  <a:lnTo>
                    <a:pt x="495" y="352"/>
                  </a:lnTo>
                  <a:lnTo>
                    <a:pt x="495" y="352"/>
                  </a:lnTo>
                  <a:lnTo>
                    <a:pt x="496" y="352"/>
                  </a:lnTo>
                  <a:lnTo>
                    <a:pt x="497" y="352"/>
                  </a:lnTo>
                  <a:lnTo>
                    <a:pt x="498" y="353"/>
                  </a:lnTo>
                  <a:lnTo>
                    <a:pt x="499" y="356"/>
                  </a:lnTo>
                  <a:lnTo>
                    <a:pt x="500" y="356"/>
                  </a:lnTo>
                  <a:lnTo>
                    <a:pt x="501" y="357"/>
                  </a:lnTo>
                  <a:lnTo>
                    <a:pt x="501" y="357"/>
                  </a:lnTo>
                  <a:lnTo>
                    <a:pt x="502" y="357"/>
                  </a:lnTo>
                  <a:lnTo>
                    <a:pt x="503" y="357"/>
                  </a:lnTo>
                  <a:lnTo>
                    <a:pt x="504" y="357"/>
                  </a:lnTo>
                  <a:lnTo>
                    <a:pt x="505" y="358"/>
                  </a:lnTo>
                  <a:lnTo>
                    <a:pt x="508" y="360"/>
                  </a:lnTo>
                  <a:lnTo>
                    <a:pt x="508" y="360"/>
                  </a:lnTo>
                  <a:lnTo>
                    <a:pt x="509" y="360"/>
                  </a:lnTo>
                  <a:lnTo>
                    <a:pt x="509" y="360"/>
                  </a:lnTo>
                  <a:lnTo>
                    <a:pt x="511" y="359"/>
                  </a:lnTo>
                  <a:lnTo>
                    <a:pt x="512" y="359"/>
                  </a:lnTo>
                  <a:lnTo>
                    <a:pt x="512" y="359"/>
                  </a:lnTo>
                  <a:lnTo>
                    <a:pt x="515" y="360"/>
                  </a:lnTo>
                  <a:lnTo>
                    <a:pt x="516" y="360"/>
                  </a:lnTo>
                  <a:lnTo>
                    <a:pt x="518" y="362"/>
                  </a:lnTo>
                  <a:lnTo>
                    <a:pt x="519" y="362"/>
                  </a:lnTo>
                  <a:lnTo>
                    <a:pt x="520" y="362"/>
                  </a:lnTo>
                  <a:lnTo>
                    <a:pt x="521" y="361"/>
                  </a:lnTo>
                  <a:lnTo>
                    <a:pt x="525" y="361"/>
                  </a:lnTo>
                  <a:lnTo>
                    <a:pt x="527" y="360"/>
                  </a:lnTo>
                  <a:lnTo>
                    <a:pt x="528" y="359"/>
                  </a:lnTo>
                  <a:lnTo>
                    <a:pt x="530" y="359"/>
                  </a:lnTo>
                  <a:lnTo>
                    <a:pt x="531" y="358"/>
                  </a:lnTo>
                  <a:lnTo>
                    <a:pt x="532" y="359"/>
                  </a:lnTo>
                  <a:lnTo>
                    <a:pt x="533" y="359"/>
                  </a:lnTo>
                  <a:lnTo>
                    <a:pt x="534" y="359"/>
                  </a:lnTo>
                  <a:lnTo>
                    <a:pt x="536" y="359"/>
                  </a:lnTo>
                  <a:lnTo>
                    <a:pt x="537" y="359"/>
                  </a:lnTo>
                  <a:lnTo>
                    <a:pt x="538" y="359"/>
                  </a:lnTo>
                  <a:lnTo>
                    <a:pt x="538" y="358"/>
                  </a:lnTo>
                  <a:lnTo>
                    <a:pt x="539" y="358"/>
                  </a:lnTo>
                  <a:lnTo>
                    <a:pt x="539" y="357"/>
                  </a:lnTo>
                  <a:lnTo>
                    <a:pt x="540" y="355"/>
                  </a:lnTo>
                  <a:lnTo>
                    <a:pt x="541" y="354"/>
                  </a:lnTo>
                  <a:lnTo>
                    <a:pt x="541" y="353"/>
                  </a:lnTo>
                  <a:lnTo>
                    <a:pt x="542" y="353"/>
                  </a:lnTo>
                  <a:lnTo>
                    <a:pt x="544" y="352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7" y="352"/>
                  </a:lnTo>
                  <a:lnTo>
                    <a:pt x="548" y="352"/>
                  </a:lnTo>
                  <a:lnTo>
                    <a:pt x="548" y="352"/>
                  </a:lnTo>
                  <a:lnTo>
                    <a:pt x="549" y="353"/>
                  </a:lnTo>
                  <a:lnTo>
                    <a:pt x="549" y="353"/>
                  </a:lnTo>
                  <a:lnTo>
                    <a:pt x="549" y="354"/>
                  </a:lnTo>
                  <a:lnTo>
                    <a:pt x="550" y="354"/>
                  </a:lnTo>
                  <a:lnTo>
                    <a:pt x="550" y="355"/>
                  </a:lnTo>
                  <a:lnTo>
                    <a:pt x="549" y="355"/>
                  </a:lnTo>
                  <a:lnTo>
                    <a:pt x="549" y="355"/>
                  </a:lnTo>
                  <a:lnTo>
                    <a:pt x="549" y="356"/>
                  </a:lnTo>
                  <a:lnTo>
                    <a:pt x="549" y="357"/>
                  </a:lnTo>
                  <a:lnTo>
                    <a:pt x="549" y="358"/>
                  </a:lnTo>
                  <a:lnTo>
                    <a:pt x="549" y="358"/>
                  </a:lnTo>
                  <a:lnTo>
                    <a:pt x="549" y="359"/>
                  </a:lnTo>
                  <a:lnTo>
                    <a:pt x="550" y="360"/>
                  </a:lnTo>
                  <a:lnTo>
                    <a:pt x="550" y="361"/>
                  </a:lnTo>
                  <a:lnTo>
                    <a:pt x="550" y="361"/>
                  </a:lnTo>
                  <a:lnTo>
                    <a:pt x="550" y="362"/>
                  </a:lnTo>
                  <a:lnTo>
                    <a:pt x="550" y="362"/>
                  </a:lnTo>
                  <a:lnTo>
                    <a:pt x="550" y="363"/>
                  </a:lnTo>
                  <a:lnTo>
                    <a:pt x="550" y="363"/>
                  </a:lnTo>
                  <a:lnTo>
                    <a:pt x="550" y="364"/>
                  </a:lnTo>
                  <a:lnTo>
                    <a:pt x="550" y="365"/>
                  </a:lnTo>
                  <a:lnTo>
                    <a:pt x="550" y="365"/>
                  </a:lnTo>
                  <a:lnTo>
                    <a:pt x="550" y="366"/>
                  </a:lnTo>
                  <a:lnTo>
                    <a:pt x="552" y="368"/>
                  </a:lnTo>
                  <a:lnTo>
                    <a:pt x="552" y="368"/>
                  </a:lnTo>
                  <a:lnTo>
                    <a:pt x="552" y="369"/>
                  </a:lnTo>
                  <a:lnTo>
                    <a:pt x="552" y="369"/>
                  </a:lnTo>
                  <a:lnTo>
                    <a:pt x="552" y="370"/>
                  </a:lnTo>
                  <a:lnTo>
                    <a:pt x="551" y="371"/>
                  </a:lnTo>
                  <a:lnTo>
                    <a:pt x="551" y="371"/>
                  </a:lnTo>
                  <a:lnTo>
                    <a:pt x="552" y="373"/>
                  </a:lnTo>
                  <a:lnTo>
                    <a:pt x="551" y="374"/>
                  </a:lnTo>
                  <a:lnTo>
                    <a:pt x="551" y="374"/>
                  </a:lnTo>
                  <a:lnTo>
                    <a:pt x="551" y="374"/>
                  </a:lnTo>
                  <a:lnTo>
                    <a:pt x="550" y="375"/>
                  </a:lnTo>
                  <a:lnTo>
                    <a:pt x="550" y="375"/>
                  </a:lnTo>
                  <a:lnTo>
                    <a:pt x="549" y="375"/>
                  </a:lnTo>
                  <a:lnTo>
                    <a:pt x="549" y="376"/>
                  </a:lnTo>
                  <a:lnTo>
                    <a:pt x="548" y="376"/>
                  </a:lnTo>
                  <a:lnTo>
                    <a:pt x="547" y="376"/>
                  </a:lnTo>
                  <a:lnTo>
                    <a:pt x="546" y="376"/>
                  </a:lnTo>
                  <a:lnTo>
                    <a:pt x="545" y="376"/>
                  </a:lnTo>
                  <a:lnTo>
                    <a:pt x="544" y="375"/>
                  </a:lnTo>
                  <a:lnTo>
                    <a:pt x="543" y="375"/>
                  </a:lnTo>
                  <a:lnTo>
                    <a:pt x="542" y="375"/>
                  </a:lnTo>
                  <a:lnTo>
                    <a:pt x="541" y="375"/>
                  </a:lnTo>
                  <a:lnTo>
                    <a:pt x="540" y="375"/>
                  </a:lnTo>
                  <a:lnTo>
                    <a:pt x="538" y="375"/>
                  </a:lnTo>
                  <a:lnTo>
                    <a:pt x="538" y="375"/>
                  </a:lnTo>
                  <a:lnTo>
                    <a:pt x="531" y="378"/>
                  </a:lnTo>
                  <a:lnTo>
                    <a:pt x="527" y="378"/>
                  </a:lnTo>
                  <a:lnTo>
                    <a:pt x="526" y="378"/>
                  </a:lnTo>
                  <a:lnTo>
                    <a:pt x="525" y="378"/>
                  </a:lnTo>
                  <a:lnTo>
                    <a:pt x="524" y="378"/>
                  </a:lnTo>
                  <a:lnTo>
                    <a:pt x="519" y="381"/>
                  </a:lnTo>
                  <a:lnTo>
                    <a:pt x="517" y="381"/>
                  </a:lnTo>
                  <a:lnTo>
                    <a:pt x="515" y="382"/>
                  </a:lnTo>
                  <a:lnTo>
                    <a:pt x="515" y="382"/>
                  </a:lnTo>
                  <a:lnTo>
                    <a:pt x="514" y="383"/>
                  </a:lnTo>
                  <a:lnTo>
                    <a:pt x="514" y="384"/>
                  </a:lnTo>
                  <a:lnTo>
                    <a:pt x="514" y="384"/>
                  </a:lnTo>
                  <a:lnTo>
                    <a:pt x="514" y="384"/>
                  </a:lnTo>
                  <a:lnTo>
                    <a:pt x="514" y="385"/>
                  </a:lnTo>
                  <a:lnTo>
                    <a:pt x="514" y="385"/>
                  </a:lnTo>
                  <a:lnTo>
                    <a:pt x="515" y="387"/>
                  </a:lnTo>
                  <a:lnTo>
                    <a:pt x="516" y="389"/>
                  </a:lnTo>
                  <a:lnTo>
                    <a:pt x="516" y="391"/>
                  </a:lnTo>
                  <a:lnTo>
                    <a:pt x="517" y="392"/>
                  </a:lnTo>
                  <a:lnTo>
                    <a:pt x="516" y="393"/>
                  </a:lnTo>
                  <a:lnTo>
                    <a:pt x="516" y="393"/>
                  </a:lnTo>
                  <a:lnTo>
                    <a:pt x="515" y="394"/>
                  </a:lnTo>
                  <a:lnTo>
                    <a:pt x="515" y="394"/>
                  </a:lnTo>
                  <a:lnTo>
                    <a:pt x="514" y="395"/>
                  </a:lnTo>
                  <a:lnTo>
                    <a:pt x="512" y="395"/>
                  </a:lnTo>
                  <a:lnTo>
                    <a:pt x="511" y="395"/>
                  </a:lnTo>
                  <a:lnTo>
                    <a:pt x="510" y="395"/>
                  </a:lnTo>
                  <a:lnTo>
                    <a:pt x="510" y="396"/>
                  </a:lnTo>
                  <a:lnTo>
                    <a:pt x="510" y="396"/>
                  </a:lnTo>
                  <a:lnTo>
                    <a:pt x="509" y="397"/>
                  </a:lnTo>
                  <a:lnTo>
                    <a:pt x="509" y="397"/>
                  </a:lnTo>
                  <a:lnTo>
                    <a:pt x="510" y="398"/>
                  </a:lnTo>
                  <a:lnTo>
                    <a:pt x="514" y="403"/>
                  </a:lnTo>
                  <a:lnTo>
                    <a:pt x="516" y="404"/>
                  </a:lnTo>
                  <a:lnTo>
                    <a:pt x="519" y="404"/>
                  </a:lnTo>
                  <a:lnTo>
                    <a:pt x="520" y="404"/>
                  </a:lnTo>
                  <a:lnTo>
                    <a:pt x="520" y="404"/>
                  </a:lnTo>
                  <a:lnTo>
                    <a:pt x="521" y="404"/>
                  </a:lnTo>
                  <a:lnTo>
                    <a:pt x="521" y="404"/>
                  </a:lnTo>
                  <a:lnTo>
                    <a:pt x="522" y="404"/>
                  </a:lnTo>
                  <a:lnTo>
                    <a:pt x="525" y="407"/>
                  </a:lnTo>
                  <a:lnTo>
                    <a:pt x="527" y="408"/>
                  </a:lnTo>
                  <a:lnTo>
                    <a:pt x="527" y="409"/>
                  </a:lnTo>
                  <a:lnTo>
                    <a:pt x="528" y="411"/>
                  </a:lnTo>
                  <a:lnTo>
                    <a:pt x="529" y="414"/>
                  </a:lnTo>
                  <a:lnTo>
                    <a:pt x="529" y="416"/>
                  </a:lnTo>
                  <a:lnTo>
                    <a:pt x="529" y="417"/>
                  </a:lnTo>
                  <a:lnTo>
                    <a:pt x="528" y="418"/>
                  </a:lnTo>
                  <a:lnTo>
                    <a:pt x="528" y="418"/>
                  </a:lnTo>
                  <a:lnTo>
                    <a:pt x="527" y="418"/>
                  </a:lnTo>
                  <a:lnTo>
                    <a:pt x="521" y="421"/>
                  </a:lnTo>
                  <a:lnTo>
                    <a:pt x="520" y="422"/>
                  </a:lnTo>
                  <a:lnTo>
                    <a:pt x="519" y="422"/>
                  </a:lnTo>
                  <a:lnTo>
                    <a:pt x="518" y="422"/>
                  </a:lnTo>
                  <a:lnTo>
                    <a:pt x="518" y="422"/>
                  </a:lnTo>
                  <a:lnTo>
                    <a:pt x="518" y="422"/>
                  </a:lnTo>
                  <a:lnTo>
                    <a:pt x="518" y="421"/>
                  </a:lnTo>
                  <a:lnTo>
                    <a:pt x="518" y="421"/>
                  </a:lnTo>
                  <a:lnTo>
                    <a:pt x="518" y="420"/>
                  </a:lnTo>
                  <a:lnTo>
                    <a:pt x="518" y="420"/>
                  </a:lnTo>
                  <a:lnTo>
                    <a:pt x="517" y="419"/>
                  </a:lnTo>
                  <a:lnTo>
                    <a:pt x="517" y="418"/>
                  </a:lnTo>
                  <a:lnTo>
                    <a:pt x="517" y="417"/>
                  </a:lnTo>
                  <a:lnTo>
                    <a:pt x="516" y="417"/>
                  </a:lnTo>
                  <a:lnTo>
                    <a:pt x="516" y="417"/>
                  </a:lnTo>
                  <a:lnTo>
                    <a:pt x="515" y="417"/>
                  </a:lnTo>
                  <a:lnTo>
                    <a:pt x="515" y="417"/>
                  </a:lnTo>
                  <a:lnTo>
                    <a:pt x="514" y="417"/>
                  </a:lnTo>
                  <a:lnTo>
                    <a:pt x="514" y="416"/>
                  </a:lnTo>
                  <a:lnTo>
                    <a:pt x="513" y="416"/>
                  </a:lnTo>
                  <a:lnTo>
                    <a:pt x="512" y="416"/>
                  </a:lnTo>
                  <a:lnTo>
                    <a:pt x="512" y="416"/>
                  </a:lnTo>
                  <a:lnTo>
                    <a:pt x="511" y="416"/>
                  </a:lnTo>
                  <a:lnTo>
                    <a:pt x="511" y="417"/>
                  </a:lnTo>
                  <a:lnTo>
                    <a:pt x="511" y="417"/>
                  </a:lnTo>
                  <a:lnTo>
                    <a:pt x="512" y="420"/>
                  </a:lnTo>
                  <a:lnTo>
                    <a:pt x="512" y="421"/>
                  </a:lnTo>
                  <a:lnTo>
                    <a:pt x="512" y="421"/>
                  </a:lnTo>
                  <a:lnTo>
                    <a:pt x="512" y="421"/>
                  </a:lnTo>
                  <a:lnTo>
                    <a:pt x="511" y="423"/>
                  </a:lnTo>
                  <a:lnTo>
                    <a:pt x="511" y="424"/>
                  </a:lnTo>
                  <a:lnTo>
                    <a:pt x="511" y="424"/>
                  </a:lnTo>
                  <a:lnTo>
                    <a:pt x="511" y="425"/>
                  </a:lnTo>
                  <a:lnTo>
                    <a:pt x="512" y="427"/>
                  </a:lnTo>
                  <a:lnTo>
                    <a:pt x="512" y="432"/>
                  </a:lnTo>
                  <a:lnTo>
                    <a:pt x="512" y="434"/>
                  </a:lnTo>
                  <a:lnTo>
                    <a:pt x="513" y="435"/>
                  </a:lnTo>
                  <a:lnTo>
                    <a:pt x="516" y="439"/>
                  </a:lnTo>
                  <a:lnTo>
                    <a:pt x="517" y="441"/>
                  </a:lnTo>
                  <a:lnTo>
                    <a:pt x="517" y="442"/>
                  </a:lnTo>
                  <a:lnTo>
                    <a:pt x="517" y="442"/>
                  </a:lnTo>
                  <a:lnTo>
                    <a:pt x="517" y="443"/>
                  </a:lnTo>
                  <a:lnTo>
                    <a:pt x="516" y="443"/>
                  </a:lnTo>
                  <a:lnTo>
                    <a:pt x="516" y="445"/>
                  </a:lnTo>
                  <a:lnTo>
                    <a:pt x="515" y="445"/>
                  </a:lnTo>
                  <a:lnTo>
                    <a:pt x="515" y="446"/>
                  </a:lnTo>
                  <a:lnTo>
                    <a:pt x="514" y="446"/>
                  </a:lnTo>
                  <a:lnTo>
                    <a:pt x="513" y="446"/>
                  </a:lnTo>
                  <a:lnTo>
                    <a:pt x="513" y="446"/>
                  </a:lnTo>
                  <a:lnTo>
                    <a:pt x="512" y="446"/>
                  </a:lnTo>
                  <a:lnTo>
                    <a:pt x="512" y="446"/>
                  </a:lnTo>
                  <a:lnTo>
                    <a:pt x="510" y="447"/>
                  </a:lnTo>
                  <a:lnTo>
                    <a:pt x="508" y="447"/>
                  </a:lnTo>
                  <a:lnTo>
                    <a:pt x="507" y="446"/>
                  </a:lnTo>
                  <a:lnTo>
                    <a:pt x="505" y="445"/>
                  </a:lnTo>
                  <a:lnTo>
                    <a:pt x="501" y="442"/>
                  </a:lnTo>
                  <a:lnTo>
                    <a:pt x="501" y="441"/>
                  </a:lnTo>
                  <a:lnTo>
                    <a:pt x="501" y="441"/>
                  </a:lnTo>
                  <a:lnTo>
                    <a:pt x="501" y="440"/>
                  </a:lnTo>
                  <a:lnTo>
                    <a:pt x="501" y="440"/>
                  </a:lnTo>
                  <a:lnTo>
                    <a:pt x="501" y="438"/>
                  </a:lnTo>
                  <a:lnTo>
                    <a:pt x="502" y="437"/>
                  </a:lnTo>
                  <a:lnTo>
                    <a:pt x="502" y="437"/>
                  </a:lnTo>
                  <a:lnTo>
                    <a:pt x="502" y="436"/>
                  </a:lnTo>
                  <a:lnTo>
                    <a:pt x="501" y="436"/>
                  </a:lnTo>
                  <a:lnTo>
                    <a:pt x="500" y="436"/>
                  </a:lnTo>
                  <a:lnTo>
                    <a:pt x="498" y="436"/>
                  </a:lnTo>
                  <a:lnTo>
                    <a:pt x="496" y="437"/>
                  </a:lnTo>
                  <a:lnTo>
                    <a:pt x="495" y="437"/>
                  </a:lnTo>
                  <a:lnTo>
                    <a:pt x="495" y="438"/>
                  </a:lnTo>
                  <a:lnTo>
                    <a:pt x="494" y="439"/>
                  </a:lnTo>
                  <a:lnTo>
                    <a:pt x="494" y="442"/>
                  </a:lnTo>
                  <a:lnTo>
                    <a:pt x="494" y="442"/>
                  </a:lnTo>
                  <a:lnTo>
                    <a:pt x="493" y="443"/>
                  </a:lnTo>
                  <a:lnTo>
                    <a:pt x="492" y="443"/>
                  </a:lnTo>
                  <a:lnTo>
                    <a:pt x="491" y="443"/>
                  </a:lnTo>
                  <a:lnTo>
                    <a:pt x="490" y="443"/>
                  </a:lnTo>
                  <a:lnTo>
                    <a:pt x="489" y="443"/>
                  </a:lnTo>
                  <a:lnTo>
                    <a:pt x="489" y="442"/>
                  </a:lnTo>
                  <a:lnTo>
                    <a:pt x="489" y="440"/>
                  </a:lnTo>
                  <a:lnTo>
                    <a:pt x="488" y="440"/>
                  </a:lnTo>
                  <a:lnTo>
                    <a:pt x="488" y="439"/>
                  </a:lnTo>
                  <a:lnTo>
                    <a:pt x="487" y="439"/>
                  </a:lnTo>
                  <a:lnTo>
                    <a:pt x="484" y="439"/>
                  </a:lnTo>
                  <a:lnTo>
                    <a:pt x="482" y="439"/>
                  </a:lnTo>
                  <a:lnTo>
                    <a:pt x="480" y="439"/>
                  </a:lnTo>
                  <a:lnTo>
                    <a:pt x="476" y="437"/>
                  </a:lnTo>
                  <a:lnTo>
                    <a:pt x="475" y="437"/>
                  </a:lnTo>
                  <a:lnTo>
                    <a:pt x="473" y="438"/>
                  </a:lnTo>
                  <a:lnTo>
                    <a:pt x="471" y="438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69" y="436"/>
                  </a:lnTo>
                  <a:lnTo>
                    <a:pt x="468" y="436"/>
                  </a:lnTo>
                  <a:lnTo>
                    <a:pt x="468" y="435"/>
                  </a:lnTo>
                  <a:lnTo>
                    <a:pt x="468" y="434"/>
                  </a:lnTo>
                  <a:lnTo>
                    <a:pt x="468" y="434"/>
                  </a:lnTo>
                  <a:lnTo>
                    <a:pt x="468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7" y="433"/>
                  </a:lnTo>
                  <a:lnTo>
                    <a:pt x="466" y="433"/>
                  </a:lnTo>
                  <a:lnTo>
                    <a:pt x="465" y="434"/>
                  </a:lnTo>
                  <a:lnTo>
                    <a:pt x="464" y="434"/>
                  </a:lnTo>
                  <a:lnTo>
                    <a:pt x="464" y="435"/>
                  </a:lnTo>
                  <a:lnTo>
                    <a:pt x="463" y="436"/>
                  </a:lnTo>
                  <a:lnTo>
                    <a:pt x="463" y="437"/>
                  </a:lnTo>
                  <a:lnTo>
                    <a:pt x="463" y="439"/>
                  </a:lnTo>
                  <a:lnTo>
                    <a:pt x="463" y="440"/>
                  </a:lnTo>
                  <a:lnTo>
                    <a:pt x="463" y="442"/>
                  </a:lnTo>
                  <a:lnTo>
                    <a:pt x="463" y="444"/>
                  </a:lnTo>
                  <a:lnTo>
                    <a:pt x="463" y="445"/>
                  </a:lnTo>
                  <a:lnTo>
                    <a:pt x="463" y="447"/>
                  </a:lnTo>
                  <a:lnTo>
                    <a:pt x="463" y="448"/>
                  </a:lnTo>
                  <a:lnTo>
                    <a:pt x="463" y="449"/>
                  </a:lnTo>
                  <a:lnTo>
                    <a:pt x="461" y="451"/>
                  </a:lnTo>
                  <a:lnTo>
                    <a:pt x="455" y="455"/>
                  </a:lnTo>
                  <a:lnTo>
                    <a:pt x="454" y="456"/>
                  </a:lnTo>
                  <a:lnTo>
                    <a:pt x="453" y="457"/>
                  </a:lnTo>
                  <a:lnTo>
                    <a:pt x="454" y="457"/>
                  </a:lnTo>
                  <a:lnTo>
                    <a:pt x="455" y="458"/>
                  </a:lnTo>
                  <a:lnTo>
                    <a:pt x="455" y="459"/>
                  </a:lnTo>
                  <a:lnTo>
                    <a:pt x="455" y="459"/>
                  </a:lnTo>
                  <a:lnTo>
                    <a:pt x="455" y="459"/>
                  </a:lnTo>
                  <a:lnTo>
                    <a:pt x="455" y="460"/>
                  </a:lnTo>
                  <a:lnTo>
                    <a:pt x="455" y="461"/>
                  </a:lnTo>
                  <a:lnTo>
                    <a:pt x="454" y="461"/>
                  </a:lnTo>
                  <a:lnTo>
                    <a:pt x="453" y="462"/>
                  </a:lnTo>
                  <a:lnTo>
                    <a:pt x="448" y="465"/>
                  </a:lnTo>
                  <a:lnTo>
                    <a:pt x="444" y="466"/>
                  </a:lnTo>
                  <a:lnTo>
                    <a:pt x="442" y="467"/>
                  </a:lnTo>
                  <a:lnTo>
                    <a:pt x="440" y="467"/>
                  </a:lnTo>
                  <a:lnTo>
                    <a:pt x="439" y="467"/>
                  </a:lnTo>
                  <a:lnTo>
                    <a:pt x="439" y="466"/>
                  </a:lnTo>
                  <a:lnTo>
                    <a:pt x="438" y="466"/>
                  </a:lnTo>
                  <a:lnTo>
                    <a:pt x="437" y="465"/>
                  </a:lnTo>
                  <a:lnTo>
                    <a:pt x="437" y="465"/>
                  </a:lnTo>
                  <a:lnTo>
                    <a:pt x="436" y="465"/>
                  </a:lnTo>
                  <a:lnTo>
                    <a:pt x="436" y="465"/>
                  </a:lnTo>
                  <a:lnTo>
                    <a:pt x="436" y="465"/>
                  </a:lnTo>
                  <a:lnTo>
                    <a:pt x="436" y="466"/>
                  </a:lnTo>
                  <a:lnTo>
                    <a:pt x="436" y="468"/>
                  </a:lnTo>
                  <a:lnTo>
                    <a:pt x="436" y="468"/>
                  </a:lnTo>
                  <a:lnTo>
                    <a:pt x="436" y="469"/>
                  </a:lnTo>
                  <a:lnTo>
                    <a:pt x="435" y="471"/>
                  </a:lnTo>
                  <a:lnTo>
                    <a:pt x="435" y="472"/>
                  </a:lnTo>
                  <a:lnTo>
                    <a:pt x="434" y="472"/>
                  </a:lnTo>
                  <a:lnTo>
                    <a:pt x="434" y="473"/>
                  </a:lnTo>
                  <a:lnTo>
                    <a:pt x="434" y="474"/>
                  </a:lnTo>
                  <a:lnTo>
                    <a:pt x="434" y="474"/>
                  </a:lnTo>
                  <a:lnTo>
                    <a:pt x="433" y="474"/>
                  </a:lnTo>
                  <a:lnTo>
                    <a:pt x="431" y="473"/>
                  </a:lnTo>
                  <a:lnTo>
                    <a:pt x="431" y="472"/>
                  </a:lnTo>
                  <a:lnTo>
                    <a:pt x="430" y="472"/>
                  </a:lnTo>
                  <a:lnTo>
                    <a:pt x="427" y="472"/>
                  </a:lnTo>
                  <a:lnTo>
                    <a:pt x="426" y="471"/>
                  </a:lnTo>
                  <a:lnTo>
                    <a:pt x="426" y="469"/>
                  </a:lnTo>
                  <a:lnTo>
                    <a:pt x="426" y="468"/>
                  </a:lnTo>
                  <a:lnTo>
                    <a:pt x="426" y="468"/>
                  </a:lnTo>
                  <a:lnTo>
                    <a:pt x="422" y="466"/>
                  </a:lnTo>
                  <a:lnTo>
                    <a:pt x="421" y="465"/>
                  </a:lnTo>
                  <a:lnTo>
                    <a:pt x="420" y="464"/>
                  </a:lnTo>
                  <a:lnTo>
                    <a:pt x="420" y="463"/>
                  </a:lnTo>
                  <a:lnTo>
                    <a:pt x="419" y="460"/>
                  </a:lnTo>
                  <a:lnTo>
                    <a:pt x="419" y="459"/>
                  </a:lnTo>
                  <a:lnTo>
                    <a:pt x="420" y="458"/>
                  </a:lnTo>
                  <a:lnTo>
                    <a:pt x="421" y="456"/>
                  </a:lnTo>
                  <a:lnTo>
                    <a:pt x="422" y="455"/>
                  </a:lnTo>
                  <a:lnTo>
                    <a:pt x="422" y="455"/>
                  </a:lnTo>
                  <a:lnTo>
                    <a:pt x="423" y="455"/>
                  </a:lnTo>
                  <a:lnTo>
                    <a:pt x="423" y="456"/>
                  </a:lnTo>
                  <a:lnTo>
                    <a:pt x="425" y="457"/>
                  </a:lnTo>
                  <a:lnTo>
                    <a:pt x="425" y="457"/>
                  </a:lnTo>
                  <a:lnTo>
                    <a:pt x="426" y="458"/>
                  </a:lnTo>
                  <a:lnTo>
                    <a:pt x="427" y="458"/>
                  </a:lnTo>
                  <a:lnTo>
                    <a:pt x="428" y="459"/>
                  </a:lnTo>
                  <a:lnTo>
                    <a:pt x="429" y="459"/>
                  </a:lnTo>
                  <a:lnTo>
                    <a:pt x="429" y="459"/>
                  </a:lnTo>
                  <a:lnTo>
                    <a:pt x="430" y="459"/>
                  </a:lnTo>
                  <a:lnTo>
                    <a:pt x="432" y="457"/>
                  </a:lnTo>
                  <a:lnTo>
                    <a:pt x="433" y="457"/>
                  </a:lnTo>
                  <a:lnTo>
                    <a:pt x="434" y="457"/>
                  </a:lnTo>
                  <a:lnTo>
                    <a:pt x="435" y="458"/>
                  </a:lnTo>
                  <a:lnTo>
                    <a:pt x="436" y="458"/>
                  </a:lnTo>
                  <a:lnTo>
                    <a:pt x="436" y="459"/>
                  </a:lnTo>
                  <a:lnTo>
                    <a:pt x="436" y="458"/>
                  </a:lnTo>
                  <a:lnTo>
                    <a:pt x="437" y="458"/>
                  </a:lnTo>
                  <a:lnTo>
                    <a:pt x="437" y="457"/>
                  </a:lnTo>
                  <a:lnTo>
                    <a:pt x="437" y="456"/>
                  </a:lnTo>
                  <a:lnTo>
                    <a:pt x="439" y="455"/>
                  </a:lnTo>
                  <a:lnTo>
                    <a:pt x="440" y="453"/>
                  </a:lnTo>
                  <a:lnTo>
                    <a:pt x="442" y="451"/>
                  </a:lnTo>
                  <a:lnTo>
                    <a:pt x="442" y="450"/>
                  </a:lnTo>
                  <a:lnTo>
                    <a:pt x="441" y="450"/>
                  </a:lnTo>
                  <a:lnTo>
                    <a:pt x="439" y="448"/>
                  </a:lnTo>
                  <a:lnTo>
                    <a:pt x="437" y="447"/>
                  </a:lnTo>
                  <a:lnTo>
                    <a:pt x="437" y="446"/>
                  </a:lnTo>
                  <a:lnTo>
                    <a:pt x="437" y="445"/>
                  </a:lnTo>
                  <a:lnTo>
                    <a:pt x="438" y="443"/>
                  </a:lnTo>
                  <a:lnTo>
                    <a:pt x="441" y="440"/>
                  </a:lnTo>
                  <a:lnTo>
                    <a:pt x="441" y="439"/>
                  </a:lnTo>
                  <a:lnTo>
                    <a:pt x="441" y="437"/>
                  </a:lnTo>
                  <a:lnTo>
                    <a:pt x="441" y="436"/>
                  </a:lnTo>
                  <a:lnTo>
                    <a:pt x="441" y="435"/>
                  </a:lnTo>
                  <a:lnTo>
                    <a:pt x="440" y="435"/>
                  </a:lnTo>
                  <a:lnTo>
                    <a:pt x="440" y="434"/>
                  </a:lnTo>
                  <a:lnTo>
                    <a:pt x="439" y="434"/>
                  </a:lnTo>
                  <a:lnTo>
                    <a:pt x="438" y="434"/>
                  </a:lnTo>
                  <a:lnTo>
                    <a:pt x="437" y="433"/>
                  </a:lnTo>
                  <a:lnTo>
                    <a:pt x="437" y="432"/>
                  </a:lnTo>
                  <a:lnTo>
                    <a:pt x="437" y="429"/>
                  </a:lnTo>
                  <a:lnTo>
                    <a:pt x="437" y="428"/>
                  </a:lnTo>
                  <a:lnTo>
                    <a:pt x="436" y="427"/>
                  </a:lnTo>
                  <a:lnTo>
                    <a:pt x="437" y="426"/>
                  </a:lnTo>
                  <a:lnTo>
                    <a:pt x="437" y="424"/>
                  </a:lnTo>
                  <a:lnTo>
                    <a:pt x="438" y="423"/>
                  </a:lnTo>
                  <a:lnTo>
                    <a:pt x="439" y="422"/>
                  </a:lnTo>
                  <a:lnTo>
                    <a:pt x="439" y="422"/>
                  </a:lnTo>
                  <a:lnTo>
                    <a:pt x="440" y="422"/>
                  </a:lnTo>
                  <a:lnTo>
                    <a:pt x="443" y="424"/>
                  </a:lnTo>
                  <a:lnTo>
                    <a:pt x="444" y="424"/>
                  </a:lnTo>
                  <a:lnTo>
                    <a:pt x="445" y="424"/>
                  </a:lnTo>
                  <a:lnTo>
                    <a:pt x="445" y="423"/>
                  </a:lnTo>
                  <a:lnTo>
                    <a:pt x="446" y="422"/>
                  </a:lnTo>
                  <a:lnTo>
                    <a:pt x="446" y="422"/>
                  </a:lnTo>
                  <a:lnTo>
                    <a:pt x="446" y="421"/>
                  </a:lnTo>
                  <a:lnTo>
                    <a:pt x="446" y="420"/>
                  </a:lnTo>
                  <a:lnTo>
                    <a:pt x="446" y="414"/>
                  </a:lnTo>
                  <a:lnTo>
                    <a:pt x="444" y="412"/>
                  </a:lnTo>
                  <a:lnTo>
                    <a:pt x="442" y="410"/>
                  </a:lnTo>
                  <a:lnTo>
                    <a:pt x="442" y="410"/>
                  </a:lnTo>
                  <a:lnTo>
                    <a:pt x="442" y="408"/>
                  </a:lnTo>
                  <a:lnTo>
                    <a:pt x="442" y="408"/>
                  </a:lnTo>
                  <a:lnTo>
                    <a:pt x="442" y="407"/>
                  </a:lnTo>
                  <a:lnTo>
                    <a:pt x="442" y="405"/>
                  </a:lnTo>
                  <a:lnTo>
                    <a:pt x="440" y="403"/>
                  </a:lnTo>
                  <a:lnTo>
                    <a:pt x="439" y="401"/>
                  </a:lnTo>
                  <a:lnTo>
                    <a:pt x="438" y="401"/>
                  </a:lnTo>
                  <a:lnTo>
                    <a:pt x="437" y="401"/>
                  </a:lnTo>
                  <a:lnTo>
                    <a:pt x="436" y="401"/>
                  </a:lnTo>
                  <a:lnTo>
                    <a:pt x="435" y="401"/>
                  </a:lnTo>
                  <a:lnTo>
                    <a:pt x="430" y="404"/>
                  </a:lnTo>
                  <a:lnTo>
                    <a:pt x="427" y="405"/>
                  </a:lnTo>
                  <a:lnTo>
                    <a:pt x="424" y="405"/>
                  </a:lnTo>
                  <a:lnTo>
                    <a:pt x="417" y="407"/>
                  </a:lnTo>
                  <a:lnTo>
                    <a:pt x="414" y="407"/>
                  </a:lnTo>
                  <a:lnTo>
                    <a:pt x="412" y="407"/>
                  </a:lnTo>
                  <a:lnTo>
                    <a:pt x="409" y="405"/>
                  </a:lnTo>
                  <a:lnTo>
                    <a:pt x="407" y="405"/>
                  </a:lnTo>
                  <a:lnTo>
                    <a:pt x="405" y="405"/>
                  </a:lnTo>
                  <a:lnTo>
                    <a:pt x="402" y="405"/>
                  </a:lnTo>
                  <a:lnTo>
                    <a:pt x="401" y="405"/>
                  </a:lnTo>
                  <a:lnTo>
                    <a:pt x="400" y="405"/>
                  </a:lnTo>
                  <a:lnTo>
                    <a:pt x="399" y="404"/>
                  </a:lnTo>
                  <a:lnTo>
                    <a:pt x="398" y="404"/>
                  </a:lnTo>
                  <a:lnTo>
                    <a:pt x="397" y="403"/>
                  </a:lnTo>
                  <a:lnTo>
                    <a:pt x="397" y="402"/>
                  </a:lnTo>
                  <a:lnTo>
                    <a:pt x="397" y="401"/>
                  </a:lnTo>
                  <a:lnTo>
                    <a:pt x="398" y="400"/>
                  </a:lnTo>
                  <a:lnTo>
                    <a:pt x="399" y="400"/>
                  </a:lnTo>
                  <a:lnTo>
                    <a:pt x="400" y="399"/>
                  </a:lnTo>
                  <a:lnTo>
                    <a:pt x="400" y="398"/>
                  </a:lnTo>
                  <a:lnTo>
                    <a:pt x="400" y="397"/>
                  </a:lnTo>
                  <a:lnTo>
                    <a:pt x="400" y="396"/>
                  </a:lnTo>
                  <a:lnTo>
                    <a:pt x="398" y="394"/>
                  </a:lnTo>
                  <a:lnTo>
                    <a:pt x="398" y="394"/>
                  </a:lnTo>
                  <a:lnTo>
                    <a:pt x="398" y="393"/>
                  </a:lnTo>
                  <a:lnTo>
                    <a:pt x="398" y="392"/>
                  </a:lnTo>
                  <a:lnTo>
                    <a:pt x="399" y="392"/>
                  </a:lnTo>
                  <a:lnTo>
                    <a:pt x="400" y="392"/>
                  </a:lnTo>
                  <a:lnTo>
                    <a:pt x="400" y="393"/>
                  </a:lnTo>
                  <a:lnTo>
                    <a:pt x="402" y="395"/>
                  </a:lnTo>
                  <a:lnTo>
                    <a:pt x="403" y="395"/>
                  </a:lnTo>
                  <a:lnTo>
                    <a:pt x="404" y="396"/>
                  </a:lnTo>
                  <a:lnTo>
                    <a:pt x="405" y="397"/>
                  </a:lnTo>
                  <a:lnTo>
                    <a:pt x="406" y="397"/>
                  </a:lnTo>
                  <a:lnTo>
                    <a:pt x="407" y="397"/>
                  </a:lnTo>
                  <a:lnTo>
                    <a:pt x="409" y="396"/>
                  </a:lnTo>
                  <a:lnTo>
                    <a:pt x="410" y="396"/>
                  </a:lnTo>
                  <a:lnTo>
                    <a:pt x="411" y="395"/>
                  </a:lnTo>
                  <a:lnTo>
                    <a:pt x="412" y="395"/>
                  </a:lnTo>
                  <a:lnTo>
                    <a:pt x="413" y="394"/>
                  </a:lnTo>
                  <a:lnTo>
                    <a:pt x="413" y="393"/>
                  </a:lnTo>
                  <a:lnTo>
                    <a:pt x="414" y="393"/>
                  </a:lnTo>
                  <a:lnTo>
                    <a:pt x="414" y="392"/>
                  </a:lnTo>
                  <a:lnTo>
                    <a:pt x="414" y="392"/>
                  </a:lnTo>
                  <a:lnTo>
                    <a:pt x="413" y="392"/>
                  </a:lnTo>
                  <a:lnTo>
                    <a:pt x="412" y="392"/>
                  </a:lnTo>
                  <a:lnTo>
                    <a:pt x="409" y="393"/>
                  </a:lnTo>
                  <a:lnTo>
                    <a:pt x="408" y="393"/>
                  </a:lnTo>
                  <a:lnTo>
                    <a:pt x="406" y="393"/>
                  </a:lnTo>
                  <a:lnTo>
                    <a:pt x="404" y="392"/>
                  </a:lnTo>
                  <a:lnTo>
                    <a:pt x="403" y="392"/>
                  </a:lnTo>
                  <a:lnTo>
                    <a:pt x="403" y="391"/>
                  </a:lnTo>
                  <a:lnTo>
                    <a:pt x="402" y="391"/>
                  </a:lnTo>
                  <a:lnTo>
                    <a:pt x="403" y="390"/>
                  </a:lnTo>
                  <a:lnTo>
                    <a:pt x="403" y="390"/>
                  </a:lnTo>
                  <a:lnTo>
                    <a:pt x="403" y="389"/>
                  </a:lnTo>
                  <a:lnTo>
                    <a:pt x="403" y="389"/>
                  </a:lnTo>
                  <a:lnTo>
                    <a:pt x="404" y="389"/>
                  </a:lnTo>
                  <a:lnTo>
                    <a:pt x="405" y="390"/>
                  </a:lnTo>
                  <a:lnTo>
                    <a:pt x="406" y="390"/>
                  </a:lnTo>
                  <a:lnTo>
                    <a:pt x="407" y="390"/>
                  </a:lnTo>
                  <a:lnTo>
                    <a:pt x="407" y="390"/>
                  </a:lnTo>
                  <a:lnTo>
                    <a:pt x="408" y="389"/>
                  </a:lnTo>
                  <a:lnTo>
                    <a:pt x="408" y="389"/>
                  </a:lnTo>
                  <a:lnTo>
                    <a:pt x="407" y="388"/>
                  </a:lnTo>
                  <a:lnTo>
                    <a:pt x="406" y="387"/>
                  </a:lnTo>
                  <a:lnTo>
                    <a:pt x="406" y="386"/>
                  </a:lnTo>
                  <a:lnTo>
                    <a:pt x="405" y="386"/>
                  </a:lnTo>
                  <a:lnTo>
                    <a:pt x="405" y="385"/>
                  </a:lnTo>
                  <a:lnTo>
                    <a:pt x="407" y="382"/>
                  </a:lnTo>
                  <a:lnTo>
                    <a:pt x="408" y="381"/>
                  </a:lnTo>
                  <a:lnTo>
                    <a:pt x="408" y="381"/>
                  </a:lnTo>
                  <a:lnTo>
                    <a:pt x="408" y="380"/>
                  </a:lnTo>
                  <a:lnTo>
                    <a:pt x="408" y="380"/>
                  </a:lnTo>
                  <a:lnTo>
                    <a:pt x="407" y="380"/>
                  </a:lnTo>
                  <a:lnTo>
                    <a:pt x="407" y="380"/>
                  </a:lnTo>
                  <a:lnTo>
                    <a:pt x="404" y="381"/>
                  </a:lnTo>
                  <a:lnTo>
                    <a:pt x="402" y="382"/>
                  </a:lnTo>
                  <a:lnTo>
                    <a:pt x="400" y="382"/>
                  </a:lnTo>
                  <a:lnTo>
                    <a:pt x="396" y="381"/>
                  </a:lnTo>
                  <a:lnTo>
                    <a:pt x="395" y="381"/>
                  </a:lnTo>
                  <a:lnTo>
                    <a:pt x="394" y="382"/>
                  </a:lnTo>
                  <a:lnTo>
                    <a:pt x="394" y="382"/>
                  </a:lnTo>
                  <a:lnTo>
                    <a:pt x="394" y="382"/>
                  </a:lnTo>
                  <a:lnTo>
                    <a:pt x="394" y="383"/>
                  </a:lnTo>
                  <a:lnTo>
                    <a:pt x="394" y="384"/>
                  </a:lnTo>
                  <a:lnTo>
                    <a:pt x="394" y="384"/>
                  </a:lnTo>
                  <a:lnTo>
                    <a:pt x="393" y="385"/>
                  </a:lnTo>
                  <a:lnTo>
                    <a:pt x="392" y="385"/>
                  </a:lnTo>
                  <a:lnTo>
                    <a:pt x="392" y="385"/>
                  </a:lnTo>
                  <a:lnTo>
                    <a:pt x="392" y="386"/>
                  </a:lnTo>
                  <a:lnTo>
                    <a:pt x="392" y="386"/>
                  </a:lnTo>
                  <a:lnTo>
                    <a:pt x="392" y="389"/>
                  </a:lnTo>
                  <a:lnTo>
                    <a:pt x="392" y="390"/>
                  </a:lnTo>
                  <a:lnTo>
                    <a:pt x="392" y="392"/>
                  </a:lnTo>
                  <a:lnTo>
                    <a:pt x="392" y="392"/>
                  </a:lnTo>
                  <a:lnTo>
                    <a:pt x="391" y="393"/>
                  </a:lnTo>
                  <a:lnTo>
                    <a:pt x="391" y="393"/>
                  </a:lnTo>
                  <a:lnTo>
                    <a:pt x="391" y="393"/>
                  </a:lnTo>
                  <a:lnTo>
                    <a:pt x="390" y="393"/>
                  </a:lnTo>
                  <a:lnTo>
                    <a:pt x="389" y="392"/>
                  </a:lnTo>
                  <a:lnTo>
                    <a:pt x="389" y="392"/>
                  </a:lnTo>
                  <a:lnTo>
                    <a:pt x="388" y="392"/>
                  </a:lnTo>
                  <a:lnTo>
                    <a:pt x="386" y="394"/>
                  </a:lnTo>
                  <a:lnTo>
                    <a:pt x="385" y="394"/>
                  </a:lnTo>
                  <a:lnTo>
                    <a:pt x="385" y="395"/>
                  </a:lnTo>
                  <a:lnTo>
                    <a:pt x="384" y="395"/>
                  </a:lnTo>
                  <a:lnTo>
                    <a:pt x="383" y="394"/>
                  </a:lnTo>
                  <a:lnTo>
                    <a:pt x="382" y="394"/>
                  </a:lnTo>
                  <a:lnTo>
                    <a:pt x="380" y="393"/>
                  </a:lnTo>
                  <a:lnTo>
                    <a:pt x="379" y="393"/>
                  </a:lnTo>
                  <a:lnTo>
                    <a:pt x="379" y="392"/>
                  </a:lnTo>
                  <a:lnTo>
                    <a:pt x="378" y="392"/>
                  </a:lnTo>
                  <a:lnTo>
                    <a:pt x="378" y="392"/>
                  </a:lnTo>
                  <a:lnTo>
                    <a:pt x="376" y="391"/>
                  </a:lnTo>
                  <a:lnTo>
                    <a:pt x="376" y="390"/>
                  </a:lnTo>
                  <a:lnTo>
                    <a:pt x="375" y="390"/>
                  </a:lnTo>
                  <a:lnTo>
                    <a:pt x="373" y="389"/>
                  </a:lnTo>
                  <a:lnTo>
                    <a:pt x="372" y="390"/>
                  </a:lnTo>
                  <a:lnTo>
                    <a:pt x="372" y="391"/>
                  </a:lnTo>
                  <a:lnTo>
                    <a:pt x="374" y="394"/>
                  </a:lnTo>
                  <a:lnTo>
                    <a:pt x="374" y="395"/>
                  </a:lnTo>
                  <a:lnTo>
                    <a:pt x="374" y="396"/>
                  </a:lnTo>
                  <a:lnTo>
                    <a:pt x="374" y="397"/>
                  </a:lnTo>
                  <a:lnTo>
                    <a:pt x="374" y="399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5" y="400"/>
                  </a:lnTo>
                  <a:lnTo>
                    <a:pt x="377" y="400"/>
                  </a:lnTo>
                  <a:lnTo>
                    <a:pt x="378" y="400"/>
                  </a:lnTo>
                  <a:lnTo>
                    <a:pt x="379" y="400"/>
                  </a:lnTo>
                  <a:lnTo>
                    <a:pt x="380" y="400"/>
                  </a:lnTo>
                  <a:lnTo>
                    <a:pt x="381" y="400"/>
                  </a:lnTo>
                  <a:lnTo>
                    <a:pt x="382" y="400"/>
                  </a:lnTo>
                  <a:lnTo>
                    <a:pt x="382" y="400"/>
                  </a:lnTo>
                  <a:lnTo>
                    <a:pt x="383" y="400"/>
                  </a:lnTo>
                  <a:lnTo>
                    <a:pt x="384" y="400"/>
                  </a:lnTo>
                  <a:lnTo>
                    <a:pt x="384" y="401"/>
                  </a:lnTo>
                  <a:lnTo>
                    <a:pt x="384" y="402"/>
                  </a:lnTo>
                  <a:lnTo>
                    <a:pt x="383" y="403"/>
                  </a:lnTo>
                  <a:lnTo>
                    <a:pt x="383" y="404"/>
                  </a:lnTo>
                  <a:lnTo>
                    <a:pt x="383" y="405"/>
                  </a:lnTo>
                  <a:lnTo>
                    <a:pt x="383" y="406"/>
                  </a:lnTo>
                  <a:lnTo>
                    <a:pt x="383" y="407"/>
                  </a:lnTo>
                  <a:lnTo>
                    <a:pt x="382" y="408"/>
                  </a:lnTo>
                  <a:lnTo>
                    <a:pt x="381" y="409"/>
                  </a:lnTo>
                  <a:lnTo>
                    <a:pt x="381" y="409"/>
                  </a:lnTo>
                  <a:lnTo>
                    <a:pt x="379" y="409"/>
                  </a:lnTo>
                  <a:lnTo>
                    <a:pt x="377" y="409"/>
                  </a:lnTo>
                  <a:lnTo>
                    <a:pt x="376" y="409"/>
                  </a:lnTo>
                  <a:lnTo>
                    <a:pt x="375" y="409"/>
                  </a:lnTo>
                  <a:lnTo>
                    <a:pt x="375" y="408"/>
                  </a:lnTo>
                  <a:lnTo>
                    <a:pt x="374" y="407"/>
                  </a:lnTo>
                  <a:lnTo>
                    <a:pt x="374" y="406"/>
                  </a:lnTo>
                  <a:lnTo>
                    <a:pt x="372" y="405"/>
                  </a:lnTo>
                  <a:lnTo>
                    <a:pt x="372" y="405"/>
                  </a:lnTo>
                  <a:lnTo>
                    <a:pt x="372" y="404"/>
                  </a:lnTo>
                  <a:lnTo>
                    <a:pt x="371" y="403"/>
                  </a:lnTo>
                  <a:lnTo>
                    <a:pt x="371" y="401"/>
                  </a:lnTo>
                  <a:lnTo>
                    <a:pt x="371" y="401"/>
                  </a:lnTo>
                  <a:lnTo>
                    <a:pt x="370" y="401"/>
                  </a:lnTo>
                  <a:lnTo>
                    <a:pt x="370" y="401"/>
                  </a:lnTo>
                  <a:lnTo>
                    <a:pt x="369" y="402"/>
                  </a:lnTo>
                  <a:lnTo>
                    <a:pt x="369" y="405"/>
                  </a:lnTo>
                  <a:lnTo>
                    <a:pt x="369" y="407"/>
                  </a:lnTo>
                  <a:lnTo>
                    <a:pt x="369" y="407"/>
                  </a:lnTo>
                  <a:lnTo>
                    <a:pt x="370" y="408"/>
                  </a:lnTo>
                  <a:lnTo>
                    <a:pt x="370" y="409"/>
                  </a:lnTo>
                  <a:lnTo>
                    <a:pt x="368" y="415"/>
                  </a:lnTo>
                  <a:lnTo>
                    <a:pt x="366" y="418"/>
                  </a:lnTo>
                  <a:lnTo>
                    <a:pt x="365" y="419"/>
                  </a:lnTo>
                  <a:lnTo>
                    <a:pt x="365" y="420"/>
                  </a:lnTo>
                  <a:lnTo>
                    <a:pt x="365" y="420"/>
                  </a:lnTo>
                  <a:lnTo>
                    <a:pt x="365" y="421"/>
                  </a:lnTo>
                  <a:lnTo>
                    <a:pt x="366" y="421"/>
                  </a:lnTo>
                  <a:lnTo>
                    <a:pt x="372" y="423"/>
                  </a:lnTo>
                  <a:lnTo>
                    <a:pt x="374" y="424"/>
                  </a:lnTo>
                  <a:lnTo>
                    <a:pt x="374" y="425"/>
                  </a:lnTo>
                  <a:lnTo>
                    <a:pt x="375" y="426"/>
                  </a:lnTo>
                  <a:lnTo>
                    <a:pt x="374" y="427"/>
                  </a:lnTo>
                  <a:lnTo>
                    <a:pt x="373" y="429"/>
                  </a:lnTo>
                  <a:lnTo>
                    <a:pt x="369" y="432"/>
                  </a:lnTo>
                  <a:lnTo>
                    <a:pt x="369" y="433"/>
                  </a:lnTo>
                  <a:lnTo>
                    <a:pt x="368" y="434"/>
                  </a:lnTo>
                  <a:lnTo>
                    <a:pt x="368" y="435"/>
                  </a:lnTo>
                  <a:lnTo>
                    <a:pt x="368" y="436"/>
                  </a:lnTo>
                  <a:lnTo>
                    <a:pt x="368" y="437"/>
                  </a:lnTo>
                  <a:lnTo>
                    <a:pt x="367" y="438"/>
                  </a:lnTo>
                  <a:lnTo>
                    <a:pt x="366" y="439"/>
                  </a:lnTo>
                  <a:lnTo>
                    <a:pt x="367" y="439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72" y="439"/>
                  </a:lnTo>
                  <a:lnTo>
                    <a:pt x="373" y="439"/>
                  </a:lnTo>
                  <a:lnTo>
                    <a:pt x="374" y="440"/>
                  </a:lnTo>
                  <a:lnTo>
                    <a:pt x="375" y="440"/>
                  </a:lnTo>
                  <a:lnTo>
                    <a:pt x="376" y="441"/>
                  </a:lnTo>
                  <a:lnTo>
                    <a:pt x="377" y="442"/>
                  </a:lnTo>
                  <a:lnTo>
                    <a:pt x="377" y="443"/>
                  </a:lnTo>
                  <a:lnTo>
                    <a:pt x="378" y="447"/>
                  </a:lnTo>
                  <a:lnTo>
                    <a:pt x="378" y="449"/>
                  </a:lnTo>
                  <a:lnTo>
                    <a:pt x="378" y="450"/>
                  </a:lnTo>
                  <a:lnTo>
                    <a:pt x="379" y="451"/>
                  </a:lnTo>
                  <a:lnTo>
                    <a:pt x="379" y="452"/>
                  </a:lnTo>
                  <a:lnTo>
                    <a:pt x="380" y="453"/>
                  </a:lnTo>
                  <a:lnTo>
                    <a:pt x="382" y="454"/>
                  </a:lnTo>
                  <a:lnTo>
                    <a:pt x="382" y="455"/>
                  </a:lnTo>
                  <a:lnTo>
                    <a:pt x="383" y="455"/>
                  </a:lnTo>
                  <a:lnTo>
                    <a:pt x="383" y="456"/>
                  </a:lnTo>
                  <a:lnTo>
                    <a:pt x="382" y="457"/>
                  </a:lnTo>
                  <a:lnTo>
                    <a:pt x="382" y="458"/>
                  </a:lnTo>
                  <a:lnTo>
                    <a:pt x="382" y="458"/>
                  </a:lnTo>
                  <a:lnTo>
                    <a:pt x="379" y="466"/>
                  </a:lnTo>
                  <a:lnTo>
                    <a:pt x="379" y="469"/>
                  </a:lnTo>
                  <a:lnTo>
                    <a:pt x="378" y="472"/>
                  </a:lnTo>
                  <a:lnTo>
                    <a:pt x="379" y="473"/>
                  </a:lnTo>
                  <a:lnTo>
                    <a:pt x="379" y="474"/>
                  </a:lnTo>
                  <a:lnTo>
                    <a:pt x="379" y="475"/>
                  </a:lnTo>
                  <a:lnTo>
                    <a:pt x="381" y="477"/>
                  </a:lnTo>
                  <a:lnTo>
                    <a:pt x="381" y="479"/>
                  </a:lnTo>
                  <a:lnTo>
                    <a:pt x="381" y="480"/>
                  </a:lnTo>
                  <a:lnTo>
                    <a:pt x="381" y="482"/>
                  </a:lnTo>
                  <a:lnTo>
                    <a:pt x="381" y="483"/>
                  </a:lnTo>
                  <a:lnTo>
                    <a:pt x="380" y="484"/>
                  </a:lnTo>
                  <a:lnTo>
                    <a:pt x="379" y="485"/>
                  </a:lnTo>
                  <a:lnTo>
                    <a:pt x="379" y="486"/>
                  </a:lnTo>
                  <a:lnTo>
                    <a:pt x="378" y="487"/>
                  </a:lnTo>
                  <a:lnTo>
                    <a:pt x="378" y="487"/>
                  </a:lnTo>
                  <a:lnTo>
                    <a:pt x="377" y="490"/>
                  </a:lnTo>
                  <a:lnTo>
                    <a:pt x="376" y="492"/>
                  </a:lnTo>
                  <a:lnTo>
                    <a:pt x="376" y="492"/>
                  </a:lnTo>
                  <a:lnTo>
                    <a:pt x="375" y="494"/>
                  </a:lnTo>
                  <a:lnTo>
                    <a:pt x="373" y="495"/>
                  </a:lnTo>
                  <a:lnTo>
                    <a:pt x="372" y="496"/>
                  </a:lnTo>
                  <a:lnTo>
                    <a:pt x="371" y="496"/>
                  </a:lnTo>
                  <a:lnTo>
                    <a:pt x="370" y="496"/>
                  </a:lnTo>
                  <a:lnTo>
                    <a:pt x="366" y="499"/>
                  </a:lnTo>
                  <a:lnTo>
                    <a:pt x="364" y="500"/>
                  </a:lnTo>
                  <a:lnTo>
                    <a:pt x="361" y="501"/>
                  </a:lnTo>
                  <a:lnTo>
                    <a:pt x="359" y="501"/>
                  </a:lnTo>
                  <a:lnTo>
                    <a:pt x="355" y="505"/>
                  </a:lnTo>
                  <a:lnTo>
                    <a:pt x="354" y="507"/>
                  </a:lnTo>
                  <a:lnTo>
                    <a:pt x="352" y="511"/>
                  </a:lnTo>
                  <a:lnTo>
                    <a:pt x="352" y="512"/>
                  </a:lnTo>
                  <a:lnTo>
                    <a:pt x="352" y="513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4" y="514"/>
                  </a:lnTo>
                  <a:lnTo>
                    <a:pt x="356" y="515"/>
                  </a:lnTo>
                  <a:lnTo>
                    <a:pt x="358" y="516"/>
                  </a:lnTo>
                  <a:lnTo>
                    <a:pt x="359" y="516"/>
                  </a:lnTo>
                  <a:lnTo>
                    <a:pt x="361" y="516"/>
                  </a:lnTo>
                  <a:lnTo>
                    <a:pt x="362" y="516"/>
                  </a:lnTo>
                  <a:lnTo>
                    <a:pt x="362" y="516"/>
                  </a:lnTo>
                  <a:lnTo>
                    <a:pt x="363" y="517"/>
                  </a:lnTo>
                  <a:lnTo>
                    <a:pt x="363" y="518"/>
                  </a:lnTo>
                  <a:lnTo>
                    <a:pt x="364" y="518"/>
                  </a:lnTo>
                  <a:lnTo>
                    <a:pt x="365" y="519"/>
                  </a:lnTo>
                  <a:lnTo>
                    <a:pt x="366" y="520"/>
                  </a:lnTo>
                  <a:lnTo>
                    <a:pt x="365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4" y="525"/>
                  </a:lnTo>
                  <a:lnTo>
                    <a:pt x="349" y="528"/>
                  </a:lnTo>
                  <a:lnTo>
                    <a:pt x="347" y="528"/>
                  </a:lnTo>
                  <a:lnTo>
                    <a:pt x="346" y="528"/>
                  </a:lnTo>
                  <a:lnTo>
                    <a:pt x="345" y="527"/>
                  </a:lnTo>
                  <a:lnTo>
                    <a:pt x="344" y="527"/>
                  </a:lnTo>
                  <a:lnTo>
                    <a:pt x="343" y="527"/>
                  </a:lnTo>
                  <a:lnTo>
                    <a:pt x="342" y="527"/>
                  </a:lnTo>
                  <a:lnTo>
                    <a:pt x="341" y="527"/>
                  </a:lnTo>
                  <a:lnTo>
                    <a:pt x="340" y="528"/>
                  </a:lnTo>
                  <a:lnTo>
                    <a:pt x="339" y="529"/>
                  </a:lnTo>
                  <a:lnTo>
                    <a:pt x="338" y="530"/>
                  </a:lnTo>
                  <a:lnTo>
                    <a:pt x="337" y="528"/>
                  </a:lnTo>
                  <a:lnTo>
                    <a:pt x="337" y="527"/>
                  </a:lnTo>
                  <a:lnTo>
                    <a:pt x="337" y="527"/>
                  </a:lnTo>
                  <a:lnTo>
                    <a:pt x="336" y="526"/>
                  </a:lnTo>
                  <a:lnTo>
                    <a:pt x="335" y="526"/>
                  </a:lnTo>
                  <a:lnTo>
                    <a:pt x="335" y="526"/>
                  </a:lnTo>
                  <a:lnTo>
                    <a:pt x="333" y="524"/>
                  </a:lnTo>
                  <a:lnTo>
                    <a:pt x="333" y="523"/>
                  </a:lnTo>
                  <a:lnTo>
                    <a:pt x="333" y="522"/>
                  </a:lnTo>
                  <a:lnTo>
                    <a:pt x="332" y="521"/>
                  </a:lnTo>
                  <a:lnTo>
                    <a:pt x="330" y="520"/>
                  </a:lnTo>
                  <a:lnTo>
                    <a:pt x="329" y="519"/>
                  </a:lnTo>
                  <a:lnTo>
                    <a:pt x="329" y="519"/>
                  </a:lnTo>
                  <a:lnTo>
                    <a:pt x="327" y="520"/>
                  </a:lnTo>
                  <a:lnTo>
                    <a:pt x="327" y="520"/>
                  </a:lnTo>
                  <a:lnTo>
                    <a:pt x="327" y="521"/>
                  </a:lnTo>
                  <a:lnTo>
                    <a:pt x="326" y="521"/>
                  </a:lnTo>
                  <a:lnTo>
                    <a:pt x="325" y="520"/>
                  </a:lnTo>
                  <a:lnTo>
                    <a:pt x="324" y="520"/>
                  </a:lnTo>
                  <a:lnTo>
                    <a:pt x="323" y="519"/>
                  </a:lnTo>
                  <a:lnTo>
                    <a:pt x="323" y="517"/>
                  </a:lnTo>
                  <a:lnTo>
                    <a:pt x="323" y="516"/>
                  </a:lnTo>
                  <a:lnTo>
                    <a:pt x="323" y="515"/>
                  </a:lnTo>
                  <a:lnTo>
                    <a:pt x="323" y="514"/>
                  </a:lnTo>
                  <a:lnTo>
                    <a:pt x="322" y="513"/>
                  </a:lnTo>
                  <a:lnTo>
                    <a:pt x="321" y="513"/>
                  </a:lnTo>
                  <a:lnTo>
                    <a:pt x="318" y="510"/>
                  </a:lnTo>
                  <a:lnTo>
                    <a:pt x="315" y="508"/>
                  </a:lnTo>
                  <a:lnTo>
                    <a:pt x="313" y="506"/>
                  </a:lnTo>
                  <a:lnTo>
                    <a:pt x="312" y="506"/>
                  </a:lnTo>
                  <a:lnTo>
                    <a:pt x="311" y="506"/>
                  </a:lnTo>
                  <a:lnTo>
                    <a:pt x="311" y="506"/>
                  </a:lnTo>
                  <a:lnTo>
                    <a:pt x="311" y="507"/>
                  </a:lnTo>
                  <a:lnTo>
                    <a:pt x="311" y="507"/>
                  </a:lnTo>
                  <a:lnTo>
                    <a:pt x="310" y="507"/>
                  </a:lnTo>
                  <a:lnTo>
                    <a:pt x="310" y="507"/>
                  </a:lnTo>
                  <a:lnTo>
                    <a:pt x="310" y="508"/>
                  </a:lnTo>
                  <a:lnTo>
                    <a:pt x="309" y="508"/>
                  </a:lnTo>
                  <a:lnTo>
                    <a:pt x="308" y="508"/>
                  </a:lnTo>
                  <a:lnTo>
                    <a:pt x="308" y="507"/>
                  </a:lnTo>
                  <a:lnTo>
                    <a:pt x="305" y="505"/>
                  </a:lnTo>
                  <a:lnTo>
                    <a:pt x="303" y="501"/>
                  </a:lnTo>
                  <a:lnTo>
                    <a:pt x="303" y="500"/>
                  </a:lnTo>
                  <a:lnTo>
                    <a:pt x="302" y="500"/>
                  </a:lnTo>
                  <a:lnTo>
                    <a:pt x="301" y="500"/>
                  </a:lnTo>
                  <a:lnTo>
                    <a:pt x="295" y="502"/>
                  </a:lnTo>
                  <a:lnTo>
                    <a:pt x="295" y="502"/>
                  </a:lnTo>
                  <a:lnTo>
                    <a:pt x="293" y="500"/>
                  </a:lnTo>
                  <a:lnTo>
                    <a:pt x="292" y="500"/>
                  </a:lnTo>
                  <a:lnTo>
                    <a:pt x="290" y="500"/>
                  </a:lnTo>
                  <a:lnTo>
                    <a:pt x="289" y="499"/>
                  </a:lnTo>
                  <a:lnTo>
                    <a:pt x="290" y="497"/>
                  </a:lnTo>
                  <a:lnTo>
                    <a:pt x="290" y="496"/>
                  </a:lnTo>
                  <a:lnTo>
                    <a:pt x="290" y="495"/>
                  </a:lnTo>
                  <a:lnTo>
                    <a:pt x="289" y="495"/>
                  </a:lnTo>
                  <a:lnTo>
                    <a:pt x="289" y="494"/>
                  </a:lnTo>
                  <a:lnTo>
                    <a:pt x="289" y="492"/>
                  </a:lnTo>
                  <a:lnTo>
                    <a:pt x="289" y="491"/>
                  </a:lnTo>
                  <a:lnTo>
                    <a:pt x="289" y="490"/>
                  </a:lnTo>
                  <a:lnTo>
                    <a:pt x="289" y="488"/>
                  </a:lnTo>
                  <a:lnTo>
                    <a:pt x="287" y="486"/>
                  </a:lnTo>
                  <a:lnTo>
                    <a:pt x="286" y="485"/>
                  </a:lnTo>
                  <a:lnTo>
                    <a:pt x="285" y="485"/>
                  </a:lnTo>
                  <a:lnTo>
                    <a:pt x="285" y="486"/>
                  </a:lnTo>
                  <a:lnTo>
                    <a:pt x="283" y="487"/>
                  </a:lnTo>
                  <a:lnTo>
                    <a:pt x="282" y="488"/>
                  </a:lnTo>
                  <a:lnTo>
                    <a:pt x="282" y="488"/>
                  </a:lnTo>
                  <a:lnTo>
                    <a:pt x="281" y="488"/>
                  </a:lnTo>
                  <a:lnTo>
                    <a:pt x="281" y="488"/>
                  </a:lnTo>
                  <a:lnTo>
                    <a:pt x="281" y="487"/>
                  </a:lnTo>
                  <a:lnTo>
                    <a:pt x="281" y="486"/>
                  </a:lnTo>
                  <a:lnTo>
                    <a:pt x="281" y="484"/>
                  </a:lnTo>
                  <a:lnTo>
                    <a:pt x="281" y="483"/>
                  </a:lnTo>
                  <a:lnTo>
                    <a:pt x="281" y="482"/>
                  </a:lnTo>
                  <a:lnTo>
                    <a:pt x="281" y="482"/>
                  </a:lnTo>
                  <a:lnTo>
                    <a:pt x="281" y="481"/>
                  </a:lnTo>
                  <a:lnTo>
                    <a:pt x="281" y="481"/>
                  </a:lnTo>
                  <a:lnTo>
                    <a:pt x="281" y="480"/>
                  </a:lnTo>
                  <a:lnTo>
                    <a:pt x="280" y="480"/>
                  </a:lnTo>
                  <a:lnTo>
                    <a:pt x="278" y="480"/>
                  </a:lnTo>
                  <a:lnTo>
                    <a:pt x="277" y="479"/>
                  </a:lnTo>
                  <a:lnTo>
                    <a:pt x="277" y="478"/>
                  </a:lnTo>
                  <a:lnTo>
                    <a:pt x="276" y="478"/>
                  </a:lnTo>
                  <a:lnTo>
                    <a:pt x="275" y="476"/>
                  </a:lnTo>
                  <a:lnTo>
                    <a:pt x="275" y="475"/>
                  </a:lnTo>
                  <a:lnTo>
                    <a:pt x="275" y="475"/>
                  </a:lnTo>
                  <a:lnTo>
                    <a:pt x="274" y="475"/>
                  </a:lnTo>
                  <a:lnTo>
                    <a:pt x="274" y="474"/>
                  </a:lnTo>
                  <a:lnTo>
                    <a:pt x="271" y="475"/>
                  </a:lnTo>
                  <a:lnTo>
                    <a:pt x="271" y="474"/>
                  </a:lnTo>
                  <a:lnTo>
                    <a:pt x="271" y="474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68"/>
                  </a:lnTo>
                  <a:lnTo>
                    <a:pt x="271" y="467"/>
                  </a:lnTo>
                  <a:lnTo>
                    <a:pt x="272" y="466"/>
                  </a:lnTo>
                  <a:lnTo>
                    <a:pt x="272" y="465"/>
                  </a:lnTo>
                  <a:lnTo>
                    <a:pt x="273" y="465"/>
                  </a:lnTo>
                  <a:lnTo>
                    <a:pt x="274" y="464"/>
                  </a:lnTo>
                  <a:lnTo>
                    <a:pt x="275" y="463"/>
                  </a:lnTo>
                  <a:lnTo>
                    <a:pt x="275" y="463"/>
                  </a:lnTo>
                  <a:lnTo>
                    <a:pt x="275" y="461"/>
                  </a:lnTo>
                  <a:lnTo>
                    <a:pt x="274" y="460"/>
                  </a:lnTo>
                  <a:lnTo>
                    <a:pt x="274" y="459"/>
                  </a:lnTo>
                  <a:lnTo>
                    <a:pt x="274" y="458"/>
                  </a:lnTo>
                  <a:lnTo>
                    <a:pt x="274" y="458"/>
                  </a:lnTo>
                  <a:lnTo>
                    <a:pt x="274" y="456"/>
                  </a:lnTo>
                  <a:lnTo>
                    <a:pt x="274" y="455"/>
                  </a:lnTo>
                  <a:lnTo>
                    <a:pt x="273" y="454"/>
                  </a:lnTo>
                  <a:lnTo>
                    <a:pt x="271" y="451"/>
                  </a:lnTo>
                  <a:lnTo>
                    <a:pt x="270" y="450"/>
                  </a:lnTo>
                  <a:lnTo>
                    <a:pt x="269" y="451"/>
                  </a:lnTo>
                  <a:lnTo>
                    <a:pt x="269" y="452"/>
                  </a:lnTo>
                  <a:lnTo>
                    <a:pt x="268" y="453"/>
                  </a:lnTo>
                  <a:lnTo>
                    <a:pt x="268" y="455"/>
                  </a:lnTo>
                  <a:lnTo>
                    <a:pt x="267" y="455"/>
                  </a:lnTo>
                  <a:lnTo>
                    <a:pt x="266" y="456"/>
                  </a:lnTo>
                  <a:lnTo>
                    <a:pt x="263" y="458"/>
                  </a:lnTo>
                  <a:lnTo>
                    <a:pt x="263" y="458"/>
                  </a:lnTo>
                  <a:lnTo>
                    <a:pt x="262" y="456"/>
                  </a:lnTo>
                  <a:lnTo>
                    <a:pt x="261" y="455"/>
                  </a:lnTo>
                  <a:lnTo>
                    <a:pt x="260" y="454"/>
                  </a:lnTo>
                  <a:lnTo>
                    <a:pt x="260" y="453"/>
                  </a:lnTo>
                  <a:lnTo>
                    <a:pt x="260" y="452"/>
                  </a:lnTo>
                  <a:lnTo>
                    <a:pt x="259" y="452"/>
                  </a:lnTo>
                  <a:lnTo>
                    <a:pt x="258" y="451"/>
                  </a:lnTo>
                  <a:lnTo>
                    <a:pt x="257" y="451"/>
                  </a:lnTo>
                  <a:lnTo>
                    <a:pt x="256" y="449"/>
                  </a:lnTo>
                  <a:lnTo>
                    <a:pt x="256" y="449"/>
                  </a:lnTo>
                  <a:lnTo>
                    <a:pt x="254" y="448"/>
                  </a:lnTo>
                  <a:lnTo>
                    <a:pt x="253" y="448"/>
                  </a:lnTo>
                  <a:lnTo>
                    <a:pt x="253" y="447"/>
                  </a:lnTo>
                  <a:lnTo>
                    <a:pt x="252" y="445"/>
                  </a:lnTo>
                  <a:lnTo>
                    <a:pt x="252" y="443"/>
                  </a:lnTo>
                  <a:lnTo>
                    <a:pt x="251" y="443"/>
                  </a:lnTo>
                  <a:lnTo>
                    <a:pt x="252" y="442"/>
                  </a:lnTo>
                  <a:lnTo>
                    <a:pt x="253" y="437"/>
                  </a:lnTo>
                  <a:lnTo>
                    <a:pt x="254" y="436"/>
                  </a:lnTo>
                  <a:lnTo>
                    <a:pt x="255" y="436"/>
                  </a:lnTo>
                  <a:lnTo>
                    <a:pt x="255" y="435"/>
                  </a:lnTo>
                  <a:lnTo>
                    <a:pt x="255" y="435"/>
                  </a:lnTo>
                  <a:lnTo>
                    <a:pt x="255" y="434"/>
                  </a:lnTo>
                  <a:lnTo>
                    <a:pt x="255" y="434"/>
                  </a:lnTo>
                  <a:lnTo>
                    <a:pt x="256" y="434"/>
                  </a:lnTo>
                  <a:lnTo>
                    <a:pt x="256" y="434"/>
                  </a:lnTo>
                  <a:lnTo>
                    <a:pt x="258" y="434"/>
                  </a:lnTo>
                  <a:lnTo>
                    <a:pt x="258" y="434"/>
                  </a:lnTo>
                  <a:lnTo>
                    <a:pt x="259" y="434"/>
                  </a:lnTo>
                  <a:lnTo>
                    <a:pt x="260" y="433"/>
                  </a:lnTo>
                  <a:lnTo>
                    <a:pt x="261" y="433"/>
                  </a:lnTo>
                  <a:lnTo>
                    <a:pt x="261" y="432"/>
                  </a:lnTo>
                  <a:lnTo>
                    <a:pt x="261" y="431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0" y="430"/>
                  </a:lnTo>
                  <a:lnTo>
                    <a:pt x="260" y="430"/>
                  </a:lnTo>
                  <a:lnTo>
                    <a:pt x="259" y="430"/>
                  </a:lnTo>
                  <a:lnTo>
                    <a:pt x="258" y="430"/>
                  </a:lnTo>
                  <a:lnTo>
                    <a:pt x="258" y="431"/>
                  </a:lnTo>
                  <a:lnTo>
                    <a:pt x="258" y="431"/>
                  </a:lnTo>
                  <a:lnTo>
                    <a:pt x="254" y="429"/>
                  </a:lnTo>
                  <a:lnTo>
                    <a:pt x="253" y="429"/>
                  </a:lnTo>
                  <a:lnTo>
                    <a:pt x="253" y="429"/>
                  </a:lnTo>
                  <a:lnTo>
                    <a:pt x="252" y="428"/>
                  </a:lnTo>
                  <a:lnTo>
                    <a:pt x="252" y="428"/>
                  </a:lnTo>
                  <a:lnTo>
                    <a:pt x="252" y="427"/>
                  </a:lnTo>
                  <a:lnTo>
                    <a:pt x="253" y="426"/>
                  </a:lnTo>
                  <a:lnTo>
                    <a:pt x="253" y="424"/>
                  </a:lnTo>
                  <a:lnTo>
                    <a:pt x="253" y="423"/>
                  </a:lnTo>
                  <a:lnTo>
                    <a:pt x="253" y="422"/>
                  </a:lnTo>
                  <a:lnTo>
                    <a:pt x="253" y="422"/>
                  </a:lnTo>
                  <a:lnTo>
                    <a:pt x="253" y="421"/>
                  </a:lnTo>
                  <a:lnTo>
                    <a:pt x="252" y="421"/>
                  </a:lnTo>
                  <a:lnTo>
                    <a:pt x="252" y="421"/>
                  </a:lnTo>
                  <a:lnTo>
                    <a:pt x="252" y="421"/>
                  </a:lnTo>
                  <a:lnTo>
                    <a:pt x="250" y="421"/>
                  </a:lnTo>
                  <a:lnTo>
                    <a:pt x="248" y="422"/>
                  </a:lnTo>
                  <a:lnTo>
                    <a:pt x="247" y="422"/>
                  </a:lnTo>
                  <a:lnTo>
                    <a:pt x="246" y="422"/>
                  </a:lnTo>
                  <a:lnTo>
                    <a:pt x="246" y="422"/>
                  </a:lnTo>
                  <a:lnTo>
                    <a:pt x="246" y="422"/>
                  </a:lnTo>
                  <a:lnTo>
                    <a:pt x="245" y="423"/>
                  </a:lnTo>
                  <a:lnTo>
                    <a:pt x="245" y="424"/>
                  </a:lnTo>
                  <a:lnTo>
                    <a:pt x="244" y="424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4" y="426"/>
                  </a:lnTo>
                  <a:lnTo>
                    <a:pt x="244" y="427"/>
                  </a:lnTo>
                  <a:lnTo>
                    <a:pt x="244" y="427"/>
                  </a:lnTo>
                  <a:lnTo>
                    <a:pt x="243" y="427"/>
                  </a:lnTo>
                  <a:lnTo>
                    <a:pt x="243" y="427"/>
                  </a:lnTo>
                  <a:lnTo>
                    <a:pt x="243" y="428"/>
                  </a:lnTo>
                  <a:lnTo>
                    <a:pt x="243" y="428"/>
                  </a:lnTo>
                  <a:lnTo>
                    <a:pt x="243" y="429"/>
                  </a:lnTo>
                  <a:lnTo>
                    <a:pt x="243" y="429"/>
                  </a:lnTo>
                  <a:lnTo>
                    <a:pt x="243" y="430"/>
                  </a:lnTo>
                  <a:lnTo>
                    <a:pt x="243" y="430"/>
                  </a:lnTo>
                  <a:lnTo>
                    <a:pt x="242" y="430"/>
                  </a:lnTo>
                  <a:lnTo>
                    <a:pt x="240" y="432"/>
                  </a:lnTo>
                  <a:lnTo>
                    <a:pt x="240" y="432"/>
                  </a:lnTo>
                  <a:lnTo>
                    <a:pt x="239" y="432"/>
                  </a:lnTo>
                  <a:lnTo>
                    <a:pt x="236" y="431"/>
                  </a:lnTo>
                  <a:lnTo>
                    <a:pt x="235" y="431"/>
                  </a:lnTo>
                  <a:lnTo>
                    <a:pt x="232" y="431"/>
                  </a:lnTo>
                  <a:lnTo>
                    <a:pt x="228" y="430"/>
                  </a:lnTo>
                  <a:lnTo>
                    <a:pt x="227" y="430"/>
                  </a:lnTo>
                  <a:lnTo>
                    <a:pt x="226" y="430"/>
                  </a:lnTo>
                  <a:lnTo>
                    <a:pt x="225" y="429"/>
                  </a:lnTo>
                  <a:lnTo>
                    <a:pt x="225" y="429"/>
                  </a:lnTo>
                  <a:lnTo>
                    <a:pt x="224" y="428"/>
                  </a:lnTo>
                  <a:lnTo>
                    <a:pt x="223" y="426"/>
                  </a:lnTo>
                  <a:lnTo>
                    <a:pt x="223" y="425"/>
                  </a:lnTo>
                  <a:lnTo>
                    <a:pt x="223" y="424"/>
                  </a:lnTo>
                  <a:lnTo>
                    <a:pt x="222" y="424"/>
                  </a:lnTo>
                  <a:lnTo>
                    <a:pt x="222" y="424"/>
                  </a:lnTo>
                  <a:lnTo>
                    <a:pt x="220" y="424"/>
                  </a:lnTo>
                  <a:lnTo>
                    <a:pt x="219" y="423"/>
                  </a:lnTo>
                  <a:lnTo>
                    <a:pt x="218" y="423"/>
                  </a:lnTo>
                  <a:lnTo>
                    <a:pt x="215" y="421"/>
                  </a:lnTo>
                  <a:lnTo>
                    <a:pt x="214" y="421"/>
                  </a:lnTo>
                  <a:lnTo>
                    <a:pt x="213" y="421"/>
                  </a:lnTo>
                  <a:lnTo>
                    <a:pt x="212" y="421"/>
                  </a:lnTo>
                  <a:lnTo>
                    <a:pt x="211" y="421"/>
                  </a:lnTo>
                  <a:lnTo>
                    <a:pt x="211" y="421"/>
                  </a:lnTo>
                  <a:lnTo>
                    <a:pt x="211" y="421"/>
                  </a:lnTo>
                  <a:lnTo>
                    <a:pt x="211" y="422"/>
                  </a:lnTo>
                  <a:lnTo>
                    <a:pt x="210" y="426"/>
                  </a:lnTo>
                  <a:lnTo>
                    <a:pt x="210" y="426"/>
                  </a:lnTo>
                  <a:lnTo>
                    <a:pt x="210" y="426"/>
                  </a:lnTo>
                  <a:lnTo>
                    <a:pt x="209" y="426"/>
                  </a:lnTo>
                  <a:lnTo>
                    <a:pt x="209" y="427"/>
                  </a:lnTo>
                  <a:lnTo>
                    <a:pt x="208" y="427"/>
                  </a:lnTo>
                  <a:lnTo>
                    <a:pt x="208" y="427"/>
                  </a:lnTo>
                  <a:lnTo>
                    <a:pt x="207" y="426"/>
                  </a:lnTo>
                  <a:lnTo>
                    <a:pt x="207" y="426"/>
                  </a:lnTo>
                  <a:lnTo>
                    <a:pt x="206" y="424"/>
                  </a:lnTo>
                  <a:lnTo>
                    <a:pt x="206" y="423"/>
                  </a:lnTo>
                  <a:lnTo>
                    <a:pt x="206" y="423"/>
                  </a:lnTo>
                  <a:lnTo>
                    <a:pt x="205" y="422"/>
                  </a:lnTo>
                  <a:lnTo>
                    <a:pt x="206" y="421"/>
                  </a:lnTo>
                  <a:lnTo>
                    <a:pt x="206" y="421"/>
                  </a:lnTo>
                  <a:lnTo>
                    <a:pt x="206" y="420"/>
                  </a:lnTo>
                  <a:lnTo>
                    <a:pt x="205" y="420"/>
                  </a:lnTo>
                  <a:lnTo>
                    <a:pt x="204" y="420"/>
                  </a:lnTo>
                  <a:lnTo>
                    <a:pt x="203" y="420"/>
                  </a:lnTo>
                  <a:lnTo>
                    <a:pt x="202" y="420"/>
                  </a:lnTo>
                  <a:lnTo>
                    <a:pt x="202" y="420"/>
                  </a:lnTo>
                  <a:lnTo>
                    <a:pt x="201" y="420"/>
                  </a:lnTo>
                  <a:lnTo>
                    <a:pt x="200" y="419"/>
                  </a:lnTo>
                  <a:lnTo>
                    <a:pt x="200" y="419"/>
                  </a:lnTo>
                  <a:lnTo>
                    <a:pt x="200" y="418"/>
                  </a:lnTo>
                  <a:lnTo>
                    <a:pt x="200" y="418"/>
                  </a:lnTo>
                  <a:lnTo>
                    <a:pt x="199" y="417"/>
                  </a:lnTo>
                  <a:lnTo>
                    <a:pt x="198" y="417"/>
                  </a:lnTo>
                  <a:lnTo>
                    <a:pt x="197" y="417"/>
                  </a:lnTo>
                  <a:lnTo>
                    <a:pt x="196" y="417"/>
                  </a:lnTo>
                  <a:lnTo>
                    <a:pt x="195" y="417"/>
                  </a:lnTo>
                  <a:lnTo>
                    <a:pt x="194" y="416"/>
                  </a:lnTo>
                  <a:lnTo>
                    <a:pt x="194" y="415"/>
                  </a:lnTo>
                  <a:lnTo>
                    <a:pt x="194" y="414"/>
                  </a:lnTo>
                  <a:lnTo>
                    <a:pt x="194" y="414"/>
                  </a:lnTo>
                  <a:lnTo>
                    <a:pt x="194" y="414"/>
                  </a:lnTo>
                  <a:lnTo>
                    <a:pt x="194" y="414"/>
                  </a:lnTo>
                  <a:lnTo>
                    <a:pt x="198" y="413"/>
                  </a:lnTo>
                  <a:lnTo>
                    <a:pt x="198" y="413"/>
                  </a:lnTo>
                  <a:lnTo>
                    <a:pt x="199" y="413"/>
                  </a:lnTo>
                  <a:lnTo>
                    <a:pt x="199" y="413"/>
                  </a:lnTo>
                  <a:lnTo>
                    <a:pt x="200" y="412"/>
                  </a:lnTo>
                  <a:lnTo>
                    <a:pt x="200" y="411"/>
                  </a:lnTo>
                  <a:lnTo>
                    <a:pt x="199" y="411"/>
                  </a:lnTo>
                  <a:lnTo>
                    <a:pt x="198" y="411"/>
                  </a:lnTo>
                  <a:lnTo>
                    <a:pt x="197" y="411"/>
                  </a:lnTo>
                  <a:lnTo>
                    <a:pt x="195" y="411"/>
                  </a:lnTo>
                  <a:lnTo>
                    <a:pt x="191" y="412"/>
                  </a:lnTo>
                  <a:lnTo>
                    <a:pt x="188" y="412"/>
                  </a:lnTo>
                  <a:lnTo>
                    <a:pt x="183" y="410"/>
                  </a:lnTo>
                  <a:lnTo>
                    <a:pt x="182" y="409"/>
                  </a:lnTo>
                  <a:lnTo>
                    <a:pt x="181" y="408"/>
                  </a:lnTo>
                  <a:lnTo>
                    <a:pt x="180" y="407"/>
                  </a:lnTo>
                  <a:lnTo>
                    <a:pt x="180" y="406"/>
                  </a:lnTo>
                  <a:lnTo>
                    <a:pt x="179" y="406"/>
                  </a:lnTo>
                  <a:lnTo>
                    <a:pt x="175" y="407"/>
                  </a:lnTo>
                  <a:lnTo>
                    <a:pt x="175" y="407"/>
                  </a:lnTo>
                  <a:lnTo>
                    <a:pt x="174" y="408"/>
                  </a:lnTo>
                  <a:lnTo>
                    <a:pt x="173" y="409"/>
                  </a:lnTo>
                  <a:lnTo>
                    <a:pt x="172" y="410"/>
                  </a:lnTo>
                  <a:lnTo>
                    <a:pt x="172" y="410"/>
                  </a:lnTo>
                  <a:lnTo>
                    <a:pt x="171" y="410"/>
                  </a:lnTo>
                  <a:lnTo>
                    <a:pt x="169" y="410"/>
                  </a:lnTo>
                  <a:lnTo>
                    <a:pt x="169" y="409"/>
                  </a:lnTo>
                  <a:lnTo>
                    <a:pt x="168" y="408"/>
                  </a:lnTo>
                  <a:lnTo>
                    <a:pt x="168" y="408"/>
                  </a:lnTo>
                  <a:lnTo>
                    <a:pt x="167" y="408"/>
                  </a:lnTo>
                  <a:lnTo>
                    <a:pt x="166" y="408"/>
                  </a:lnTo>
                  <a:lnTo>
                    <a:pt x="165" y="408"/>
                  </a:lnTo>
                  <a:lnTo>
                    <a:pt x="165" y="409"/>
                  </a:lnTo>
                  <a:lnTo>
                    <a:pt x="164" y="410"/>
                  </a:lnTo>
                  <a:lnTo>
                    <a:pt x="164" y="410"/>
                  </a:lnTo>
                  <a:lnTo>
                    <a:pt x="164" y="411"/>
                  </a:lnTo>
                  <a:lnTo>
                    <a:pt x="164" y="411"/>
                  </a:lnTo>
                  <a:lnTo>
                    <a:pt x="164" y="411"/>
                  </a:lnTo>
                  <a:lnTo>
                    <a:pt x="163" y="411"/>
                  </a:lnTo>
                  <a:lnTo>
                    <a:pt x="161" y="411"/>
                  </a:lnTo>
                  <a:lnTo>
                    <a:pt x="161" y="411"/>
                  </a:lnTo>
                  <a:lnTo>
                    <a:pt x="160" y="410"/>
                  </a:lnTo>
                  <a:lnTo>
                    <a:pt x="160" y="409"/>
                  </a:lnTo>
                  <a:lnTo>
                    <a:pt x="160" y="408"/>
                  </a:lnTo>
                  <a:lnTo>
                    <a:pt x="159" y="408"/>
                  </a:lnTo>
                  <a:lnTo>
                    <a:pt x="152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49" y="409"/>
                  </a:lnTo>
                  <a:lnTo>
                    <a:pt x="148" y="408"/>
                  </a:lnTo>
                  <a:lnTo>
                    <a:pt x="146" y="408"/>
                  </a:lnTo>
                  <a:lnTo>
                    <a:pt x="145" y="408"/>
                  </a:lnTo>
                  <a:lnTo>
                    <a:pt x="139" y="408"/>
                  </a:lnTo>
                  <a:lnTo>
                    <a:pt x="138" y="408"/>
                  </a:lnTo>
                  <a:lnTo>
                    <a:pt x="137" y="408"/>
                  </a:lnTo>
                  <a:lnTo>
                    <a:pt x="135" y="410"/>
                  </a:lnTo>
                  <a:lnTo>
                    <a:pt x="134" y="411"/>
                  </a:lnTo>
                  <a:lnTo>
                    <a:pt x="133" y="411"/>
                  </a:lnTo>
                  <a:lnTo>
                    <a:pt x="132" y="411"/>
                  </a:lnTo>
                  <a:lnTo>
                    <a:pt x="130" y="410"/>
                  </a:lnTo>
                  <a:lnTo>
                    <a:pt x="129" y="410"/>
                  </a:lnTo>
                  <a:lnTo>
                    <a:pt x="127" y="410"/>
                  </a:lnTo>
                  <a:lnTo>
                    <a:pt x="126" y="410"/>
                  </a:lnTo>
                  <a:lnTo>
                    <a:pt x="125" y="411"/>
                  </a:lnTo>
                  <a:lnTo>
                    <a:pt x="124" y="411"/>
                  </a:lnTo>
                  <a:lnTo>
                    <a:pt x="123" y="411"/>
                  </a:lnTo>
                  <a:lnTo>
                    <a:pt x="122" y="411"/>
                  </a:lnTo>
                  <a:lnTo>
                    <a:pt x="116" y="41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707349" y="2294458"/>
              <a:ext cx="566561" cy="474108"/>
            </a:xfrm>
            <a:custGeom>
              <a:avLst/>
              <a:gdLst>
                <a:gd name="T0" fmla="*/ 97 w 239"/>
                <a:gd name="T1" fmla="*/ 8 h 200"/>
                <a:gd name="T2" fmla="*/ 110 w 239"/>
                <a:gd name="T3" fmla="*/ 3 h 200"/>
                <a:gd name="T4" fmla="*/ 113 w 239"/>
                <a:gd name="T5" fmla="*/ 9 h 200"/>
                <a:gd name="T6" fmla="*/ 115 w 239"/>
                <a:gd name="T7" fmla="*/ 14 h 200"/>
                <a:gd name="T8" fmla="*/ 119 w 239"/>
                <a:gd name="T9" fmla="*/ 22 h 200"/>
                <a:gd name="T10" fmla="*/ 129 w 239"/>
                <a:gd name="T11" fmla="*/ 31 h 200"/>
                <a:gd name="T12" fmla="*/ 134 w 239"/>
                <a:gd name="T13" fmla="*/ 32 h 200"/>
                <a:gd name="T14" fmla="*/ 144 w 239"/>
                <a:gd name="T15" fmla="*/ 35 h 200"/>
                <a:gd name="T16" fmla="*/ 161 w 239"/>
                <a:gd name="T17" fmla="*/ 39 h 200"/>
                <a:gd name="T18" fmla="*/ 177 w 239"/>
                <a:gd name="T19" fmla="*/ 49 h 200"/>
                <a:gd name="T20" fmla="*/ 183 w 239"/>
                <a:gd name="T21" fmla="*/ 56 h 200"/>
                <a:gd name="T22" fmla="*/ 183 w 239"/>
                <a:gd name="T23" fmla="*/ 60 h 200"/>
                <a:gd name="T24" fmla="*/ 199 w 239"/>
                <a:gd name="T25" fmla="*/ 69 h 200"/>
                <a:gd name="T26" fmla="*/ 218 w 239"/>
                <a:gd name="T27" fmla="*/ 76 h 200"/>
                <a:gd name="T28" fmla="*/ 238 w 239"/>
                <a:gd name="T29" fmla="*/ 87 h 200"/>
                <a:gd name="T30" fmla="*/ 232 w 239"/>
                <a:gd name="T31" fmla="*/ 93 h 200"/>
                <a:gd name="T32" fmla="*/ 223 w 239"/>
                <a:gd name="T33" fmla="*/ 100 h 200"/>
                <a:gd name="T34" fmla="*/ 210 w 239"/>
                <a:gd name="T35" fmla="*/ 109 h 200"/>
                <a:gd name="T36" fmla="*/ 195 w 239"/>
                <a:gd name="T37" fmla="*/ 124 h 200"/>
                <a:gd name="T38" fmla="*/ 194 w 239"/>
                <a:gd name="T39" fmla="*/ 138 h 200"/>
                <a:gd name="T40" fmla="*/ 192 w 239"/>
                <a:gd name="T41" fmla="*/ 142 h 200"/>
                <a:gd name="T42" fmla="*/ 186 w 239"/>
                <a:gd name="T43" fmla="*/ 147 h 200"/>
                <a:gd name="T44" fmla="*/ 189 w 239"/>
                <a:gd name="T45" fmla="*/ 157 h 200"/>
                <a:gd name="T46" fmla="*/ 184 w 239"/>
                <a:gd name="T47" fmla="*/ 166 h 200"/>
                <a:gd name="T48" fmla="*/ 177 w 239"/>
                <a:gd name="T49" fmla="*/ 174 h 200"/>
                <a:gd name="T50" fmla="*/ 172 w 239"/>
                <a:gd name="T51" fmla="*/ 186 h 200"/>
                <a:gd name="T52" fmla="*/ 174 w 239"/>
                <a:gd name="T53" fmla="*/ 196 h 200"/>
                <a:gd name="T54" fmla="*/ 165 w 239"/>
                <a:gd name="T55" fmla="*/ 198 h 200"/>
                <a:gd name="T56" fmla="*/ 162 w 239"/>
                <a:gd name="T57" fmla="*/ 195 h 200"/>
                <a:gd name="T58" fmla="*/ 158 w 239"/>
                <a:gd name="T59" fmla="*/ 193 h 200"/>
                <a:gd name="T60" fmla="*/ 151 w 239"/>
                <a:gd name="T61" fmla="*/ 189 h 200"/>
                <a:gd name="T62" fmla="*/ 140 w 239"/>
                <a:gd name="T63" fmla="*/ 190 h 200"/>
                <a:gd name="T64" fmla="*/ 128 w 239"/>
                <a:gd name="T65" fmla="*/ 185 h 200"/>
                <a:gd name="T66" fmla="*/ 121 w 239"/>
                <a:gd name="T67" fmla="*/ 182 h 200"/>
                <a:gd name="T68" fmla="*/ 104 w 239"/>
                <a:gd name="T69" fmla="*/ 169 h 200"/>
                <a:gd name="T70" fmla="*/ 92 w 239"/>
                <a:gd name="T71" fmla="*/ 166 h 200"/>
                <a:gd name="T72" fmla="*/ 81 w 239"/>
                <a:gd name="T73" fmla="*/ 157 h 200"/>
                <a:gd name="T74" fmla="*/ 86 w 239"/>
                <a:gd name="T75" fmla="*/ 156 h 200"/>
                <a:gd name="T76" fmla="*/ 93 w 239"/>
                <a:gd name="T77" fmla="*/ 151 h 200"/>
                <a:gd name="T78" fmla="*/ 71 w 239"/>
                <a:gd name="T79" fmla="*/ 137 h 200"/>
                <a:gd name="T80" fmla="*/ 53 w 239"/>
                <a:gd name="T81" fmla="*/ 118 h 200"/>
                <a:gd name="T82" fmla="*/ 41 w 239"/>
                <a:gd name="T83" fmla="*/ 111 h 200"/>
                <a:gd name="T84" fmla="*/ 38 w 239"/>
                <a:gd name="T85" fmla="*/ 132 h 200"/>
                <a:gd name="T86" fmla="*/ 18 w 239"/>
                <a:gd name="T87" fmla="*/ 131 h 200"/>
                <a:gd name="T88" fmla="*/ 12 w 239"/>
                <a:gd name="T89" fmla="*/ 108 h 200"/>
                <a:gd name="T90" fmla="*/ 17 w 239"/>
                <a:gd name="T91" fmla="*/ 84 h 200"/>
                <a:gd name="T92" fmla="*/ 0 w 239"/>
                <a:gd name="T93" fmla="*/ 76 h 200"/>
                <a:gd name="T94" fmla="*/ 16 w 239"/>
                <a:gd name="T95" fmla="*/ 69 h 200"/>
                <a:gd name="T96" fmla="*/ 15 w 239"/>
                <a:gd name="T97" fmla="*/ 65 h 200"/>
                <a:gd name="T98" fmla="*/ 14 w 239"/>
                <a:gd name="T99" fmla="*/ 57 h 200"/>
                <a:gd name="T100" fmla="*/ 10 w 239"/>
                <a:gd name="T101" fmla="*/ 48 h 200"/>
                <a:gd name="T102" fmla="*/ 16 w 239"/>
                <a:gd name="T103" fmla="*/ 40 h 200"/>
                <a:gd name="T104" fmla="*/ 13 w 239"/>
                <a:gd name="T105" fmla="*/ 33 h 200"/>
                <a:gd name="T106" fmla="*/ 16 w 239"/>
                <a:gd name="T107" fmla="*/ 30 h 200"/>
                <a:gd name="T108" fmla="*/ 28 w 239"/>
                <a:gd name="T109" fmla="*/ 19 h 200"/>
                <a:gd name="T110" fmla="*/ 50 w 239"/>
                <a:gd name="T111" fmla="*/ 11 h 200"/>
                <a:gd name="T112" fmla="*/ 58 w 239"/>
                <a:gd name="T113" fmla="*/ 12 h 200"/>
                <a:gd name="T114" fmla="*/ 66 w 239"/>
                <a:gd name="T115" fmla="*/ 16 h 200"/>
                <a:gd name="T116" fmla="*/ 78 w 239"/>
                <a:gd name="T117" fmla="*/ 16 h 200"/>
                <a:gd name="T118" fmla="*/ 89 w 239"/>
                <a:gd name="T119" fmla="*/ 22 h 200"/>
                <a:gd name="T120" fmla="*/ 95 w 239"/>
                <a:gd name="T121" fmla="*/ 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" h="200">
                  <a:moveTo>
                    <a:pt x="89" y="11"/>
                  </a:moveTo>
                  <a:lnTo>
                    <a:pt x="89" y="11"/>
                  </a:lnTo>
                  <a:lnTo>
                    <a:pt x="89" y="11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6"/>
                  </a:lnTo>
                  <a:lnTo>
                    <a:pt x="95" y="6"/>
                  </a:lnTo>
                  <a:lnTo>
                    <a:pt x="97" y="8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100" y="3"/>
                  </a:lnTo>
                  <a:lnTo>
                    <a:pt x="101" y="1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7" y="2"/>
                  </a:lnTo>
                  <a:lnTo>
                    <a:pt x="110" y="3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3" y="7"/>
                  </a:lnTo>
                  <a:lnTo>
                    <a:pt x="113" y="8"/>
                  </a:lnTo>
                  <a:lnTo>
                    <a:pt x="114" y="8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6" y="16"/>
                  </a:lnTo>
                  <a:lnTo>
                    <a:pt x="118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2"/>
                  </a:lnTo>
                  <a:lnTo>
                    <a:pt x="121" y="23"/>
                  </a:lnTo>
                  <a:lnTo>
                    <a:pt x="122" y="24"/>
                  </a:lnTo>
                  <a:lnTo>
                    <a:pt x="124" y="24"/>
                  </a:lnTo>
                  <a:lnTo>
                    <a:pt x="126" y="25"/>
                  </a:lnTo>
                  <a:lnTo>
                    <a:pt x="127" y="27"/>
                  </a:lnTo>
                  <a:lnTo>
                    <a:pt x="128" y="29"/>
                  </a:lnTo>
                  <a:lnTo>
                    <a:pt x="128" y="31"/>
                  </a:lnTo>
                  <a:lnTo>
                    <a:pt x="129" y="31"/>
                  </a:lnTo>
                  <a:lnTo>
                    <a:pt x="130" y="31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3" y="31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5" y="34"/>
                  </a:lnTo>
                  <a:lnTo>
                    <a:pt x="136" y="35"/>
                  </a:lnTo>
                  <a:lnTo>
                    <a:pt x="137" y="36"/>
                  </a:lnTo>
                  <a:lnTo>
                    <a:pt x="138" y="36"/>
                  </a:lnTo>
                  <a:lnTo>
                    <a:pt x="139" y="37"/>
                  </a:lnTo>
                  <a:lnTo>
                    <a:pt x="140" y="37"/>
                  </a:lnTo>
                  <a:lnTo>
                    <a:pt x="141" y="37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8" y="35"/>
                  </a:lnTo>
                  <a:lnTo>
                    <a:pt x="151" y="34"/>
                  </a:lnTo>
                  <a:lnTo>
                    <a:pt x="153" y="34"/>
                  </a:lnTo>
                  <a:lnTo>
                    <a:pt x="158" y="35"/>
                  </a:lnTo>
                  <a:lnTo>
                    <a:pt x="159" y="35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3" y="40"/>
                  </a:lnTo>
                  <a:lnTo>
                    <a:pt x="165" y="42"/>
                  </a:lnTo>
                  <a:lnTo>
                    <a:pt x="169" y="44"/>
                  </a:lnTo>
                  <a:lnTo>
                    <a:pt x="171" y="45"/>
                  </a:lnTo>
                  <a:lnTo>
                    <a:pt x="173" y="47"/>
                  </a:lnTo>
                  <a:lnTo>
                    <a:pt x="174" y="48"/>
                  </a:lnTo>
                  <a:lnTo>
                    <a:pt x="176" y="49"/>
                  </a:lnTo>
                  <a:lnTo>
                    <a:pt x="177" y="49"/>
                  </a:lnTo>
                  <a:lnTo>
                    <a:pt x="179" y="47"/>
                  </a:lnTo>
                  <a:lnTo>
                    <a:pt x="180" y="47"/>
                  </a:lnTo>
                  <a:lnTo>
                    <a:pt x="181" y="48"/>
                  </a:lnTo>
                  <a:lnTo>
                    <a:pt x="183" y="51"/>
                  </a:lnTo>
                  <a:lnTo>
                    <a:pt x="185" y="52"/>
                  </a:lnTo>
                  <a:lnTo>
                    <a:pt x="186" y="53"/>
                  </a:lnTo>
                  <a:lnTo>
                    <a:pt x="184" y="55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1" y="56"/>
                  </a:lnTo>
                  <a:lnTo>
                    <a:pt x="181" y="57"/>
                  </a:lnTo>
                  <a:lnTo>
                    <a:pt x="182" y="58"/>
                  </a:lnTo>
                  <a:lnTo>
                    <a:pt x="183" y="59"/>
                  </a:lnTo>
                  <a:lnTo>
                    <a:pt x="183" y="60"/>
                  </a:lnTo>
                  <a:lnTo>
                    <a:pt x="184" y="61"/>
                  </a:lnTo>
                  <a:lnTo>
                    <a:pt x="183" y="63"/>
                  </a:lnTo>
                  <a:lnTo>
                    <a:pt x="183" y="66"/>
                  </a:lnTo>
                  <a:lnTo>
                    <a:pt x="183" y="66"/>
                  </a:lnTo>
                  <a:lnTo>
                    <a:pt x="183" y="66"/>
                  </a:lnTo>
                  <a:lnTo>
                    <a:pt x="187" y="64"/>
                  </a:lnTo>
                  <a:lnTo>
                    <a:pt x="192" y="66"/>
                  </a:lnTo>
                  <a:lnTo>
                    <a:pt x="199" y="69"/>
                  </a:lnTo>
                  <a:lnTo>
                    <a:pt x="203" y="71"/>
                  </a:lnTo>
                  <a:lnTo>
                    <a:pt x="205" y="72"/>
                  </a:lnTo>
                  <a:lnTo>
                    <a:pt x="206" y="72"/>
                  </a:lnTo>
                  <a:lnTo>
                    <a:pt x="208" y="72"/>
                  </a:lnTo>
                  <a:lnTo>
                    <a:pt x="209" y="71"/>
                  </a:lnTo>
                  <a:lnTo>
                    <a:pt x="210" y="71"/>
                  </a:lnTo>
                  <a:lnTo>
                    <a:pt x="211" y="72"/>
                  </a:lnTo>
                  <a:lnTo>
                    <a:pt x="218" y="76"/>
                  </a:lnTo>
                  <a:lnTo>
                    <a:pt x="220" y="77"/>
                  </a:lnTo>
                  <a:lnTo>
                    <a:pt x="221" y="78"/>
                  </a:lnTo>
                  <a:lnTo>
                    <a:pt x="222" y="80"/>
                  </a:lnTo>
                  <a:lnTo>
                    <a:pt x="223" y="82"/>
                  </a:lnTo>
                  <a:lnTo>
                    <a:pt x="224" y="82"/>
                  </a:lnTo>
                  <a:lnTo>
                    <a:pt x="230" y="85"/>
                  </a:lnTo>
                  <a:lnTo>
                    <a:pt x="235" y="86"/>
                  </a:lnTo>
                  <a:lnTo>
                    <a:pt x="238" y="87"/>
                  </a:lnTo>
                  <a:lnTo>
                    <a:pt x="239" y="89"/>
                  </a:lnTo>
                  <a:lnTo>
                    <a:pt x="239" y="90"/>
                  </a:lnTo>
                  <a:lnTo>
                    <a:pt x="239" y="92"/>
                  </a:lnTo>
                  <a:lnTo>
                    <a:pt x="239" y="92"/>
                  </a:lnTo>
                  <a:lnTo>
                    <a:pt x="239" y="92"/>
                  </a:lnTo>
                  <a:lnTo>
                    <a:pt x="238" y="92"/>
                  </a:lnTo>
                  <a:lnTo>
                    <a:pt x="234" y="93"/>
                  </a:lnTo>
                  <a:lnTo>
                    <a:pt x="232" y="93"/>
                  </a:lnTo>
                  <a:lnTo>
                    <a:pt x="232" y="92"/>
                  </a:lnTo>
                  <a:lnTo>
                    <a:pt x="231" y="90"/>
                  </a:lnTo>
                  <a:lnTo>
                    <a:pt x="230" y="91"/>
                  </a:lnTo>
                  <a:lnTo>
                    <a:pt x="229" y="93"/>
                  </a:lnTo>
                  <a:lnTo>
                    <a:pt x="228" y="93"/>
                  </a:lnTo>
                  <a:lnTo>
                    <a:pt x="229" y="96"/>
                  </a:lnTo>
                  <a:lnTo>
                    <a:pt x="227" y="97"/>
                  </a:lnTo>
                  <a:lnTo>
                    <a:pt x="223" y="100"/>
                  </a:lnTo>
                  <a:lnTo>
                    <a:pt x="222" y="101"/>
                  </a:lnTo>
                  <a:lnTo>
                    <a:pt x="220" y="105"/>
                  </a:lnTo>
                  <a:lnTo>
                    <a:pt x="219" y="105"/>
                  </a:lnTo>
                  <a:lnTo>
                    <a:pt x="217" y="107"/>
                  </a:lnTo>
                  <a:lnTo>
                    <a:pt x="215" y="108"/>
                  </a:lnTo>
                  <a:lnTo>
                    <a:pt x="214" y="109"/>
                  </a:lnTo>
                  <a:lnTo>
                    <a:pt x="213" y="109"/>
                  </a:lnTo>
                  <a:lnTo>
                    <a:pt x="210" y="109"/>
                  </a:lnTo>
                  <a:lnTo>
                    <a:pt x="209" y="110"/>
                  </a:lnTo>
                  <a:lnTo>
                    <a:pt x="209" y="111"/>
                  </a:lnTo>
                  <a:lnTo>
                    <a:pt x="208" y="114"/>
                  </a:lnTo>
                  <a:lnTo>
                    <a:pt x="206" y="116"/>
                  </a:lnTo>
                  <a:lnTo>
                    <a:pt x="203" y="121"/>
                  </a:lnTo>
                  <a:lnTo>
                    <a:pt x="201" y="122"/>
                  </a:lnTo>
                  <a:lnTo>
                    <a:pt x="197" y="123"/>
                  </a:lnTo>
                  <a:lnTo>
                    <a:pt x="195" y="124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5" y="130"/>
                  </a:lnTo>
                  <a:lnTo>
                    <a:pt x="196" y="132"/>
                  </a:lnTo>
                  <a:lnTo>
                    <a:pt x="197" y="134"/>
                  </a:lnTo>
                  <a:lnTo>
                    <a:pt x="196" y="135"/>
                  </a:lnTo>
                  <a:lnTo>
                    <a:pt x="196" y="137"/>
                  </a:lnTo>
                  <a:lnTo>
                    <a:pt x="194" y="138"/>
                  </a:lnTo>
                  <a:lnTo>
                    <a:pt x="194" y="139"/>
                  </a:lnTo>
                  <a:lnTo>
                    <a:pt x="193" y="139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90" y="144"/>
                  </a:lnTo>
                  <a:lnTo>
                    <a:pt x="189" y="144"/>
                  </a:lnTo>
                  <a:lnTo>
                    <a:pt x="189" y="145"/>
                  </a:lnTo>
                  <a:lnTo>
                    <a:pt x="188" y="145"/>
                  </a:lnTo>
                  <a:lnTo>
                    <a:pt x="188" y="146"/>
                  </a:lnTo>
                  <a:lnTo>
                    <a:pt x="187" y="147"/>
                  </a:lnTo>
                  <a:lnTo>
                    <a:pt x="186" y="147"/>
                  </a:lnTo>
                  <a:lnTo>
                    <a:pt x="185" y="148"/>
                  </a:lnTo>
                  <a:lnTo>
                    <a:pt x="184" y="149"/>
                  </a:lnTo>
                  <a:lnTo>
                    <a:pt x="185" y="151"/>
                  </a:lnTo>
                  <a:lnTo>
                    <a:pt x="186" y="153"/>
                  </a:lnTo>
                  <a:lnTo>
                    <a:pt x="187" y="156"/>
                  </a:lnTo>
                  <a:lnTo>
                    <a:pt x="187" y="157"/>
                  </a:lnTo>
                  <a:lnTo>
                    <a:pt x="188" y="157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89" y="158"/>
                  </a:lnTo>
                  <a:lnTo>
                    <a:pt x="189" y="160"/>
                  </a:lnTo>
                  <a:lnTo>
                    <a:pt x="188" y="165"/>
                  </a:lnTo>
                  <a:lnTo>
                    <a:pt x="187" y="165"/>
                  </a:lnTo>
                  <a:lnTo>
                    <a:pt x="186" y="164"/>
                  </a:lnTo>
                  <a:lnTo>
                    <a:pt x="185" y="164"/>
                  </a:lnTo>
                  <a:lnTo>
                    <a:pt x="184" y="166"/>
                  </a:lnTo>
                  <a:lnTo>
                    <a:pt x="186" y="169"/>
                  </a:lnTo>
                  <a:lnTo>
                    <a:pt x="186" y="170"/>
                  </a:lnTo>
                  <a:lnTo>
                    <a:pt x="185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1" y="171"/>
                  </a:lnTo>
                  <a:lnTo>
                    <a:pt x="179" y="172"/>
                  </a:lnTo>
                  <a:lnTo>
                    <a:pt x="177" y="174"/>
                  </a:lnTo>
                  <a:lnTo>
                    <a:pt x="177" y="178"/>
                  </a:lnTo>
                  <a:lnTo>
                    <a:pt x="177" y="180"/>
                  </a:lnTo>
                  <a:lnTo>
                    <a:pt x="177" y="182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3" y="184"/>
                  </a:lnTo>
                  <a:lnTo>
                    <a:pt x="173" y="185"/>
                  </a:lnTo>
                  <a:lnTo>
                    <a:pt x="172" y="186"/>
                  </a:lnTo>
                  <a:lnTo>
                    <a:pt x="172" y="187"/>
                  </a:lnTo>
                  <a:lnTo>
                    <a:pt x="172" y="189"/>
                  </a:lnTo>
                  <a:lnTo>
                    <a:pt x="172" y="192"/>
                  </a:lnTo>
                  <a:lnTo>
                    <a:pt x="173" y="193"/>
                  </a:lnTo>
                  <a:lnTo>
                    <a:pt x="175" y="193"/>
                  </a:lnTo>
                  <a:lnTo>
                    <a:pt x="174" y="195"/>
                  </a:lnTo>
                  <a:lnTo>
                    <a:pt x="174" y="195"/>
                  </a:lnTo>
                  <a:lnTo>
                    <a:pt x="174" y="196"/>
                  </a:lnTo>
                  <a:lnTo>
                    <a:pt x="171" y="198"/>
                  </a:lnTo>
                  <a:lnTo>
                    <a:pt x="171" y="199"/>
                  </a:lnTo>
                  <a:lnTo>
                    <a:pt x="170" y="199"/>
                  </a:lnTo>
                  <a:lnTo>
                    <a:pt x="169" y="200"/>
                  </a:lnTo>
                  <a:lnTo>
                    <a:pt x="168" y="200"/>
                  </a:lnTo>
                  <a:lnTo>
                    <a:pt x="166" y="199"/>
                  </a:lnTo>
                  <a:lnTo>
                    <a:pt x="165" y="199"/>
                  </a:lnTo>
                  <a:lnTo>
                    <a:pt x="165" y="198"/>
                  </a:lnTo>
                  <a:lnTo>
                    <a:pt x="165" y="197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4" y="196"/>
                  </a:lnTo>
                  <a:lnTo>
                    <a:pt x="163" y="197"/>
                  </a:lnTo>
                  <a:lnTo>
                    <a:pt x="163" y="197"/>
                  </a:lnTo>
                  <a:lnTo>
                    <a:pt x="162" y="196"/>
                  </a:lnTo>
                  <a:lnTo>
                    <a:pt x="162" y="195"/>
                  </a:lnTo>
                  <a:lnTo>
                    <a:pt x="163" y="195"/>
                  </a:lnTo>
                  <a:lnTo>
                    <a:pt x="162" y="194"/>
                  </a:lnTo>
                  <a:lnTo>
                    <a:pt x="162" y="193"/>
                  </a:lnTo>
                  <a:lnTo>
                    <a:pt x="161" y="194"/>
                  </a:lnTo>
                  <a:lnTo>
                    <a:pt x="159" y="195"/>
                  </a:lnTo>
                  <a:lnTo>
                    <a:pt x="158" y="195"/>
                  </a:lnTo>
                  <a:lnTo>
                    <a:pt x="158" y="194"/>
                  </a:lnTo>
                  <a:lnTo>
                    <a:pt x="158" y="193"/>
                  </a:lnTo>
                  <a:lnTo>
                    <a:pt x="158" y="192"/>
                  </a:lnTo>
                  <a:lnTo>
                    <a:pt x="158" y="191"/>
                  </a:lnTo>
                  <a:lnTo>
                    <a:pt x="158" y="190"/>
                  </a:lnTo>
                  <a:lnTo>
                    <a:pt x="157" y="189"/>
                  </a:lnTo>
                  <a:lnTo>
                    <a:pt x="153" y="189"/>
                  </a:lnTo>
                  <a:lnTo>
                    <a:pt x="152" y="189"/>
                  </a:lnTo>
                  <a:lnTo>
                    <a:pt x="151" y="189"/>
                  </a:lnTo>
                  <a:lnTo>
                    <a:pt x="151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49" y="191"/>
                  </a:lnTo>
                  <a:lnTo>
                    <a:pt x="144" y="190"/>
                  </a:lnTo>
                  <a:lnTo>
                    <a:pt x="142" y="191"/>
                  </a:lnTo>
                  <a:lnTo>
                    <a:pt x="142" y="191"/>
                  </a:lnTo>
                  <a:lnTo>
                    <a:pt x="141" y="191"/>
                  </a:lnTo>
                  <a:lnTo>
                    <a:pt x="140" y="190"/>
                  </a:lnTo>
                  <a:lnTo>
                    <a:pt x="140" y="189"/>
                  </a:lnTo>
                  <a:lnTo>
                    <a:pt x="139" y="189"/>
                  </a:lnTo>
                  <a:lnTo>
                    <a:pt x="137" y="189"/>
                  </a:lnTo>
                  <a:lnTo>
                    <a:pt x="131" y="191"/>
                  </a:lnTo>
                  <a:lnTo>
                    <a:pt x="130" y="189"/>
                  </a:lnTo>
                  <a:lnTo>
                    <a:pt x="129" y="186"/>
                  </a:lnTo>
                  <a:lnTo>
                    <a:pt x="128" y="185"/>
                  </a:lnTo>
                  <a:lnTo>
                    <a:pt x="128" y="185"/>
                  </a:lnTo>
                  <a:lnTo>
                    <a:pt x="127" y="183"/>
                  </a:lnTo>
                  <a:lnTo>
                    <a:pt x="126" y="183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5" y="183"/>
                  </a:lnTo>
                  <a:lnTo>
                    <a:pt x="124" y="183"/>
                  </a:lnTo>
                  <a:lnTo>
                    <a:pt x="122" y="183"/>
                  </a:lnTo>
                  <a:lnTo>
                    <a:pt x="121" y="182"/>
                  </a:lnTo>
                  <a:lnTo>
                    <a:pt x="112" y="176"/>
                  </a:lnTo>
                  <a:lnTo>
                    <a:pt x="111" y="175"/>
                  </a:lnTo>
                  <a:lnTo>
                    <a:pt x="110" y="174"/>
                  </a:lnTo>
                  <a:lnTo>
                    <a:pt x="110" y="174"/>
                  </a:lnTo>
                  <a:lnTo>
                    <a:pt x="110" y="173"/>
                  </a:lnTo>
                  <a:lnTo>
                    <a:pt x="110" y="172"/>
                  </a:lnTo>
                  <a:lnTo>
                    <a:pt x="109" y="171"/>
                  </a:lnTo>
                  <a:lnTo>
                    <a:pt x="104" y="169"/>
                  </a:lnTo>
                  <a:lnTo>
                    <a:pt x="103" y="169"/>
                  </a:lnTo>
                  <a:lnTo>
                    <a:pt x="102" y="169"/>
                  </a:lnTo>
                  <a:lnTo>
                    <a:pt x="101" y="170"/>
                  </a:lnTo>
                  <a:lnTo>
                    <a:pt x="96" y="171"/>
                  </a:lnTo>
                  <a:lnTo>
                    <a:pt x="94" y="172"/>
                  </a:lnTo>
                  <a:lnTo>
                    <a:pt x="93" y="169"/>
                  </a:lnTo>
                  <a:lnTo>
                    <a:pt x="93" y="167"/>
                  </a:lnTo>
                  <a:lnTo>
                    <a:pt x="92" y="166"/>
                  </a:lnTo>
                  <a:lnTo>
                    <a:pt x="91" y="164"/>
                  </a:lnTo>
                  <a:lnTo>
                    <a:pt x="80" y="159"/>
                  </a:lnTo>
                  <a:lnTo>
                    <a:pt x="80" y="158"/>
                  </a:lnTo>
                  <a:lnTo>
                    <a:pt x="80" y="158"/>
                  </a:lnTo>
                  <a:lnTo>
                    <a:pt x="81" y="158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1" y="156"/>
                  </a:lnTo>
                  <a:lnTo>
                    <a:pt x="82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5" y="157"/>
                  </a:lnTo>
                  <a:lnTo>
                    <a:pt x="86" y="156"/>
                  </a:lnTo>
                  <a:lnTo>
                    <a:pt x="87" y="155"/>
                  </a:lnTo>
                  <a:lnTo>
                    <a:pt x="87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9" y="154"/>
                  </a:lnTo>
                  <a:lnTo>
                    <a:pt x="90" y="154"/>
                  </a:lnTo>
                  <a:lnTo>
                    <a:pt x="93" y="151"/>
                  </a:lnTo>
                  <a:lnTo>
                    <a:pt x="94" y="151"/>
                  </a:lnTo>
                  <a:lnTo>
                    <a:pt x="94" y="150"/>
                  </a:lnTo>
                  <a:lnTo>
                    <a:pt x="94" y="149"/>
                  </a:lnTo>
                  <a:lnTo>
                    <a:pt x="93" y="148"/>
                  </a:lnTo>
                  <a:lnTo>
                    <a:pt x="88" y="147"/>
                  </a:lnTo>
                  <a:lnTo>
                    <a:pt x="86" y="147"/>
                  </a:lnTo>
                  <a:lnTo>
                    <a:pt x="75" y="140"/>
                  </a:lnTo>
                  <a:lnTo>
                    <a:pt x="71" y="137"/>
                  </a:lnTo>
                  <a:lnTo>
                    <a:pt x="69" y="134"/>
                  </a:lnTo>
                  <a:lnTo>
                    <a:pt x="68" y="132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57" y="124"/>
                  </a:lnTo>
                  <a:lnTo>
                    <a:pt x="55" y="123"/>
                  </a:lnTo>
                  <a:lnTo>
                    <a:pt x="55" y="122"/>
                  </a:lnTo>
                  <a:lnTo>
                    <a:pt x="53" y="118"/>
                  </a:lnTo>
                  <a:lnTo>
                    <a:pt x="50" y="114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5" y="109"/>
                  </a:lnTo>
                  <a:lnTo>
                    <a:pt x="44" y="109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1" y="113"/>
                  </a:lnTo>
                  <a:lnTo>
                    <a:pt x="41" y="115"/>
                  </a:lnTo>
                  <a:lnTo>
                    <a:pt x="44" y="122"/>
                  </a:lnTo>
                  <a:lnTo>
                    <a:pt x="44" y="125"/>
                  </a:lnTo>
                  <a:lnTo>
                    <a:pt x="44" y="128"/>
                  </a:lnTo>
                  <a:lnTo>
                    <a:pt x="41" y="130"/>
                  </a:lnTo>
                  <a:lnTo>
                    <a:pt x="38" y="132"/>
                  </a:lnTo>
                  <a:lnTo>
                    <a:pt x="36" y="131"/>
                  </a:lnTo>
                  <a:lnTo>
                    <a:pt x="35" y="131"/>
                  </a:lnTo>
                  <a:lnTo>
                    <a:pt x="33" y="129"/>
                  </a:lnTo>
                  <a:lnTo>
                    <a:pt x="29" y="127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5" y="128"/>
                  </a:lnTo>
                  <a:lnTo>
                    <a:pt x="18" y="131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4" y="119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3" y="112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6" y="103"/>
                  </a:lnTo>
                  <a:lnTo>
                    <a:pt x="19" y="96"/>
                  </a:lnTo>
                  <a:lnTo>
                    <a:pt x="21" y="94"/>
                  </a:lnTo>
                  <a:lnTo>
                    <a:pt x="25" y="92"/>
                  </a:lnTo>
                  <a:lnTo>
                    <a:pt x="26" y="90"/>
                  </a:lnTo>
                  <a:lnTo>
                    <a:pt x="27" y="89"/>
                  </a:lnTo>
                  <a:lnTo>
                    <a:pt x="25" y="88"/>
                  </a:lnTo>
                  <a:lnTo>
                    <a:pt x="17" y="84"/>
                  </a:lnTo>
                  <a:lnTo>
                    <a:pt x="13" y="82"/>
                  </a:lnTo>
                  <a:lnTo>
                    <a:pt x="7" y="77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9" y="73"/>
                  </a:lnTo>
                  <a:lnTo>
                    <a:pt x="14" y="69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7" y="68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7" y="65"/>
                  </a:lnTo>
                  <a:lnTo>
                    <a:pt x="16" y="65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10" y="48"/>
                  </a:lnTo>
                  <a:lnTo>
                    <a:pt x="11" y="44"/>
                  </a:lnTo>
                  <a:lnTo>
                    <a:pt x="12" y="42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8" y="16"/>
                  </a:lnTo>
                  <a:lnTo>
                    <a:pt x="43" y="14"/>
                  </a:lnTo>
                  <a:lnTo>
                    <a:pt x="47" y="13"/>
                  </a:lnTo>
                  <a:lnTo>
                    <a:pt x="50" y="11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3" y="15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7" y="20"/>
                  </a:lnTo>
                  <a:lnTo>
                    <a:pt x="88" y="21"/>
                  </a:lnTo>
                  <a:lnTo>
                    <a:pt x="89" y="22"/>
                  </a:lnTo>
                  <a:lnTo>
                    <a:pt x="91" y="23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9" y="23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89" y="1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660307" y="3365944"/>
              <a:ext cx="753833" cy="583154"/>
            </a:xfrm>
            <a:custGeom>
              <a:avLst/>
              <a:gdLst>
                <a:gd name="T0" fmla="*/ 311 w 318"/>
                <a:gd name="T1" fmla="*/ 17 h 246"/>
                <a:gd name="T2" fmla="*/ 313 w 318"/>
                <a:gd name="T3" fmla="*/ 39 h 246"/>
                <a:gd name="T4" fmla="*/ 318 w 318"/>
                <a:gd name="T5" fmla="*/ 48 h 246"/>
                <a:gd name="T6" fmla="*/ 312 w 318"/>
                <a:gd name="T7" fmla="*/ 54 h 246"/>
                <a:gd name="T8" fmla="*/ 311 w 318"/>
                <a:gd name="T9" fmla="*/ 60 h 246"/>
                <a:gd name="T10" fmla="*/ 299 w 318"/>
                <a:gd name="T11" fmla="*/ 79 h 246"/>
                <a:gd name="T12" fmla="*/ 296 w 318"/>
                <a:gd name="T13" fmla="*/ 88 h 246"/>
                <a:gd name="T14" fmla="*/ 286 w 318"/>
                <a:gd name="T15" fmla="*/ 97 h 246"/>
                <a:gd name="T16" fmla="*/ 273 w 318"/>
                <a:gd name="T17" fmla="*/ 97 h 246"/>
                <a:gd name="T18" fmla="*/ 272 w 318"/>
                <a:gd name="T19" fmla="*/ 109 h 246"/>
                <a:gd name="T20" fmla="*/ 265 w 318"/>
                <a:gd name="T21" fmla="*/ 112 h 246"/>
                <a:gd name="T22" fmla="*/ 245 w 318"/>
                <a:gd name="T23" fmla="*/ 107 h 246"/>
                <a:gd name="T24" fmla="*/ 214 w 318"/>
                <a:gd name="T25" fmla="*/ 126 h 246"/>
                <a:gd name="T26" fmla="*/ 202 w 318"/>
                <a:gd name="T27" fmla="*/ 139 h 246"/>
                <a:gd name="T28" fmla="*/ 188 w 318"/>
                <a:gd name="T29" fmla="*/ 127 h 246"/>
                <a:gd name="T30" fmla="*/ 173 w 318"/>
                <a:gd name="T31" fmla="*/ 137 h 246"/>
                <a:gd name="T32" fmla="*/ 174 w 318"/>
                <a:gd name="T33" fmla="*/ 150 h 246"/>
                <a:gd name="T34" fmla="*/ 199 w 318"/>
                <a:gd name="T35" fmla="*/ 171 h 246"/>
                <a:gd name="T36" fmla="*/ 220 w 318"/>
                <a:gd name="T37" fmla="*/ 173 h 246"/>
                <a:gd name="T38" fmla="*/ 217 w 318"/>
                <a:gd name="T39" fmla="*/ 190 h 246"/>
                <a:gd name="T40" fmla="*/ 238 w 318"/>
                <a:gd name="T41" fmla="*/ 207 h 246"/>
                <a:gd name="T42" fmla="*/ 240 w 318"/>
                <a:gd name="T43" fmla="*/ 213 h 246"/>
                <a:gd name="T44" fmla="*/ 239 w 318"/>
                <a:gd name="T45" fmla="*/ 227 h 246"/>
                <a:gd name="T46" fmla="*/ 212 w 318"/>
                <a:gd name="T47" fmla="*/ 221 h 246"/>
                <a:gd name="T48" fmla="*/ 185 w 318"/>
                <a:gd name="T49" fmla="*/ 207 h 246"/>
                <a:gd name="T50" fmla="*/ 185 w 318"/>
                <a:gd name="T51" fmla="*/ 223 h 246"/>
                <a:gd name="T52" fmla="*/ 177 w 318"/>
                <a:gd name="T53" fmla="*/ 246 h 246"/>
                <a:gd name="T54" fmla="*/ 168 w 318"/>
                <a:gd name="T55" fmla="*/ 238 h 246"/>
                <a:gd name="T56" fmla="*/ 139 w 318"/>
                <a:gd name="T57" fmla="*/ 236 h 246"/>
                <a:gd name="T58" fmla="*/ 115 w 318"/>
                <a:gd name="T59" fmla="*/ 237 h 246"/>
                <a:gd name="T60" fmla="*/ 112 w 318"/>
                <a:gd name="T61" fmla="*/ 213 h 246"/>
                <a:gd name="T62" fmla="*/ 82 w 318"/>
                <a:gd name="T63" fmla="*/ 215 h 246"/>
                <a:gd name="T64" fmla="*/ 57 w 318"/>
                <a:gd name="T65" fmla="*/ 217 h 246"/>
                <a:gd name="T66" fmla="*/ 49 w 318"/>
                <a:gd name="T67" fmla="*/ 199 h 246"/>
                <a:gd name="T68" fmla="*/ 65 w 318"/>
                <a:gd name="T69" fmla="*/ 186 h 246"/>
                <a:gd name="T70" fmla="*/ 65 w 318"/>
                <a:gd name="T71" fmla="*/ 171 h 246"/>
                <a:gd name="T72" fmla="*/ 56 w 318"/>
                <a:gd name="T73" fmla="*/ 172 h 246"/>
                <a:gd name="T74" fmla="*/ 48 w 318"/>
                <a:gd name="T75" fmla="*/ 145 h 246"/>
                <a:gd name="T76" fmla="*/ 43 w 318"/>
                <a:gd name="T77" fmla="*/ 137 h 246"/>
                <a:gd name="T78" fmla="*/ 44 w 318"/>
                <a:gd name="T79" fmla="*/ 124 h 246"/>
                <a:gd name="T80" fmla="*/ 36 w 318"/>
                <a:gd name="T81" fmla="*/ 128 h 246"/>
                <a:gd name="T82" fmla="*/ 28 w 318"/>
                <a:gd name="T83" fmla="*/ 117 h 246"/>
                <a:gd name="T84" fmla="*/ 8 w 318"/>
                <a:gd name="T85" fmla="*/ 89 h 246"/>
                <a:gd name="T86" fmla="*/ 8 w 318"/>
                <a:gd name="T87" fmla="*/ 70 h 246"/>
                <a:gd name="T88" fmla="*/ 14 w 318"/>
                <a:gd name="T89" fmla="*/ 58 h 246"/>
                <a:gd name="T90" fmla="*/ 46 w 318"/>
                <a:gd name="T91" fmla="*/ 54 h 246"/>
                <a:gd name="T92" fmla="*/ 57 w 318"/>
                <a:gd name="T93" fmla="*/ 61 h 246"/>
                <a:gd name="T94" fmla="*/ 62 w 318"/>
                <a:gd name="T95" fmla="*/ 59 h 246"/>
                <a:gd name="T96" fmla="*/ 70 w 318"/>
                <a:gd name="T97" fmla="*/ 66 h 246"/>
                <a:gd name="T98" fmla="*/ 85 w 318"/>
                <a:gd name="T99" fmla="*/ 72 h 246"/>
                <a:gd name="T100" fmla="*/ 101 w 318"/>
                <a:gd name="T101" fmla="*/ 62 h 246"/>
                <a:gd name="T102" fmla="*/ 117 w 318"/>
                <a:gd name="T103" fmla="*/ 70 h 246"/>
                <a:gd name="T104" fmla="*/ 135 w 318"/>
                <a:gd name="T105" fmla="*/ 63 h 246"/>
                <a:gd name="T106" fmla="*/ 156 w 318"/>
                <a:gd name="T107" fmla="*/ 56 h 246"/>
                <a:gd name="T108" fmla="*/ 165 w 318"/>
                <a:gd name="T109" fmla="*/ 45 h 246"/>
                <a:gd name="T110" fmla="*/ 188 w 318"/>
                <a:gd name="T111" fmla="*/ 45 h 246"/>
                <a:gd name="T112" fmla="*/ 207 w 318"/>
                <a:gd name="T113" fmla="*/ 57 h 246"/>
                <a:gd name="T114" fmla="*/ 218 w 318"/>
                <a:gd name="T115" fmla="*/ 68 h 246"/>
                <a:gd name="T116" fmla="*/ 238 w 318"/>
                <a:gd name="T117" fmla="*/ 54 h 246"/>
                <a:gd name="T118" fmla="*/ 259 w 318"/>
                <a:gd name="T119" fmla="*/ 52 h 246"/>
                <a:gd name="T120" fmla="*/ 265 w 318"/>
                <a:gd name="T121" fmla="*/ 24 h 246"/>
                <a:gd name="T122" fmla="*/ 280 w 318"/>
                <a:gd name="T123" fmla="*/ 9 h 246"/>
                <a:gd name="T124" fmla="*/ 294 w 318"/>
                <a:gd name="T12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8" h="246">
                  <a:moveTo>
                    <a:pt x="309" y="6"/>
                  </a:moveTo>
                  <a:lnTo>
                    <a:pt x="310" y="7"/>
                  </a:lnTo>
                  <a:lnTo>
                    <a:pt x="310" y="8"/>
                  </a:lnTo>
                  <a:lnTo>
                    <a:pt x="310" y="9"/>
                  </a:lnTo>
                  <a:lnTo>
                    <a:pt x="310" y="10"/>
                  </a:lnTo>
                  <a:lnTo>
                    <a:pt x="309" y="10"/>
                  </a:lnTo>
                  <a:lnTo>
                    <a:pt x="309" y="11"/>
                  </a:lnTo>
                  <a:lnTo>
                    <a:pt x="309" y="12"/>
                  </a:lnTo>
                  <a:lnTo>
                    <a:pt x="309" y="13"/>
                  </a:lnTo>
                  <a:lnTo>
                    <a:pt x="309" y="14"/>
                  </a:lnTo>
                  <a:lnTo>
                    <a:pt x="309" y="15"/>
                  </a:lnTo>
                  <a:lnTo>
                    <a:pt x="309" y="16"/>
                  </a:lnTo>
                  <a:lnTo>
                    <a:pt x="309" y="17"/>
                  </a:lnTo>
                  <a:lnTo>
                    <a:pt x="310" y="17"/>
                  </a:lnTo>
                  <a:lnTo>
                    <a:pt x="310" y="17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14" y="20"/>
                  </a:lnTo>
                  <a:lnTo>
                    <a:pt x="314" y="21"/>
                  </a:lnTo>
                  <a:lnTo>
                    <a:pt x="315" y="21"/>
                  </a:lnTo>
                  <a:lnTo>
                    <a:pt x="315" y="23"/>
                  </a:lnTo>
                  <a:lnTo>
                    <a:pt x="317" y="28"/>
                  </a:lnTo>
                  <a:lnTo>
                    <a:pt x="317" y="30"/>
                  </a:lnTo>
                  <a:lnTo>
                    <a:pt x="317" y="32"/>
                  </a:lnTo>
                  <a:lnTo>
                    <a:pt x="317" y="33"/>
                  </a:lnTo>
                  <a:lnTo>
                    <a:pt x="316" y="34"/>
                  </a:lnTo>
                  <a:lnTo>
                    <a:pt x="315" y="35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4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2" y="39"/>
                  </a:lnTo>
                  <a:lnTo>
                    <a:pt x="312" y="39"/>
                  </a:lnTo>
                  <a:lnTo>
                    <a:pt x="312" y="40"/>
                  </a:lnTo>
                  <a:lnTo>
                    <a:pt x="312" y="41"/>
                  </a:lnTo>
                  <a:lnTo>
                    <a:pt x="313" y="41"/>
                  </a:lnTo>
                  <a:lnTo>
                    <a:pt x="313" y="42"/>
                  </a:lnTo>
                  <a:lnTo>
                    <a:pt x="315" y="42"/>
                  </a:lnTo>
                  <a:lnTo>
                    <a:pt x="315" y="42"/>
                  </a:lnTo>
                  <a:lnTo>
                    <a:pt x="315" y="42"/>
                  </a:lnTo>
                  <a:lnTo>
                    <a:pt x="316" y="43"/>
                  </a:lnTo>
                  <a:lnTo>
                    <a:pt x="317" y="44"/>
                  </a:lnTo>
                  <a:lnTo>
                    <a:pt x="317" y="44"/>
                  </a:lnTo>
                  <a:lnTo>
                    <a:pt x="317" y="46"/>
                  </a:lnTo>
                  <a:lnTo>
                    <a:pt x="317" y="46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18" y="48"/>
                  </a:lnTo>
                  <a:lnTo>
                    <a:pt x="318" y="49"/>
                  </a:lnTo>
                  <a:lnTo>
                    <a:pt x="318" y="49"/>
                  </a:lnTo>
                  <a:lnTo>
                    <a:pt x="317" y="50"/>
                  </a:lnTo>
                  <a:lnTo>
                    <a:pt x="316" y="50"/>
                  </a:lnTo>
                  <a:lnTo>
                    <a:pt x="316" y="50"/>
                  </a:lnTo>
                  <a:lnTo>
                    <a:pt x="317" y="51"/>
                  </a:lnTo>
                  <a:lnTo>
                    <a:pt x="317" y="51"/>
                  </a:lnTo>
                  <a:lnTo>
                    <a:pt x="317" y="51"/>
                  </a:lnTo>
                  <a:lnTo>
                    <a:pt x="318" y="52"/>
                  </a:lnTo>
                  <a:lnTo>
                    <a:pt x="318" y="53"/>
                  </a:lnTo>
                  <a:lnTo>
                    <a:pt x="317" y="53"/>
                  </a:lnTo>
                  <a:lnTo>
                    <a:pt x="317" y="54"/>
                  </a:lnTo>
                  <a:lnTo>
                    <a:pt x="316" y="55"/>
                  </a:lnTo>
                  <a:lnTo>
                    <a:pt x="315" y="55"/>
                  </a:lnTo>
                  <a:lnTo>
                    <a:pt x="314" y="55"/>
                  </a:lnTo>
                  <a:lnTo>
                    <a:pt x="313" y="55"/>
                  </a:lnTo>
                  <a:lnTo>
                    <a:pt x="312" y="54"/>
                  </a:lnTo>
                  <a:lnTo>
                    <a:pt x="311" y="54"/>
                  </a:lnTo>
                  <a:lnTo>
                    <a:pt x="311" y="53"/>
                  </a:lnTo>
                  <a:lnTo>
                    <a:pt x="310" y="53"/>
                  </a:lnTo>
                  <a:lnTo>
                    <a:pt x="309" y="53"/>
                  </a:lnTo>
                  <a:lnTo>
                    <a:pt x="308" y="53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08" y="55"/>
                  </a:lnTo>
                  <a:lnTo>
                    <a:pt x="309" y="55"/>
                  </a:lnTo>
                  <a:lnTo>
                    <a:pt x="310" y="55"/>
                  </a:lnTo>
                  <a:lnTo>
                    <a:pt x="311" y="56"/>
                  </a:lnTo>
                  <a:lnTo>
                    <a:pt x="311" y="56"/>
                  </a:lnTo>
                  <a:lnTo>
                    <a:pt x="310" y="58"/>
                  </a:lnTo>
                  <a:lnTo>
                    <a:pt x="311" y="59"/>
                  </a:lnTo>
                  <a:lnTo>
                    <a:pt x="311" y="59"/>
                  </a:lnTo>
                  <a:lnTo>
                    <a:pt x="311" y="60"/>
                  </a:lnTo>
                  <a:lnTo>
                    <a:pt x="311" y="60"/>
                  </a:lnTo>
                  <a:lnTo>
                    <a:pt x="311" y="61"/>
                  </a:lnTo>
                  <a:lnTo>
                    <a:pt x="311" y="62"/>
                  </a:lnTo>
                  <a:lnTo>
                    <a:pt x="311" y="62"/>
                  </a:lnTo>
                  <a:lnTo>
                    <a:pt x="310" y="63"/>
                  </a:lnTo>
                  <a:lnTo>
                    <a:pt x="309" y="63"/>
                  </a:lnTo>
                  <a:lnTo>
                    <a:pt x="309" y="64"/>
                  </a:lnTo>
                  <a:lnTo>
                    <a:pt x="310" y="65"/>
                  </a:lnTo>
                  <a:lnTo>
                    <a:pt x="310" y="65"/>
                  </a:lnTo>
                  <a:lnTo>
                    <a:pt x="309" y="66"/>
                  </a:lnTo>
                  <a:lnTo>
                    <a:pt x="307" y="73"/>
                  </a:lnTo>
                  <a:lnTo>
                    <a:pt x="306" y="74"/>
                  </a:lnTo>
                  <a:lnTo>
                    <a:pt x="304" y="76"/>
                  </a:lnTo>
                  <a:lnTo>
                    <a:pt x="302" y="77"/>
                  </a:lnTo>
                  <a:lnTo>
                    <a:pt x="301" y="77"/>
                  </a:lnTo>
                  <a:lnTo>
                    <a:pt x="299" y="78"/>
                  </a:lnTo>
                  <a:lnTo>
                    <a:pt x="299" y="78"/>
                  </a:lnTo>
                  <a:lnTo>
                    <a:pt x="299" y="79"/>
                  </a:lnTo>
                  <a:lnTo>
                    <a:pt x="299" y="80"/>
                  </a:lnTo>
                  <a:lnTo>
                    <a:pt x="299" y="81"/>
                  </a:lnTo>
                  <a:lnTo>
                    <a:pt x="299" y="81"/>
                  </a:lnTo>
                  <a:lnTo>
                    <a:pt x="299" y="81"/>
                  </a:lnTo>
                  <a:lnTo>
                    <a:pt x="300" y="81"/>
                  </a:lnTo>
                  <a:lnTo>
                    <a:pt x="300" y="81"/>
                  </a:lnTo>
                  <a:lnTo>
                    <a:pt x="301" y="81"/>
                  </a:lnTo>
                  <a:lnTo>
                    <a:pt x="301" y="81"/>
                  </a:lnTo>
                  <a:lnTo>
                    <a:pt x="302" y="83"/>
                  </a:lnTo>
                  <a:lnTo>
                    <a:pt x="302" y="84"/>
                  </a:lnTo>
                  <a:lnTo>
                    <a:pt x="301" y="84"/>
                  </a:lnTo>
                  <a:lnTo>
                    <a:pt x="300" y="84"/>
                  </a:lnTo>
                  <a:lnTo>
                    <a:pt x="298" y="84"/>
                  </a:lnTo>
                  <a:lnTo>
                    <a:pt x="297" y="84"/>
                  </a:lnTo>
                  <a:lnTo>
                    <a:pt x="296" y="85"/>
                  </a:lnTo>
                  <a:lnTo>
                    <a:pt x="296" y="87"/>
                  </a:lnTo>
                  <a:lnTo>
                    <a:pt x="296" y="88"/>
                  </a:lnTo>
                  <a:lnTo>
                    <a:pt x="295" y="89"/>
                  </a:lnTo>
                  <a:lnTo>
                    <a:pt x="295" y="89"/>
                  </a:lnTo>
                  <a:lnTo>
                    <a:pt x="294" y="89"/>
                  </a:lnTo>
                  <a:lnTo>
                    <a:pt x="292" y="88"/>
                  </a:lnTo>
                  <a:lnTo>
                    <a:pt x="291" y="87"/>
                  </a:lnTo>
                  <a:lnTo>
                    <a:pt x="291" y="87"/>
                  </a:lnTo>
                  <a:lnTo>
                    <a:pt x="290" y="87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90" y="90"/>
                  </a:lnTo>
                  <a:lnTo>
                    <a:pt x="290" y="91"/>
                  </a:lnTo>
                  <a:lnTo>
                    <a:pt x="290" y="94"/>
                  </a:lnTo>
                  <a:lnTo>
                    <a:pt x="289" y="94"/>
                  </a:lnTo>
                  <a:lnTo>
                    <a:pt x="289" y="95"/>
                  </a:lnTo>
                  <a:lnTo>
                    <a:pt x="288" y="95"/>
                  </a:lnTo>
                  <a:lnTo>
                    <a:pt x="288" y="96"/>
                  </a:lnTo>
                  <a:lnTo>
                    <a:pt x="286" y="97"/>
                  </a:lnTo>
                  <a:lnTo>
                    <a:pt x="285" y="96"/>
                  </a:lnTo>
                  <a:lnTo>
                    <a:pt x="283" y="96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8" y="97"/>
                  </a:lnTo>
                  <a:lnTo>
                    <a:pt x="278" y="96"/>
                  </a:lnTo>
                  <a:lnTo>
                    <a:pt x="278" y="95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7" y="94"/>
                  </a:lnTo>
                  <a:lnTo>
                    <a:pt x="276" y="94"/>
                  </a:lnTo>
                  <a:lnTo>
                    <a:pt x="273" y="94"/>
                  </a:lnTo>
                  <a:lnTo>
                    <a:pt x="272" y="95"/>
                  </a:lnTo>
                  <a:lnTo>
                    <a:pt x="271" y="95"/>
                  </a:lnTo>
                  <a:lnTo>
                    <a:pt x="271" y="95"/>
                  </a:lnTo>
                  <a:lnTo>
                    <a:pt x="272" y="96"/>
                  </a:lnTo>
                  <a:lnTo>
                    <a:pt x="273" y="97"/>
                  </a:lnTo>
                  <a:lnTo>
                    <a:pt x="273" y="98"/>
                  </a:lnTo>
                  <a:lnTo>
                    <a:pt x="273" y="98"/>
                  </a:lnTo>
                  <a:lnTo>
                    <a:pt x="273" y="98"/>
                  </a:lnTo>
                  <a:lnTo>
                    <a:pt x="273" y="99"/>
                  </a:lnTo>
                  <a:lnTo>
                    <a:pt x="275" y="100"/>
                  </a:lnTo>
                  <a:lnTo>
                    <a:pt x="275" y="101"/>
                  </a:lnTo>
                  <a:lnTo>
                    <a:pt x="275" y="102"/>
                  </a:lnTo>
                  <a:lnTo>
                    <a:pt x="275" y="103"/>
                  </a:lnTo>
                  <a:lnTo>
                    <a:pt x="275" y="104"/>
                  </a:lnTo>
                  <a:lnTo>
                    <a:pt x="274" y="104"/>
                  </a:lnTo>
                  <a:lnTo>
                    <a:pt x="273" y="104"/>
                  </a:lnTo>
                  <a:lnTo>
                    <a:pt x="273" y="105"/>
                  </a:lnTo>
                  <a:lnTo>
                    <a:pt x="273" y="105"/>
                  </a:lnTo>
                  <a:lnTo>
                    <a:pt x="273" y="107"/>
                  </a:lnTo>
                  <a:lnTo>
                    <a:pt x="273" y="108"/>
                  </a:lnTo>
                  <a:lnTo>
                    <a:pt x="272" y="108"/>
                  </a:lnTo>
                  <a:lnTo>
                    <a:pt x="272" y="109"/>
                  </a:lnTo>
                  <a:lnTo>
                    <a:pt x="271" y="109"/>
                  </a:lnTo>
                  <a:lnTo>
                    <a:pt x="270" y="108"/>
                  </a:lnTo>
                  <a:lnTo>
                    <a:pt x="270" y="107"/>
                  </a:lnTo>
                  <a:lnTo>
                    <a:pt x="269" y="107"/>
                  </a:lnTo>
                  <a:lnTo>
                    <a:pt x="268" y="107"/>
                  </a:lnTo>
                  <a:lnTo>
                    <a:pt x="267" y="107"/>
                  </a:lnTo>
                  <a:lnTo>
                    <a:pt x="266" y="106"/>
                  </a:lnTo>
                  <a:lnTo>
                    <a:pt x="266" y="107"/>
                  </a:lnTo>
                  <a:lnTo>
                    <a:pt x="265" y="107"/>
                  </a:lnTo>
                  <a:lnTo>
                    <a:pt x="265" y="107"/>
                  </a:lnTo>
                  <a:lnTo>
                    <a:pt x="265" y="108"/>
                  </a:lnTo>
                  <a:lnTo>
                    <a:pt x="266" y="108"/>
                  </a:lnTo>
                  <a:lnTo>
                    <a:pt x="267" y="110"/>
                  </a:lnTo>
                  <a:lnTo>
                    <a:pt x="267" y="110"/>
                  </a:lnTo>
                  <a:lnTo>
                    <a:pt x="267" y="111"/>
                  </a:lnTo>
                  <a:lnTo>
                    <a:pt x="267" y="111"/>
                  </a:lnTo>
                  <a:lnTo>
                    <a:pt x="265" y="112"/>
                  </a:lnTo>
                  <a:lnTo>
                    <a:pt x="261" y="111"/>
                  </a:lnTo>
                  <a:lnTo>
                    <a:pt x="259" y="111"/>
                  </a:lnTo>
                  <a:lnTo>
                    <a:pt x="258" y="110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4" y="108"/>
                  </a:lnTo>
                  <a:lnTo>
                    <a:pt x="253" y="107"/>
                  </a:lnTo>
                  <a:lnTo>
                    <a:pt x="249" y="105"/>
                  </a:lnTo>
                  <a:lnTo>
                    <a:pt x="248" y="104"/>
                  </a:lnTo>
                  <a:lnTo>
                    <a:pt x="247" y="104"/>
                  </a:lnTo>
                  <a:lnTo>
                    <a:pt x="246" y="104"/>
                  </a:lnTo>
                  <a:lnTo>
                    <a:pt x="246" y="105"/>
                  </a:lnTo>
                  <a:lnTo>
                    <a:pt x="246" y="105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45" y="107"/>
                  </a:lnTo>
                  <a:lnTo>
                    <a:pt x="245" y="107"/>
                  </a:lnTo>
                  <a:lnTo>
                    <a:pt x="243" y="108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43" y="113"/>
                  </a:lnTo>
                  <a:lnTo>
                    <a:pt x="243" y="114"/>
                  </a:lnTo>
                  <a:lnTo>
                    <a:pt x="243" y="116"/>
                  </a:lnTo>
                  <a:lnTo>
                    <a:pt x="241" y="118"/>
                  </a:lnTo>
                  <a:lnTo>
                    <a:pt x="239" y="119"/>
                  </a:lnTo>
                  <a:lnTo>
                    <a:pt x="231" y="120"/>
                  </a:lnTo>
                  <a:lnTo>
                    <a:pt x="227" y="121"/>
                  </a:lnTo>
                  <a:lnTo>
                    <a:pt x="224" y="123"/>
                  </a:lnTo>
                  <a:lnTo>
                    <a:pt x="218" y="124"/>
                  </a:lnTo>
                  <a:lnTo>
                    <a:pt x="214" y="126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0" y="129"/>
                  </a:lnTo>
                  <a:lnTo>
                    <a:pt x="210" y="130"/>
                  </a:lnTo>
                  <a:lnTo>
                    <a:pt x="210" y="131"/>
                  </a:lnTo>
                  <a:lnTo>
                    <a:pt x="210" y="132"/>
                  </a:lnTo>
                  <a:lnTo>
                    <a:pt x="210" y="133"/>
                  </a:lnTo>
                  <a:lnTo>
                    <a:pt x="209" y="134"/>
                  </a:lnTo>
                  <a:lnTo>
                    <a:pt x="209" y="134"/>
                  </a:lnTo>
                  <a:lnTo>
                    <a:pt x="209" y="134"/>
                  </a:lnTo>
                  <a:lnTo>
                    <a:pt x="209" y="134"/>
                  </a:lnTo>
                  <a:lnTo>
                    <a:pt x="208" y="135"/>
                  </a:lnTo>
                  <a:lnTo>
                    <a:pt x="208" y="136"/>
                  </a:lnTo>
                  <a:lnTo>
                    <a:pt x="207" y="136"/>
                  </a:lnTo>
                  <a:lnTo>
                    <a:pt x="205" y="138"/>
                  </a:lnTo>
                  <a:lnTo>
                    <a:pt x="203" y="139"/>
                  </a:lnTo>
                  <a:lnTo>
                    <a:pt x="202" y="139"/>
                  </a:lnTo>
                  <a:lnTo>
                    <a:pt x="201" y="138"/>
                  </a:lnTo>
                  <a:lnTo>
                    <a:pt x="200" y="137"/>
                  </a:lnTo>
                  <a:lnTo>
                    <a:pt x="199" y="137"/>
                  </a:lnTo>
                  <a:lnTo>
                    <a:pt x="197" y="136"/>
                  </a:lnTo>
                  <a:lnTo>
                    <a:pt x="196" y="136"/>
                  </a:lnTo>
                  <a:lnTo>
                    <a:pt x="195" y="135"/>
                  </a:lnTo>
                  <a:lnTo>
                    <a:pt x="195" y="135"/>
                  </a:lnTo>
                  <a:lnTo>
                    <a:pt x="194" y="135"/>
                  </a:lnTo>
                  <a:lnTo>
                    <a:pt x="194" y="134"/>
                  </a:lnTo>
                  <a:lnTo>
                    <a:pt x="194" y="134"/>
                  </a:lnTo>
                  <a:lnTo>
                    <a:pt x="194" y="133"/>
                  </a:lnTo>
                  <a:lnTo>
                    <a:pt x="195" y="130"/>
                  </a:lnTo>
                  <a:lnTo>
                    <a:pt x="195" y="129"/>
                  </a:lnTo>
                  <a:lnTo>
                    <a:pt x="192" y="129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8" y="127"/>
                  </a:lnTo>
                  <a:lnTo>
                    <a:pt x="187" y="127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7" y="131"/>
                  </a:lnTo>
                  <a:lnTo>
                    <a:pt x="187" y="132"/>
                  </a:lnTo>
                  <a:lnTo>
                    <a:pt x="186" y="133"/>
                  </a:lnTo>
                  <a:lnTo>
                    <a:pt x="186" y="133"/>
                  </a:lnTo>
                  <a:lnTo>
                    <a:pt x="186" y="134"/>
                  </a:lnTo>
                  <a:lnTo>
                    <a:pt x="182" y="134"/>
                  </a:lnTo>
                  <a:lnTo>
                    <a:pt x="180" y="134"/>
                  </a:lnTo>
                  <a:lnTo>
                    <a:pt x="179" y="134"/>
                  </a:lnTo>
                  <a:lnTo>
                    <a:pt x="175" y="135"/>
                  </a:lnTo>
                  <a:lnTo>
                    <a:pt x="174" y="136"/>
                  </a:lnTo>
                  <a:lnTo>
                    <a:pt x="173" y="136"/>
                  </a:lnTo>
                  <a:lnTo>
                    <a:pt x="173" y="137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5" y="139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7" y="140"/>
                  </a:lnTo>
                  <a:lnTo>
                    <a:pt x="178" y="140"/>
                  </a:lnTo>
                  <a:lnTo>
                    <a:pt x="178" y="141"/>
                  </a:lnTo>
                  <a:lnTo>
                    <a:pt x="178" y="141"/>
                  </a:lnTo>
                  <a:lnTo>
                    <a:pt x="178" y="142"/>
                  </a:lnTo>
                  <a:lnTo>
                    <a:pt x="178" y="143"/>
                  </a:lnTo>
                  <a:lnTo>
                    <a:pt x="178" y="144"/>
                  </a:lnTo>
                  <a:lnTo>
                    <a:pt x="178" y="145"/>
                  </a:lnTo>
                  <a:lnTo>
                    <a:pt x="177" y="146"/>
                  </a:lnTo>
                  <a:lnTo>
                    <a:pt x="176" y="147"/>
                  </a:lnTo>
                  <a:lnTo>
                    <a:pt x="175" y="149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5" y="154"/>
                  </a:lnTo>
                  <a:lnTo>
                    <a:pt x="177" y="156"/>
                  </a:lnTo>
                  <a:lnTo>
                    <a:pt x="177" y="158"/>
                  </a:lnTo>
                  <a:lnTo>
                    <a:pt x="178" y="158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9" y="159"/>
                  </a:lnTo>
                  <a:lnTo>
                    <a:pt x="182" y="158"/>
                  </a:lnTo>
                  <a:lnTo>
                    <a:pt x="183" y="158"/>
                  </a:lnTo>
                  <a:lnTo>
                    <a:pt x="185" y="159"/>
                  </a:lnTo>
                  <a:lnTo>
                    <a:pt x="186" y="159"/>
                  </a:lnTo>
                  <a:lnTo>
                    <a:pt x="187" y="160"/>
                  </a:lnTo>
                  <a:lnTo>
                    <a:pt x="196" y="169"/>
                  </a:lnTo>
                  <a:lnTo>
                    <a:pt x="197" y="171"/>
                  </a:lnTo>
                  <a:lnTo>
                    <a:pt x="198" y="171"/>
                  </a:lnTo>
                  <a:lnTo>
                    <a:pt x="199" y="171"/>
                  </a:lnTo>
                  <a:lnTo>
                    <a:pt x="200" y="171"/>
                  </a:lnTo>
                  <a:lnTo>
                    <a:pt x="201" y="170"/>
                  </a:lnTo>
                  <a:lnTo>
                    <a:pt x="204" y="170"/>
                  </a:lnTo>
                  <a:lnTo>
                    <a:pt x="208" y="171"/>
                  </a:lnTo>
                  <a:lnTo>
                    <a:pt x="217" y="171"/>
                  </a:lnTo>
                  <a:lnTo>
                    <a:pt x="218" y="171"/>
                  </a:lnTo>
                  <a:lnTo>
                    <a:pt x="218" y="171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19" y="172"/>
                  </a:lnTo>
                  <a:lnTo>
                    <a:pt x="220" y="172"/>
                  </a:lnTo>
                  <a:lnTo>
                    <a:pt x="221" y="172"/>
                  </a:lnTo>
                  <a:lnTo>
                    <a:pt x="221" y="172"/>
                  </a:lnTo>
                  <a:lnTo>
                    <a:pt x="221" y="173"/>
                  </a:lnTo>
                  <a:lnTo>
                    <a:pt x="221" y="173"/>
                  </a:lnTo>
                  <a:lnTo>
                    <a:pt x="220" y="173"/>
                  </a:lnTo>
                  <a:lnTo>
                    <a:pt x="220" y="174"/>
                  </a:lnTo>
                  <a:lnTo>
                    <a:pt x="218" y="174"/>
                  </a:lnTo>
                  <a:lnTo>
                    <a:pt x="217" y="174"/>
                  </a:lnTo>
                  <a:lnTo>
                    <a:pt x="217" y="174"/>
                  </a:lnTo>
                  <a:lnTo>
                    <a:pt x="215" y="176"/>
                  </a:lnTo>
                  <a:lnTo>
                    <a:pt x="214" y="176"/>
                  </a:lnTo>
                  <a:lnTo>
                    <a:pt x="214" y="177"/>
                  </a:lnTo>
                  <a:lnTo>
                    <a:pt x="215" y="178"/>
                  </a:lnTo>
                  <a:lnTo>
                    <a:pt x="215" y="178"/>
                  </a:lnTo>
                  <a:lnTo>
                    <a:pt x="214" y="179"/>
                  </a:lnTo>
                  <a:lnTo>
                    <a:pt x="214" y="181"/>
                  </a:lnTo>
                  <a:lnTo>
                    <a:pt x="214" y="182"/>
                  </a:lnTo>
                  <a:lnTo>
                    <a:pt x="214" y="184"/>
                  </a:lnTo>
                  <a:lnTo>
                    <a:pt x="213" y="185"/>
                  </a:lnTo>
                  <a:lnTo>
                    <a:pt x="213" y="186"/>
                  </a:lnTo>
                  <a:lnTo>
                    <a:pt x="214" y="187"/>
                  </a:lnTo>
                  <a:lnTo>
                    <a:pt x="217" y="190"/>
                  </a:lnTo>
                  <a:lnTo>
                    <a:pt x="218" y="190"/>
                  </a:lnTo>
                  <a:lnTo>
                    <a:pt x="219" y="191"/>
                  </a:lnTo>
                  <a:lnTo>
                    <a:pt x="220" y="190"/>
                  </a:lnTo>
                  <a:lnTo>
                    <a:pt x="221" y="190"/>
                  </a:lnTo>
                  <a:lnTo>
                    <a:pt x="222" y="191"/>
                  </a:lnTo>
                  <a:lnTo>
                    <a:pt x="227" y="195"/>
                  </a:lnTo>
                  <a:lnTo>
                    <a:pt x="227" y="198"/>
                  </a:lnTo>
                  <a:lnTo>
                    <a:pt x="228" y="200"/>
                  </a:lnTo>
                  <a:lnTo>
                    <a:pt x="228" y="201"/>
                  </a:lnTo>
                  <a:lnTo>
                    <a:pt x="229" y="201"/>
                  </a:lnTo>
                  <a:lnTo>
                    <a:pt x="230" y="202"/>
                  </a:lnTo>
                  <a:lnTo>
                    <a:pt x="234" y="202"/>
                  </a:lnTo>
                  <a:lnTo>
                    <a:pt x="235" y="202"/>
                  </a:lnTo>
                  <a:lnTo>
                    <a:pt x="236" y="203"/>
                  </a:lnTo>
                  <a:lnTo>
                    <a:pt x="237" y="204"/>
                  </a:lnTo>
                  <a:lnTo>
                    <a:pt x="238" y="205"/>
                  </a:lnTo>
                  <a:lnTo>
                    <a:pt x="238" y="207"/>
                  </a:lnTo>
                  <a:lnTo>
                    <a:pt x="238" y="207"/>
                  </a:lnTo>
                  <a:lnTo>
                    <a:pt x="238" y="207"/>
                  </a:lnTo>
                  <a:lnTo>
                    <a:pt x="238" y="208"/>
                  </a:lnTo>
                  <a:lnTo>
                    <a:pt x="238" y="208"/>
                  </a:lnTo>
                  <a:lnTo>
                    <a:pt x="237" y="208"/>
                  </a:lnTo>
                  <a:lnTo>
                    <a:pt x="236" y="208"/>
                  </a:lnTo>
                  <a:lnTo>
                    <a:pt x="236" y="208"/>
                  </a:lnTo>
                  <a:lnTo>
                    <a:pt x="236" y="208"/>
                  </a:lnTo>
                  <a:lnTo>
                    <a:pt x="236" y="208"/>
                  </a:lnTo>
                  <a:lnTo>
                    <a:pt x="236" y="208"/>
                  </a:lnTo>
                  <a:lnTo>
                    <a:pt x="236" y="209"/>
                  </a:lnTo>
                  <a:lnTo>
                    <a:pt x="236" y="210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7" y="212"/>
                  </a:lnTo>
                  <a:lnTo>
                    <a:pt x="239" y="213"/>
                  </a:lnTo>
                  <a:lnTo>
                    <a:pt x="240" y="213"/>
                  </a:lnTo>
                  <a:lnTo>
                    <a:pt x="241" y="215"/>
                  </a:lnTo>
                  <a:lnTo>
                    <a:pt x="241" y="216"/>
                  </a:lnTo>
                  <a:lnTo>
                    <a:pt x="241" y="219"/>
                  </a:lnTo>
                  <a:lnTo>
                    <a:pt x="242" y="220"/>
                  </a:lnTo>
                  <a:lnTo>
                    <a:pt x="243" y="220"/>
                  </a:lnTo>
                  <a:lnTo>
                    <a:pt x="244" y="221"/>
                  </a:lnTo>
                  <a:lnTo>
                    <a:pt x="245" y="223"/>
                  </a:lnTo>
                  <a:lnTo>
                    <a:pt x="245" y="223"/>
                  </a:lnTo>
                  <a:lnTo>
                    <a:pt x="245" y="224"/>
                  </a:lnTo>
                  <a:lnTo>
                    <a:pt x="244" y="224"/>
                  </a:lnTo>
                  <a:lnTo>
                    <a:pt x="241" y="224"/>
                  </a:lnTo>
                  <a:lnTo>
                    <a:pt x="240" y="224"/>
                  </a:lnTo>
                  <a:lnTo>
                    <a:pt x="240" y="224"/>
                  </a:lnTo>
                  <a:lnTo>
                    <a:pt x="239" y="225"/>
                  </a:lnTo>
                  <a:lnTo>
                    <a:pt x="239" y="226"/>
                  </a:lnTo>
                  <a:lnTo>
                    <a:pt x="239" y="227"/>
                  </a:lnTo>
                  <a:lnTo>
                    <a:pt x="239" y="227"/>
                  </a:lnTo>
                  <a:lnTo>
                    <a:pt x="238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6" y="227"/>
                  </a:lnTo>
                  <a:lnTo>
                    <a:pt x="235" y="228"/>
                  </a:lnTo>
                  <a:lnTo>
                    <a:pt x="234" y="229"/>
                  </a:lnTo>
                  <a:lnTo>
                    <a:pt x="234" y="229"/>
                  </a:lnTo>
                  <a:lnTo>
                    <a:pt x="231" y="228"/>
                  </a:lnTo>
                  <a:lnTo>
                    <a:pt x="228" y="225"/>
                  </a:lnTo>
                  <a:lnTo>
                    <a:pt x="221" y="221"/>
                  </a:lnTo>
                  <a:lnTo>
                    <a:pt x="220" y="221"/>
                  </a:lnTo>
                  <a:lnTo>
                    <a:pt x="220" y="220"/>
                  </a:lnTo>
                  <a:lnTo>
                    <a:pt x="218" y="221"/>
                  </a:lnTo>
                  <a:lnTo>
                    <a:pt x="216" y="221"/>
                  </a:lnTo>
                  <a:lnTo>
                    <a:pt x="215" y="221"/>
                  </a:lnTo>
                  <a:lnTo>
                    <a:pt x="214" y="222"/>
                  </a:lnTo>
                  <a:lnTo>
                    <a:pt x="212" y="221"/>
                  </a:lnTo>
                  <a:lnTo>
                    <a:pt x="211" y="221"/>
                  </a:lnTo>
                  <a:lnTo>
                    <a:pt x="210" y="220"/>
                  </a:lnTo>
                  <a:lnTo>
                    <a:pt x="209" y="219"/>
                  </a:lnTo>
                  <a:lnTo>
                    <a:pt x="208" y="218"/>
                  </a:lnTo>
                  <a:lnTo>
                    <a:pt x="207" y="216"/>
                  </a:lnTo>
                  <a:lnTo>
                    <a:pt x="206" y="215"/>
                  </a:lnTo>
                  <a:lnTo>
                    <a:pt x="204" y="214"/>
                  </a:lnTo>
                  <a:lnTo>
                    <a:pt x="193" y="208"/>
                  </a:lnTo>
                  <a:lnTo>
                    <a:pt x="190" y="205"/>
                  </a:lnTo>
                  <a:lnTo>
                    <a:pt x="190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8" y="204"/>
                  </a:lnTo>
                  <a:lnTo>
                    <a:pt x="187" y="205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5" y="207"/>
                  </a:lnTo>
                  <a:lnTo>
                    <a:pt x="185" y="207"/>
                  </a:lnTo>
                  <a:lnTo>
                    <a:pt x="184" y="207"/>
                  </a:lnTo>
                  <a:lnTo>
                    <a:pt x="183" y="207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81" y="208"/>
                  </a:lnTo>
                  <a:lnTo>
                    <a:pt x="181" y="208"/>
                  </a:lnTo>
                  <a:lnTo>
                    <a:pt x="181" y="209"/>
                  </a:lnTo>
                  <a:lnTo>
                    <a:pt x="181" y="210"/>
                  </a:lnTo>
                  <a:lnTo>
                    <a:pt x="182" y="211"/>
                  </a:lnTo>
                  <a:lnTo>
                    <a:pt x="182" y="212"/>
                  </a:lnTo>
                  <a:lnTo>
                    <a:pt x="184" y="214"/>
                  </a:lnTo>
                  <a:lnTo>
                    <a:pt x="185" y="215"/>
                  </a:lnTo>
                  <a:lnTo>
                    <a:pt x="185" y="216"/>
                  </a:lnTo>
                  <a:lnTo>
                    <a:pt x="185" y="221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4" y="225"/>
                  </a:lnTo>
                  <a:lnTo>
                    <a:pt x="183" y="226"/>
                  </a:lnTo>
                  <a:lnTo>
                    <a:pt x="183" y="227"/>
                  </a:lnTo>
                  <a:lnTo>
                    <a:pt x="184" y="229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5" y="233"/>
                  </a:lnTo>
                  <a:lnTo>
                    <a:pt x="184" y="234"/>
                  </a:lnTo>
                  <a:lnTo>
                    <a:pt x="184" y="236"/>
                  </a:lnTo>
                  <a:lnTo>
                    <a:pt x="184" y="237"/>
                  </a:lnTo>
                  <a:lnTo>
                    <a:pt x="184" y="237"/>
                  </a:lnTo>
                  <a:lnTo>
                    <a:pt x="184" y="238"/>
                  </a:lnTo>
                  <a:lnTo>
                    <a:pt x="184" y="238"/>
                  </a:lnTo>
                  <a:lnTo>
                    <a:pt x="183" y="239"/>
                  </a:lnTo>
                  <a:lnTo>
                    <a:pt x="180" y="244"/>
                  </a:lnTo>
                  <a:lnTo>
                    <a:pt x="179" y="245"/>
                  </a:lnTo>
                  <a:lnTo>
                    <a:pt x="177" y="246"/>
                  </a:lnTo>
                  <a:lnTo>
                    <a:pt x="174" y="246"/>
                  </a:lnTo>
                  <a:lnTo>
                    <a:pt x="171" y="245"/>
                  </a:lnTo>
                  <a:lnTo>
                    <a:pt x="170" y="244"/>
                  </a:lnTo>
                  <a:lnTo>
                    <a:pt x="170" y="242"/>
                  </a:lnTo>
                  <a:lnTo>
                    <a:pt x="170" y="242"/>
                  </a:lnTo>
                  <a:lnTo>
                    <a:pt x="170" y="241"/>
                  </a:lnTo>
                  <a:lnTo>
                    <a:pt x="170" y="240"/>
                  </a:lnTo>
                  <a:lnTo>
                    <a:pt x="170" y="239"/>
                  </a:lnTo>
                  <a:lnTo>
                    <a:pt x="172" y="238"/>
                  </a:lnTo>
                  <a:lnTo>
                    <a:pt x="172" y="237"/>
                  </a:lnTo>
                  <a:lnTo>
                    <a:pt x="172" y="237"/>
                  </a:lnTo>
                  <a:lnTo>
                    <a:pt x="172" y="236"/>
                  </a:lnTo>
                  <a:lnTo>
                    <a:pt x="171" y="236"/>
                  </a:lnTo>
                  <a:lnTo>
                    <a:pt x="170" y="236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8" y="238"/>
                  </a:lnTo>
                  <a:lnTo>
                    <a:pt x="167" y="238"/>
                  </a:lnTo>
                  <a:lnTo>
                    <a:pt x="166" y="239"/>
                  </a:lnTo>
                  <a:lnTo>
                    <a:pt x="165" y="239"/>
                  </a:lnTo>
                  <a:lnTo>
                    <a:pt x="164" y="240"/>
                  </a:lnTo>
                  <a:lnTo>
                    <a:pt x="163" y="240"/>
                  </a:lnTo>
                  <a:lnTo>
                    <a:pt x="162" y="239"/>
                  </a:lnTo>
                  <a:lnTo>
                    <a:pt x="159" y="239"/>
                  </a:lnTo>
                  <a:lnTo>
                    <a:pt x="154" y="237"/>
                  </a:lnTo>
                  <a:lnTo>
                    <a:pt x="148" y="234"/>
                  </a:lnTo>
                  <a:lnTo>
                    <a:pt x="147" y="233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5" y="233"/>
                  </a:lnTo>
                  <a:lnTo>
                    <a:pt x="144" y="234"/>
                  </a:lnTo>
                  <a:lnTo>
                    <a:pt x="143" y="234"/>
                  </a:lnTo>
                  <a:lnTo>
                    <a:pt x="140" y="236"/>
                  </a:lnTo>
                  <a:lnTo>
                    <a:pt x="139" y="236"/>
                  </a:lnTo>
                  <a:lnTo>
                    <a:pt x="136" y="239"/>
                  </a:lnTo>
                  <a:lnTo>
                    <a:pt x="132" y="243"/>
                  </a:lnTo>
                  <a:lnTo>
                    <a:pt x="132" y="243"/>
                  </a:lnTo>
                  <a:lnTo>
                    <a:pt x="131" y="243"/>
                  </a:lnTo>
                  <a:lnTo>
                    <a:pt x="131" y="243"/>
                  </a:lnTo>
                  <a:lnTo>
                    <a:pt x="131" y="243"/>
                  </a:lnTo>
                  <a:lnTo>
                    <a:pt x="129" y="241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2" y="236"/>
                  </a:lnTo>
                  <a:lnTo>
                    <a:pt x="120" y="236"/>
                  </a:lnTo>
                  <a:lnTo>
                    <a:pt x="120" y="236"/>
                  </a:lnTo>
                  <a:lnTo>
                    <a:pt x="119" y="236"/>
                  </a:lnTo>
                  <a:lnTo>
                    <a:pt x="116" y="237"/>
                  </a:lnTo>
                  <a:lnTo>
                    <a:pt x="115" y="238"/>
                  </a:lnTo>
                  <a:lnTo>
                    <a:pt x="115" y="237"/>
                  </a:lnTo>
                  <a:lnTo>
                    <a:pt x="115" y="237"/>
                  </a:lnTo>
                  <a:lnTo>
                    <a:pt x="115" y="236"/>
                  </a:lnTo>
                  <a:lnTo>
                    <a:pt x="116" y="235"/>
                  </a:lnTo>
                  <a:lnTo>
                    <a:pt x="117" y="234"/>
                  </a:lnTo>
                  <a:lnTo>
                    <a:pt x="119" y="229"/>
                  </a:lnTo>
                  <a:lnTo>
                    <a:pt x="122" y="224"/>
                  </a:lnTo>
                  <a:lnTo>
                    <a:pt x="123" y="224"/>
                  </a:lnTo>
                  <a:lnTo>
                    <a:pt x="123" y="223"/>
                  </a:lnTo>
                  <a:lnTo>
                    <a:pt x="123" y="221"/>
                  </a:lnTo>
                  <a:lnTo>
                    <a:pt x="123" y="219"/>
                  </a:lnTo>
                  <a:lnTo>
                    <a:pt x="123" y="216"/>
                  </a:lnTo>
                  <a:lnTo>
                    <a:pt x="122" y="213"/>
                  </a:lnTo>
                  <a:lnTo>
                    <a:pt x="121" y="208"/>
                  </a:lnTo>
                  <a:lnTo>
                    <a:pt x="119" y="210"/>
                  </a:lnTo>
                  <a:lnTo>
                    <a:pt x="115" y="212"/>
                  </a:lnTo>
                  <a:lnTo>
                    <a:pt x="115" y="212"/>
                  </a:lnTo>
                  <a:lnTo>
                    <a:pt x="113" y="212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1" y="214"/>
                  </a:lnTo>
                  <a:lnTo>
                    <a:pt x="110" y="214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3" y="212"/>
                  </a:lnTo>
                  <a:lnTo>
                    <a:pt x="102" y="212"/>
                  </a:lnTo>
                  <a:lnTo>
                    <a:pt x="101" y="212"/>
                  </a:lnTo>
                  <a:lnTo>
                    <a:pt x="100" y="213"/>
                  </a:lnTo>
                  <a:lnTo>
                    <a:pt x="99" y="213"/>
                  </a:lnTo>
                  <a:lnTo>
                    <a:pt x="99" y="213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83" y="214"/>
                  </a:lnTo>
                  <a:lnTo>
                    <a:pt x="82" y="214"/>
                  </a:lnTo>
                  <a:lnTo>
                    <a:pt x="82" y="214"/>
                  </a:lnTo>
                  <a:lnTo>
                    <a:pt x="82" y="215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2" y="217"/>
                  </a:lnTo>
                  <a:lnTo>
                    <a:pt x="81" y="217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0" y="219"/>
                  </a:lnTo>
                  <a:lnTo>
                    <a:pt x="76" y="221"/>
                  </a:lnTo>
                  <a:lnTo>
                    <a:pt x="75" y="221"/>
                  </a:lnTo>
                  <a:lnTo>
                    <a:pt x="68" y="221"/>
                  </a:lnTo>
                  <a:lnTo>
                    <a:pt x="67" y="221"/>
                  </a:lnTo>
                  <a:lnTo>
                    <a:pt x="62" y="219"/>
                  </a:lnTo>
                  <a:lnTo>
                    <a:pt x="62" y="219"/>
                  </a:lnTo>
                  <a:lnTo>
                    <a:pt x="60" y="219"/>
                  </a:lnTo>
                  <a:lnTo>
                    <a:pt x="59" y="219"/>
                  </a:lnTo>
                  <a:lnTo>
                    <a:pt x="59" y="219"/>
                  </a:lnTo>
                  <a:lnTo>
                    <a:pt x="57" y="217"/>
                  </a:lnTo>
                  <a:lnTo>
                    <a:pt x="56" y="216"/>
                  </a:lnTo>
                  <a:lnTo>
                    <a:pt x="56" y="215"/>
                  </a:lnTo>
                  <a:lnTo>
                    <a:pt x="55" y="214"/>
                  </a:lnTo>
                  <a:lnTo>
                    <a:pt x="51" y="208"/>
                  </a:lnTo>
                  <a:lnTo>
                    <a:pt x="49" y="207"/>
                  </a:lnTo>
                  <a:lnTo>
                    <a:pt x="47" y="206"/>
                  </a:lnTo>
                  <a:lnTo>
                    <a:pt x="44" y="205"/>
                  </a:lnTo>
                  <a:lnTo>
                    <a:pt x="45" y="204"/>
                  </a:lnTo>
                  <a:lnTo>
                    <a:pt x="45" y="203"/>
                  </a:lnTo>
                  <a:lnTo>
                    <a:pt x="45" y="203"/>
                  </a:lnTo>
                  <a:lnTo>
                    <a:pt x="46" y="202"/>
                  </a:lnTo>
                  <a:lnTo>
                    <a:pt x="46" y="202"/>
                  </a:lnTo>
                  <a:lnTo>
                    <a:pt x="46" y="201"/>
                  </a:lnTo>
                  <a:lnTo>
                    <a:pt x="47" y="201"/>
                  </a:lnTo>
                  <a:lnTo>
                    <a:pt x="48" y="201"/>
                  </a:lnTo>
                  <a:lnTo>
                    <a:pt x="48" y="200"/>
                  </a:lnTo>
                  <a:lnTo>
                    <a:pt x="49" y="199"/>
                  </a:lnTo>
                  <a:lnTo>
                    <a:pt x="50" y="198"/>
                  </a:lnTo>
                  <a:lnTo>
                    <a:pt x="51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54" y="198"/>
                  </a:lnTo>
                  <a:lnTo>
                    <a:pt x="55" y="198"/>
                  </a:lnTo>
                  <a:lnTo>
                    <a:pt x="56" y="196"/>
                  </a:lnTo>
                  <a:lnTo>
                    <a:pt x="60" y="194"/>
                  </a:lnTo>
                  <a:lnTo>
                    <a:pt x="60" y="193"/>
                  </a:lnTo>
                  <a:lnTo>
                    <a:pt x="60" y="192"/>
                  </a:lnTo>
                  <a:lnTo>
                    <a:pt x="62" y="189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65" y="186"/>
                  </a:lnTo>
                  <a:lnTo>
                    <a:pt x="65" y="186"/>
                  </a:lnTo>
                  <a:lnTo>
                    <a:pt x="66" y="185"/>
                  </a:lnTo>
                  <a:lnTo>
                    <a:pt x="66" y="184"/>
                  </a:lnTo>
                  <a:lnTo>
                    <a:pt x="69" y="182"/>
                  </a:lnTo>
                  <a:lnTo>
                    <a:pt x="70" y="182"/>
                  </a:lnTo>
                  <a:lnTo>
                    <a:pt x="71" y="181"/>
                  </a:lnTo>
                  <a:lnTo>
                    <a:pt x="71" y="180"/>
                  </a:lnTo>
                  <a:lnTo>
                    <a:pt x="71" y="179"/>
                  </a:lnTo>
                  <a:lnTo>
                    <a:pt x="71" y="178"/>
                  </a:lnTo>
                  <a:lnTo>
                    <a:pt x="71" y="177"/>
                  </a:lnTo>
                  <a:lnTo>
                    <a:pt x="70" y="176"/>
                  </a:lnTo>
                  <a:lnTo>
                    <a:pt x="70" y="175"/>
                  </a:lnTo>
                  <a:lnTo>
                    <a:pt x="69" y="174"/>
                  </a:lnTo>
                  <a:lnTo>
                    <a:pt x="69" y="173"/>
                  </a:lnTo>
                  <a:lnTo>
                    <a:pt x="69" y="172"/>
                  </a:lnTo>
                  <a:lnTo>
                    <a:pt x="67" y="172"/>
                  </a:lnTo>
                  <a:lnTo>
                    <a:pt x="66" y="172"/>
                  </a:lnTo>
                  <a:lnTo>
                    <a:pt x="65" y="171"/>
                  </a:lnTo>
                  <a:lnTo>
                    <a:pt x="65" y="171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3" y="172"/>
                  </a:lnTo>
                  <a:lnTo>
                    <a:pt x="63" y="172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60" y="172"/>
                  </a:lnTo>
                  <a:lnTo>
                    <a:pt x="60" y="171"/>
                  </a:lnTo>
                  <a:lnTo>
                    <a:pt x="57" y="170"/>
                  </a:lnTo>
                  <a:lnTo>
                    <a:pt x="57" y="170"/>
                  </a:lnTo>
                  <a:lnTo>
                    <a:pt x="57" y="170"/>
                  </a:lnTo>
                  <a:lnTo>
                    <a:pt x="57" y="170"/>
                  </a:lnTo>
                  <a:lnTo>
                    <a:pt x="57" y="172"/>
                  </a:lnTo>
                  <a:lnTo>
                    <a:pt x="57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5" y="172"/>
                  </a:lnTo>
                  <a:lnTo>
                    <a:pt x="55" y="172"/>
                  </a:lnTo>
                  <a:lnTo>
                    <a:pt x="55" y="172"/>
                  </a:lnTo>
                  <a:lnTo>
                    <a:pt x="54" y="171"/>
                  </a:lnTo>
                  <a:lnTo>
                    <a:pt x="54" y="171"/>
                  </a:lnTo>
                  <a:lnTo>
                    <a:pt x="53" y="169"/>
                  </a:lnTo>
                  <a:lnTo>
                    <a:pt x="53" y="167"/>
                  </a:lnTo>
                  <a:lnTo>
                    <a:pt x="53" y="166"/>
                  </a:lnTo>
                  <a:lnTo>
                    <a:pt x="53" y="165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48" y="161"/>
                  </a:lnTo>
                  <a:lnTo>
                    <a:pt x="48" y="158"/>
                  </a:lnTo>
                  <a:lnTo>
                    <a:pt x="49" y="155"/>
                  </a:lnTo>
                  <a:lnTo>
                    <a:pt x="49" y="149"/>
                  </a:lnTo>
                  <a:lnTo>
                    <a:pt x="48" y="145"/>
                  </a:lnTo>
                  <a:lnTo>
                    <a:pt x="48" y="144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4" y="145"/>
                  </a:lnTo>
                  <a:lnTo>
                    <a:pt x="44" y="145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43" y="144"/>
                  </a:lnTo>
                  <a:lnTo>
                    <a:pt x="42" y="143"/>
                  </a:lnTo>
                  <a:lnTo>
                    <a:pt x="42" y="142"/>
                  </a:lnTo>
                  <a:lnTo>
                    <a:pt x="43" y="142"/>
                  </a:lnTo>
                  <a:lnTo>
                    <a:pt x="43" y="140"/>
                  </a:lnTo>
                  <a:lnTo>
                    <a:pt x="43" y="139"/>
                  </a:lnTo>
                  <a:lnTo>
                    <a:pt x="43" y="138"/>
                  </a:lnTo>
                  <a:lnTo>
                    <a:pt x="43" y="137"/>
                  </a:lnTo>
                  <a:lnTo>
                    <a:pt x="43" y="137"/>
                  </a:lnTo>
                  <a:lnTo>
                    <a:pt x="43" y="136"/>
                  </a:lnTo>
                  <a:lnTo>
                    <a:pt x="43" y="136"/>
                  </a:lnTo>
                  <a:lnTo>
                    <a:pt x="44" y="135"/>
                  </a:lnTo>
                  <a:lnTo>
                    <a:pt x="46" y="133"/>
                  </a:lnTo>
                  <a:lnTo>
                    <a:pt x="47" y="132"/>
                  </a:lnTo>
                  <a:lnTo>
                    <a:pt x="47" y="131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6" y="127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6" y="125"/>
                  </a:lnTo>
                  <a:lnTo>
                    <a:pt x="45" y="124"/>
                  </a:lnTo>
                  <a:lnTo>
                    <a:pt x="45" y="124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41" y="127"/>
                  </a:lnTo>
                  <a:lnTo>
                    <a:pt x="41" y="129"/>
                  </a:lnTo>
                  <a:lnTo>
                    <a:pt x="41" y="129"/>
                  </a:lnTo>
                  <a:lnTo>
                    <a:pt x="41" y="130"/>
                  </a:lnTo>
                  <a:lnTo>
                    <a:pt x="40" y="130"/>
                  </a:lnTo>
                  <a:lnTo>
                    <a:pt x="40" y="130"/>
                  </a:lnTo>
                  <a:lnTo>
                    <a:pt x="40" y="130"/>
                  </a:lnTo>
                  <a:lnTo>
                    <a:pt x="36" y="128"/>
                  </a:lnTo>
                  <a:lnTo>
                    <a:pt x="35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0" y="128"/>
                  </a:lnTo>
                  <a:lnTo>
                    <a:pt x="30" y="127"/>
                  </a:lnTo>
                  <a:lnTo>
                    <a:pt x="29" y="127"/>
                  </a:lnTo>
                  <a:lnTo>
                    <a:pt x="29" y="126"/>
                  </a:lnTo>
                  <a:lnTo>
                    <a:pt x="28" y="123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0"/>
                  </a:lnTo>
                  <a:lnTo>
                    <a:pt x="27" y="120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2"/>
                  </a:lnTo>
                  <a:lnTo>
                    <a:pt x="25" y="111"/>
                  </a:lnTo>
                  <a:lnTo>
                    <a:pt x="15" y="102"/>
                  </a:lnTo>
                  <a:lnTo>
                    <a:pt x="14" y="101"/>
                  </a:lnTo>
                  <a:lnTo>
                    <a:pt x="14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3" y="92"/>
                  </a:lnTo>
                  <a:lnTo>
                    <a:pt x="12" y="91"/>
                  </a:lnTo>
                  <a:lnTo>
                    <a:pt x="10" y="90"/>
                  </a:lnTo>
                  <a:lnTo>
                    <a:pt x="9" y="89"/>
                  </a:lnTo>
                  <a:lnTo>
                    <a:pt x="8" y="89"/>
                  </a:lnTo>
                  <a:lnTo>
                    <a:pt x="7" y="88"/>
                  </a:lnTo>
                  <a:lnTo>
                    <a:pt x="4" y="88"/>
                  </a:lnTo>
                  <a:lnTo>
                    <a:pt x="0" y="87"/>
                  </a:lnTo>
                  <a:lnTo>
                    <a:pt x="2" y="83"/>
                  </a:lnTo>
                  <a:lnTo>
                    <a:pt x="2" y="82"/>
                  </a:lnTo>
                  <a:lnTo>
                    <a:pt x="3" y="80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6" y="77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5"/>
                  </a:lnTo>
                  <a:lnTo>
                    <a:pt x="6" y="74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4" y="64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7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25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8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8" y="57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49" y="50"/>
                  </a:lnTo>
                  <a:lnTo>
                    <a:pt x="49" y="52"/>
                  </a:lnTo>
                  <a:lnTo>
                    <a:pt x="52" y="56"/>
                  </a:lnTo>
                  <a:lnTo>
                    <a:pt x="53" y="60"/>
                  </a:lnTo>
                  <a:lnTo>
                    <a:pt x="54" y="62"/>
                  </a:lnTo>
                  <a:lnTo>
                    <a:pt x="55" y="62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6" y="62"/>
                  </a:lnTo>
                  <a:lnTo>
                    <a:pt x="57" y="62"/>
                  </a:lnTo>
                  <a:lnTo>
                    <a:pt x="57" y="61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1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1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1" y="59"/>
                  </a:lnTo>
                  <a:lnTo>
                    <a:pt x="62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6" y="59"/>
                  </a:lnTo>
                  <a:lnTo>
                    <a:pt x="66" y="58"/>
                  </a:lnTo>
                  <a:lnTo>
                    <a:pt x="67" y="58"/>
                  </a:lnTo>
                  <a:lnTo>
                    <a:pt x="68" y="58"/>
                  </a:lnTo>
                  <a:lnTo>
                    <a:pt x="68" y="59"/>
                  </a:lnTo>
                  <a:lnTo>
                    <a:pt x="69" y="60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8" y="65"/>
                  </a:lnTo>
                  <a:lnTo>
                    <a:pt x="70" y="66"/>
                  </a:lnTo>
                  <a:lnTo>
                    <a:pt x="71" y="68"/>
                  </a:lnTo>
                  <a:lnTo>
                    <a:pt x="72" y="69"/>
                  </a:lnTo>
                  <a:lnTo>
                    <a:pt x="73" y="70"/>
                  </a:lnTo>
                  <a:lnTo>
                    <a:pt x="75" y="71"/>
                  </a:lnTo>
                  <a:lnTo>
                    <a:pt x="76" y="72"/>
                  </a:lnTo>
                  <a:lnTo>
                    <a:pt x="77" y="73"/>
                  </a:lnTo>
                  <a:lnTo>
                    <a:pt x="78" y="73"/>
                  </a:lnTo>
                  <a:lnTo>
                    <a:pt x="78" y="74"/>
                  </a:lnTo>
                  <a:lnTo>
                    <a:pt x="79" y="75"/>
                  </a:lnTo>
                  <a:lnTo>
                    <a:pt x="80" y="75"/>
                  </a:lnTo>
                  <a:lnTo>
                    <a:pt x="81" y="75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4" y="73"/>
                  </a:lnTo>
                  <a:lnTo>
                    <a:pt x="84" y="73"/>
                  </a:lnTo>
                  <a:lnTo>
                    <a:pt x="84" y="72"/>
                  </a:lnTo>
                  <a:lnTo>
                    <a:pt x="85" y="72"/>
                  </a:lnTo>
                  <a:lnTo>
                    <a:pt x="86" y="70"/>
                  </a:lnTo>
                  <a:lnTo>
                    <a:pt x="87" y="69"/>
                  </a:lnTo>
                  <a:lnTo>
                    <a:pt x="87" y="69"/>
                  </a:lnTo>
                  <a:lnTo>
                    <a:pt x="87" y="68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9" y="69"/>
                  </a:lnTo>
                  <a:lnTo>
                    <a:pt x="90" y="69"/>
                  </a:lnTo>
                  <a:lnTo>
                    <a:pt x="91" y="70"/>
                  </a:lnTo>
                  <a:lnTo>
                    <a:pt x="92" y="70"/>
                  </a:lnTo>
                  <a:lnTo>
                    <a:pt x="93" y="69"/>
                  </a:lnTo>
                  <a:lnTo>
                    <a:pt x="94" y="67"/>
                  </a:lnTo>
                  <a:lnTo>
                    <a:pt x="94" y="66"/>
                  </a:lnTo>
                  <a:lnTo>
                    <a:pt x="95" y="65"/>
                  </a:lnTo>
                  <a:lnTo>
                    <a:pt x="98" y="63"/>
                  </a:lnTo>
                  <a:lnTo>
                    <a:pt x="99" y="62"/>
                  </a:lnTo>
                  <a:lnTo>
                    <a:pt x="101" y="62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4" y="62"/>
                  </a:lnTo>
                  <a:lnTo>
                    <a:pt x="105" y="65"/>
                  </a:lnTo>
                  <a:lnTo>
                    <a:pt x="105" y="65"/>
                  </a:lnTo>
                  <a:lnTo>
                    <a:pt x="106" y="65"/>
                  </a:lnTo>
                  <a:lnTo>
                    <a:pt x="107" y="65"/>
                  </a:lnTo>
                  <a:lnTo>
                    <a:pt x="108" y="65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9" y="71"/>
                  </a:lnTo>
                  <a:lnTo>
                    <a:pt x="110" y="71"/>
                  </a:lnTo>
                  <a:lnTo>
                    <a:pt x="113" y="72"/>
                  </a:lnTo>
                  <a:lnTo>
                    <a:pt x="115" y="72"/>
                  </a:lnTo>
                  <a:lnTo>
                    <a:pt x="116" y="71"/>
                  </a:lnTo>
                  <a:lnTo>
                    <a:pt x="117" y="70"/>
                  </a:lnTo>
                  <a:lnTo>
                    <a:pt x="122" y="68"/>
                  </a:lnTo>
                  <a:lnTo>
                    <a:pt x="122" y="69"/>
                  </a:lnTo>
                  <a:lnTo>
                    <a:pt x="122" y="69"/>
                  </a:lnTo>
                  <a:lnTo>
                    <a:pt x="122" y="71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3" y="72"/>
                  </a:lnTo>
                  <a:lnTo>
                    <a:pt x="126" y="70"/>
                  </a:lnTo>
                  <a:lnTo>
                    <a:pt x="127" y="69"/>
                  </a:lnTo>
                  <a:lnTo>
                    <a:pt x="127" y="68"/>
                  </a:lnTo>
                  <a:lnTo>
                    <a:pt x="127" y="68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8" y="66"/>
                  </a:lnTo>
                  <a:lnTo>
                    <a:pt x="134" y="63"/>
                  </a:lnTo>
                  <a:lnTo>
                    <a:pt x="135" y="63"/>
                  </a:lnTo>
                  <a:lnTo>
                    <a:pt x="135" y="63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37" y="61"/>
                  </a:lnTo>
                  <a:lnTo>
                    <a:pt x="142" y="61"/>
                  </a:lnTo>
                  <a:lnTo>
                    <a:pt x="143" y="60"/>
                  </a:lnTo>
                  <a:lnTo>
                    <a:pt x="147" y="60"/>
                  </a:lnTo>
                  <a:lnTo>
                    <a:pt x="148" y="60"/>
                  </a:lnTo>
                  <a:lnTo>
                    <a:pt x="150" y="60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52" y="61"/>
                  </a:lnTo>
                  <a:lnTo>
                    <a:pt x="153" y="60"/>
                  </a:lnTo>
                  <a:lnTo>
                    <a:pt x="155" y="59"/>
                  </a:lnTo>
                  <a:lnTo>
                    <a:pt x="155" y="58"/>
                  </a:lnTo>
                  <a:lnTo>
                    <a:pt x="156" y="57"/>
                  </a:lnTo>
                  <a:lnTo>
                    <a:pt x="156" y="57"/>
                  </a:lnTo>
                  <a:lnTo>
                    <a:pt x="156" y="56"/>
                  </a:lnTo>
                  <a:lnTo>
                    <a:pt x="157" y="56"/>
                  </a:lnTo>
                  <a:lnTo>
                    <a:pt x="158" y="57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62" y="53"/>
                  </a:lnTo>
                  <a:lnTo>
                    <a:pt x="162" y="52"/>
                  </a:lnTo>
                  <a:lnTo>
                    <a:pt x="162" y="51"/>
                  </a:lnTo>
                  <a:lnTo>
                    <a:pt x="162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2" y="49"/>
                  </a:lnTo>
                  <a:lnTo>
                    <a:pt x="163" y="49"/>
                  </a:lnTo>
                  <a:lnTo>
                    <a:pt x="164" y="48"/>
                  </a:lnTo>
                  <a:lnTo>
                    <a:pt x="165" y="47"/>
                  </a:lnTo>
                  <a:lnTo>
                    <a:pt x="165" y="45"/>
                  </a:lnTo>
                  <a:lnTo>
                    <a:pt x="165" y="44"/>
                  </a:lnTo>
                  <a:lnTo>
                    <a:pt x="166" y="43"/>
                  </a:lnTo>
                  <a:lnTo>
                    <a:pt x="166" y="42"/>
                  </a:lnTo>
                  <a:lnTo>
                    <a:pt x="167" y="41"/>
                  </a:lnTo>
                  <a:lnTo>
                    <a:pt x="168" y="40"/>
                  </a:lnTo>
                  <a:lnTo>
                    <a:pt x="174" y="40"/>
                  </a:lnTo>
                  <a:lnTo>
                    <a:pt x="175" y="41"/>
                  </a:lnTo>
                  <a:lnTo>
                    <a:pt x="176" y="42"/>
                  </a:lnTo>
                  <a:lnTo>
                    <a:pt x="180" y="46"/>
                  </a:lnTo>
                  <a:lnTo>
                    <a:pt x="183" y="46"/>
                  </a:lnTo>
                  <a:lnTo>
                    <a:pt x="186" y="44"/>
                  </a:lnTo>
                  <a:lnTo>
                    <a:pt x="187" y="43"/>
                  </a:lnTo>
                  <a:lnTo>
                    <a:pt x="189" y="42"/>
                  </a:lnTo>
                  <a:lnTo>
                    <a:pt x="189" y="43"/>
                  </a:lnTo>
                  <a:lnTo>
                    <a:pt x="189" y="43"/>
                  </a:lnTo>
                  <a:lnTo>
                    <a:pt x="188" y="44"/>
                  </a:lnTo>
                  <a:lnTo>
                    <a:pt x="188" y="45"/>
                  </a:lnTo>
                  <a:lnTo>
                    <a:pt x="188" y="45"/>
                  </a:lnTo>
                  <a:lnTo>
                    <a:pt x="189" y="45"/>
                  </a:lnTo>
                  <a:lnTo>
                    <a:pt x="190" y="45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3" y="48"/>
                  </a:lnTo>
                  <a:lnTo>
                    <a:pt x="194" y="53"/>
                  </a:lnTo>
                  <a:lnTo>
                    <a:pt x="195" y="55"/>
                  </a:lnTo>
                  <a:lnTo>
                    <a:pt x="195" y="56"/>
                  </a:lnTo>
                  <a:lnTo>
                    <a:pt x="196" y="56"/>
                  </a:lnTo>
                  <a:lnTo>
                    <a:pt x="198" y="57"/>
                  </a:lnTo>
                  <a:lnTo>
                    <a:pt x="199" y="57"/>
                  </a:lnTo>
                  <a:lnTo>
                    <a:pt x="201" y="56"/>
                  </a:lnTo>
                  <a:lnTo>
                    <a:pt x="201" y="56"/>
                  </a:lnTo>
                  <a:lnTo>
                    <a:pt x="204" y="57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7" y="58"/>
                  </a:lnTo>
                  <a:lnTo>
                    <a:pt x="207" y="60"/>
                  </a:lnTo>
                  <a:lnTo>
                    <a:pt x="207" y="61"/>
                  </a:lnTo>
                  <a:lnTo>
                    <a:pt x="207" y="62"/>
                  </a:lnTo>
                  <a:lnTo>
                    <a:pt x="205" y="64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11" y="68"/>
                  </a:lnTo>
                  <a:lnTo>
                    <a:pt x="215" y="72"/>
                  </a:lnTo>
                  <a:lnTo>
                    <a:pt x="216" y="72"/>
                  </a:lnTo>
                  <a:lnTo>
                    <a:pt x="217" y="72"/>
                  </a:lnTo>
                  <a:lnTo>
                    <a:pt x="218" y="72"/>
                  </a:lnTo>
                  <a:lnTo>
                    <a:pt x="218" y="71"/>
                  </a:lnTo>
                  <a:lnTo>
                    <a:pt x="218" y="70"/>
                  </a:lnTo>
                  <a:lnTo>
                    <a:pt x="218" y="69"/>
                  </a:lnTo>
                  <a:lnTo>
                    <a:pt x="218" y="69"/>
                  </a:lnTo>
                  <a:lnTo>
                    <a:pt x="218" y="68"/>
                  </a:lnTo>
                  <a:lnTo>
                    <a:pt x="219" y="68"/>
                  </a:lnTo>
                  <a:lnTo>
                    <a:pt x="220" y="67"/>
                  </a:lnTo>
                  <a:lnTo>
                    <a:pt x="220" y="65"/>
                  </a:lnTo>
                  <a:lnTo>
                    <a:pt x="220" y="62"/>
                  </a:lnTo>
                  <a:lnTo>
                    <a:pt x="221" y="61"/>
                  </a:lnTo>
                  <a:lnTo>
                    <a:pt x="223" y="59"/>
                  </a:lnTo>
                  <a:lnTo>
                    <a:pt x="227" y="56"/>
                  </a:lnTo>
                  <a:lnTo>
                    <a:pt x="228" y="56"/>
                  </a:lnTo>
                  <a:lnTo>
                    <a:pt x="230" y="57"/>
                  </a:lnTo>
                  <a:lnTo>
                    <a:pt x="231" y="57"/>
                  </a:lnTo>
                  <a:lnTo>
                    <a:pt x="232" y="57"/>
                  </a:lnTo>
                  <a:lnTo>
                    <a:pt x="234" y="57"/>
                  </a:lnTo>
                  <a:lnTo>
                    <a:pt x="235" y="57"/>
                  </a:lnTo>
                  <a:lnTo>
                    <a:pt x="236" y="56"/>
                  </a:lnTo>
                  <a:lnTo>
                    <a:pt x="237" y="55"/>
                  </a:lnTo>
                  <a:lnTo>
                    <a:pt x="238" y="54"/>
                  </a:lnTo>
                  <a:lnTo>
                    <a:pt x="238" y="54"/>
                  </a:lnTo>
                  <a:lnTo>
                    <a:pt x="239" y="54"/>
                  </a:lnTo>
                  <a:lnTo>
                    <a:pt x="240" y="55"/>
                  </a:lnTo>
                  <a:lnTo>
                    <a:pt x="242" y="56"/>
                  </a:lnTo>
                  <a:lnTo>
                    <a:pt x="248" y="58"/>
                  </a:lnTo>
                  <a:lnTo>
                    <a:pt x="248" y="58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9" y="55"/>
                  </a:lnTo>
                  <a:lnTo>
                    <a:pt x="250" y="53"/>
                  </a:lnTo>
                  <a:lnTo>
                    <a:pt x="250" y="52"/>
                  </a:lnTo>
                  <a:lnTo>
                    <a:pt x="250" y="52"/>
                  </a:lnTo>
                  <a:lnTo>
                    <a:pt x="253" y="53"/>
                  </a:lnTo>
                  <a:lnTo>
                    <a:pt x="256" y="54"/>
                  </a:lnTo>
                  <a:lnTo>
                    <a:pt x="257" y="55"/>
                  </a:lnTo>
                  <a:lnTo>
                    <a:pt x="259" y="54"/>
                  </a:lnTo>
                  <a:lnTo>
                    <a:pt x="259" y="53"/>
                  </a:lnTo>
                  <a:lnTo>
                    <a:pt x="259" y="52"/>
                  </a:lnTo>
                  <a:lnTo>
                    <a:pt x="259" y="51"/>
                  </a:lnTo>
                  <a:lnTo>
                    <a:pt x="260" y="48"/>
                  </a:lnTo>
                  <a:lnTo>
                    <a:pt x="260" y="46"/>
                  </a:lnTo>
                  <a:lnTo>
                    <a:pt x="261" y="42"/>
                  </a:lnTo>
                  <a:lnTo>
                    <a:pt x="261" y="42"/>
                  </a:lnTo>
                  <a:lnTo>
                    <a:pt x="260" y="41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61" y="39"/>
                  </a:lnTo>
                  <a:lnTo>
                    <a:pt x="262" y="39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64" y="35"/>
                  </a:lnTo>
                  <a:lnTo>
                    <a:pt x="264" y="34"/>
                  </a:lnTo>
                  <a:lnTo>
                    <a:pt x="264" y="26"/>
                  </a:lnTo>
                  <a:lnTo>
                    <a:pt x="264" y="25"/>
                  </a:lnTo>
                  <a:lnTo>
                    <a:pt x="265" y="24"/>
                  </a:lnTo>
                  <a:lnTo>
                    <a:pt x="266" y="21"/>
                  </a:lnTo>
                  <a:lnTo>
                    <a:pt x="267" y="20"/>
                  </a:lnTo>
                  <a:lnTo>
                    <a:pt x="268" y="19"/>
                  </a:lnTo>
                  <a:lnTo>
                    <a:pt x="270" y="18"/>
                  </a:lnTo>
                  <a:lnTo>
                    <a:pt x="272" y="18"/>
                  </a:lnTo>
                  <a:lnTo>
                    <a:pt x="273" y="19"/>
                  </a:lnTo>
                  <a:lnTo>
                    <a:pt x="274" y="19"/>
                  </a:lnTo>
                  <a:lnTo>
                    <a:pt x="274" y="18"/>
                  </a:lnTo>
                  <a:lnTo>
                    <a:pt x="275" y="14"/>
                  </a:lnTo>
                  <a:lnTo>
                    <a:pt x="275" y="13"/>
                  </a:lnTo>
                  <a:lnTo>
                    <a:pt x="276" y="11"/>
                  </a:lnTo>
                  <a:lnTo>
                    <a:pt x="276" y="10"/>
                  </a:lnTo>
                  <a:lnTo>
                    <a:pt x="278" y="10"/>
                  </a:lnTo>
                  <a:lnTo>
                    <a:pt x="279" y="10"/>
                  </a:lnTo>
                  <a:lnTo>
                    <a:pt x="279" y="10"/>
                  </a:lnTo>
                  <a:lnTo>
                    <a:pt x="280" y="10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2" y="10"/>
                  </a:lnTo>
                  <a:lnTo>
                    <a:pt x="283" y="10"/>
                  </a:lnTo>
                  <a:lnTo>
                    <a:pt x="284" y="10"/>
                  </a:lnTo>
                  <a:lnTo>
                    <a:pt x="285" y="10"/>
                  </a:lnTo>
                  <a:lnTo>
                    <a:pt x="285" y="9"/>
                  </a:lnTo>
                  <a:lnTo>
                    <a:pt x="286" y="7"/>
                  </a:lnTo>
                  <a:lnTo>
                    <a:pt x="286" y="6"/>
                  </a:lnTo>
                  <a:lnTo>
                    <a:pt x="287" y="6"/>
                  </a:lnTo>
                  <a:lnTo>
                    <a:pt x="287" y="5"/>
                  </a:lnTo>
                  <a:lnTo>
                    <a:pt x="288" y="4"/>
                  </a:lnTo>
                  <a:lnTo>
                    <a:pt x="288" y="3"/>
                  </a:lnTo>
                  <a:lnTo>
                    <a:pt x="291" y="0"/>
                  </a:lnTo>
                  <a:lnTo>
                    <a:pt x="292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94" y="0"/>
                  </a:lnTo>
                  <a:lnTo>
                    <a:pt x="294" y="1"/>
                  </a:lnTo>
                  <a:lnTo>
                    <a:pt x="295" y="1"/>
                  </a:lnTo>
                  <a:lnTo>
                    <a:pt x="296" y="2"/>
                  </a:lnTo>
                  <a:lnTo>
                    <a:pt x="296" y="3"/>
                  </a:lnTo>
                  <a:lnTo>
                    <a:pt x="297" y="4"/>
                  </a:lnTo>
                  <a:lnTo>
                    <a:pt x="301" y="5"/>
                  </a:lnTo>
                  <a:lnTo>
                    <a:pt x="303" y="5"/>
                  </a:lnTo>
                  <a:lnTo>
                    <a:pt x="306" y="5"/>
                  </a:lnTo>
                  <a:lnTo>
                    <a:pt x="308" y="5"/>
                  </a:lnTo>
                  <a:lnTo>
                    <a:pt x="308" y="6"/>
                  </a:lnTo>
                  <a:lnTo>
                    <a:pt x="309" y="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3070410" y="3026954"/>
              <a:ext cx="673234" cy="1005110"/>
            </a:xfrm>
            <a:custGeom>
              <a:avLst/>
              <a:gdLst>
                <a:gd name="T0" fmla="*/ 264 w 284"/>
                <a:gd name="T1" fmla="*/ 86 h 424"/>
                <a:gd name="T2" fmla="*/ 244 w 284"/>
                <a:gd name="T3" fmla="*/ 92 h 424"/>
                <a:gd name="T4" fmla="*/ 225 w 284"/>
                <a:gd name="T5" fmla="*/ 65 h 424"/>
                <a:gd name="T6" fmla="*/ 225 w 284"/>
                <a:gd name="T7" fmla="*/ 74 h 424"/>
                <a:gd name="T8" fmla="*/ 197 w 284"/>
                <a:gd name="T9" fmla="*/ 64 h 424"/>
                <a:gd name="T10" fmla="*/ 178 w 284"/>
                <a:gd name="T11" fmla="*/ 48 h 424"/>
                <a:gd name="T12" fmla="*/ 181 w 284"/>
                <a:gd name="T13" fmla="*/ 67 h 424"/>
                <a:gd name="T14" fmla="*/ 161 w 284"/>
                <a:gd name="T15" fmla="*/ 92 h 424"/>
                <a:gd name="T16" fmla="*/ 188 w 284"/>
                <a:gd name="T17" fmla="*/ 128 h 424"/>
                <a:gd name="T18" fmla="*/ 209 w 284"/>
                <a:gd name="T19" fmla="*/ 138 h 424"/>
                <a:gd name="T20" fmla="*/ 209 w 284"/>
                <a:gd name="T21" fmla="*/ 152 h 424"/>
                <a:gd name="T22" fmla="*/ 175 w 284"/>
                <a:gd name="T23" fmla="*/ 176 h 424"/>
                <a:gd name="T24" fmla="*/ 156 w 284"/>
                <a:gd name="T25" fmla="*/ 185 h 424"/>
                <a:gd name="T26" fmla="*/ 202 w 284"/>
                <a:gd name="T27" fmla="*/ 217 h 424"/>
                <a:gd name="T28" fmla="*/ 202 w 284"/>
                <a:gd name="T29" fmla="*/ 243 h 424"/>
                <a:gd name="T30" fmla="*/ 191 w 284"/>
                <a:gd name="T31" fmla="*/ 269 h 424"/>
                <a:gd name="T32" fmla="*/ 208 w 284"/>
                <a:gd name="T33" fmla="*/ 297 h 424"/>
                <a:gd name="T34" fmla="*/ 218 w 284"/>
                <a:gd name="T35" fmla="*/ 328 h 424"/>
                <a:gd name="T36" fmla="*/ 223 w 284"/>
                <a:gd name="T37" fmla="*/ 366 h 424"/>
                <a:gd name="T38" fmla="*/ 218 w 284"/>
                <a:gd name="T39" fmla="*/ 392 h 424"/>
                <a:gd name="T40" fmla="*/ 224 w 284"/>
                <a:gd name="T41" fmla="*/ 416 h 424"/>
                <a:gd name="T42" fmla="*/ 209 w 284"/>
                <a:gd name="T43" fmla="*/ 412 h 424"/>
                <a:gd name="T44" fmla="*/ 204 w 284"/>
                <a:gd name="T45" fmla="*/ 389 h 424"/>
                <a:gd name="T46" fmla="*/ 196 w 284"/>
                <a:gd name="T47" fmla="*/ 392 h 424"/>
                <a:gd name="T48" fmla="*/ 195 w 284"/>
                <a:gd name="T49" fmla="*/ 383 h 424"/>
                <a:gd name="T50" fmla="*/ 191 w 284"/>
                <a:gd name="T51" fmla="*/ 421 h 424"/>
                <a:gd name="T52" fmla="*/ 188 w 284"/>
                <a:gd name="T53" fmla="*/ 395 h 424"/>
                <a:gd name="T54" fmla="*/ 180 w 284"/>
                <a:gd name="T55" fmla="*/ 418 h 424"/>
                <a:gd name="T56" fmla="*/ 170 w 284"/>
                <a:gd name="T57" fmla="*/ 403 h 424"/>
                <a:gd name="T58" fmla="*/ 166 w 284"/>
                <a:gd name="T59" fmla="*/ 409 h 424"/>
                <a:gd name="T60" fmla="*/ 150 w 284"/>
                <a:gd name="T61" fmla="*/ 367 h 424"/>
                <a:gd name="T62" fmla="*/ 158 w 284"/>
                <a:gd name="T63" fmla="*/ 387 h 424"/>
                <a:gd name="T64" fmla="*/ 115 w 284"/>
                <a:gd name="T65" fmla="*/ 416 h 424"/>
                <a:gd name="T66" fmla="*/ 88 w 284"/>
                <a:gd name="T67" fmla="*/ 393 h 424"/>
                <a:gd name="T68" fmla="*/ 65 w 284"/>
                <a:gd name="T69" fmla="*/ 376 h 424"/>
                <a:gd name="T70" fmla="*/ 68 w 284"/>
                <a:gd name="T71" fmla="*/ 359 h 424"/>
                <a:gd name="T72" fmla="*/ 56 w 284"/>
                <a:gd name="T73" fmla="*/ 344 h 424"/>
                <a:gd name="T74" fmla="*/ 47 w 284"/>
                <a:gd name="T75" fmla="*/ 317 h 424"/>
                <a:gd name="T76" fmla="*/ 9 w 284"/>
                <a:gd name="T77" fmla="*/ 301 h 424"/>
                <a:gd name="T78" fmla="*/ 0 w 284"/>
                <a:gd name="T79" fmla="*/ 280 h 424"/>
                <a:gd name="T80" fmla="*/ 21 w 284"/>
                <a:gd name="T81" fmla="*/ 278 h 424"/>
                <a:gd name="T82" fmla="*/ 45 w 284"/>
                <a:gd name="T83" fmla="*/ 267 h 424"/>
                <a:gd name="T84" fmla="*/ 81 w 284"/>
                <a:gd name="T85" fmla="*/ 251 h 424"/>
                <a:gd name="T86" fmla="*/ 100 w 284"/>
                <a:gd name="T87" fmla="*/ 251 h 424"/>
                <a:gd name="T88" fmla="*/ 105 w 284"/>
                <a:gd name="T89" fmla="*/ 239 h 424"/>
                <a:gd name="T90" fmla="*/ 124 w 284"/>
                <a:gd name="T91" fmla="*/ 227 h 424"/>
                <a:gd name="T92" fmla="*/ 136 w 284"/>
                <a:gd name="T93" fmla="*/ 206 h 424"/>
                <a:gd name="T94" fmla="*/ 143 w 284"/>
                <a:gd name="T95" fmla="*/ 198 h 424"/>
                <a:gd name="T96" fmla="*/ 139 w 284"/>
                <a:gd name="T97" fmla="*/ 184 h 424"/>
                <a:gd name="T98" fmla="*/ 136 w 284"/>
                <a:gd name="T99" fmla="*/ 159 h 424"/>
                <a:gd name="T100" fmla="*/ 136 w 284"/>
                <a:gd name="T101" fmla="*/ 139 h 424"/>
                <a:gd name="T102" fmla="*/ 148 w 284"/>
                <a:gd name="T103" fmla="*/ 128 h 424"/>
                <a:gd name="T104" fmla="*/ 147 w 284"/>
                <a:gd name="T105" fmla="*/ 111 h 424"/>
                <a:gd name="T106" fmla="*/ 140 w 284"/>
                <a:gd name="T107" fmla="*/ 95 h 424"/>
                <a:gd name="T108" fmla="*/ 170 w 284"/>
                <a:gd name="T109" fmla="*/ 68 h 424"/>
                <a:gd name="T110" fmla="*/ 166 w 284"/>
                <a:gd name="T111" fmla="*/ 56 h 424"/>
                <a:gd name="T112" fmla="*/ 156 w 284"/>
                <a:gd name="T113" fmla="*/ 18 h 424"/>
                <a:gd name="T114" fmla="*/ 176 w 284"/>
                <a:gd name="T115" fmla="*/ 12 h 424"/>
                <a:gd name="T116" fmla="*/ 217 w 284"/>
                <a:gd name="T117" fmla="*/ 22 h 424"/>
                <a:gd name="T118" fmla="*/ 253 w 284"/>
                <a:gd name="T119" fmla="*/ 34 h 424"/>
                <a:gd name="T120" fmla="*/ 281 w 284"/>
                <a:gd name="T121" fmla="*/ 39 h 424"/>
                <a:gd name="T122" fmla="*/ 276 w 284"/>
                <a:gd name="T123" fmla="*/ 7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" h="424">
                  <a:moveTo>
                    <a:pt x="271" y="78"/>
                  </a:moveTo>
                  <a:lnTo>
                    <a:pt x="270" y="79"/>
                  </a:lnTo>
                  <a:lnTo>
                    <a:pt x="268" y="79"/>
                  </a:lnTo>
                  <a:lnTo>
                    <a:pt x="268" y="77"/>
                  </a:lnTo>
                  <a:lnTo>
                    <a:pt x="267" y="76"/>
                  </a:lnTo>
                  <a:lnTo>
                    <a:pt x="266" y="76"/>
                  </a:lnTo>
                  <a:lnTo>
                    <a:pt x="265" y="77"/>
                  </a:lnTo>
                  <a:lnTo>
                    <a:pt x="264" y="77"/>
                  </a:lnTo>
                  <a:lnTo>
                    <a:pt x="264" y="79"/>
                  </a:lnTo>
                  <a:lnTo>
                    <a:pt x="265" y="80"/>
                  </a:lnTo>
                  <a:lnTo>
                    <a:pt x="265" y="80"/>
                  </a:lnTo>
                  <a:lnTo>
                    <a:pt x="263" y="80"/>
                  </a:lnTo>
                  <a:lnTo>
                    <a:pt x="262" y="80"/>
                  </a:lnTo>
                  <a:lnTo>
                    <a:pt x="262" y="80"/>
                  </a:lnTo>
                  <a:lnTo>
                    <a:pt x="262" y="81"/>
                  </a:lnTo>
                  <a:lnTo>
                    <a:pt x="261" y="82"/>
                  </a:lnTo>
                  <a:lnTo>
                    <a:pt x="261" y="83"/>
                  </a:lnTo>
                  <a:lnTo>
                    <a:pt x="262" y="84"/>
                  </a:lnTo>
                  <a:lnTo>
                    <a:pt x="264" y="84"/>
                  </a:lnTo>
                  <a:lnTo>
                    <a:pt x="263" y="84"/>
                  </a:lnTo>
                  <a:lnTo>
                    <a:pt x="262" y="85"/>
                  </a:lnTo>
                  <a:lnTo>
                    <a:pt x="261" y="86"/>
                  </a:lnTo>
                  <a:lnTo>
                    <a:pt x="261" y="86"/>
                  </a:lnTo>
                  <a:lnTo>
                    <a:pt x="262" y="87"/>
                  </a:lnTo>
                  <a:lnTo>
                    <a:pt x="263" y="86"/>
                  </a:lnTo>
                  <a:lnTo>
                    <a:pt x="264" y="86"/>
                  </a:lnTo>
                  <a:lnTo>
                    <a:pt x="264" y="87"/>
                  </a:lnTo>
                  <a:lnTo>
                    <a:pt x="264" y="89"/>
                  </a:lnTo>
                  <a:lnTo>
                    <a:pt x="261" y="91"/>
                  </a:lnTo>
                  <a:lnTo>
                    <a:pt x="260" y="93"/>
                  </a:lnTo>
                  <a:lnTo>
                    <a:pt x="260" y="94"/>
                  </a:lnTo>
                  <a:lnTo>
                    <a:pt x="260" y="95"/>
                  </a:lnTo>
                  <a:lnTo>
                    <a:pt x="260" y="96"/>
                  </a:lnTo>
                  <a:lnTo>
                    <a:pt x="259" y="96"/>
                  </a:lnTo>
                  <a:lnTo>
                    <a:pt x="258" y="96"/>
                  </a:lnTo>
                  <a:lnTo>
                    <a:pt x="257" y="95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5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0" y="93"/>
                  </a:lnTo>
                  <a:lnTo>
                    <a:pt x="249" y="92"/>
                  </a:lnTo>
                  <a:lnTo>
                    <a:pt x="248" y="92"/>
                  </a:lnTo>
                  <a:lnTo>
                    <a:pt x="248" y="92"/>
                  </a:lnTo>
                  <a:lnTo>
                    <a:pt x="246" y="93"/>
                  </a:lnTo>
                  <a:lnTo>
                    <a:pt x="245" y="93"/>
                  </a:lnTo>
                  <a:lnTo>
                    <a:pt x="244" y="92"/>
                  </a:lnTo>
                  <a:lnTo>
                    <a:pt x="242" y="92"/>
                  </a:lnTo>
                  <a:lnTo>
                    <a:pt x="241" y="89"/>
                  </a:lnTo>
                  <a:lnTo>
                    <a:pt x="238" y="89"/>
                  </a:lnTo>
                  <a:lnTo>
                    <a:pt x="238" y="88"/>
                  </a:lnTo>
                  <a:lnTo>
                    <a:pt x="237" y="86"/>
                  </a:lnTo>
                  <a:lnTo>
                    <a:pt x="236" y="86"/>
                  </a:lnTo>
                  <a:lnTo>
                    <a:pt x="236" y="85"/>
                  </a:lnTo>
                  <a:lnTo>
                    <a:pt x="231" y="83"/>
                  </a:lnTo>
                  <a:lnTo>
                    <a:pt x="230" y="82"/>
                  </a:lnTo>
                  <a:lnTo>
                    <a:pt x="230" y="80"/>
                  </a:lnTo>
                  <a:lnTo>
                    <a:pt x="229" y="76"/>
                  </a:lnTo>
                  <a:lnTo>
                    <a:pt x="228" y="75"/>
                  </a:lnTo>
                  <a:lnTo>
                    <a:pt x="227" y="73"/>
                  </a:lnTo>
                  <a:lnTo>
                    <a:pt x="227" y="71"/>
                  </a:lnTo>
                  <a:lnTo>
                    <a:pt x="227" y="70"/>
                  </a:lnTo>
                  <a:lnTo>
                    <a:pt x="228" y="69"/>
                  </a:lnTo>
                  <a:lnTo>
                    <a:pt x="228" y="70"/>
                  </a:lnTo>
                  <a:lnTo>
                    <a:pt x="229" y="70"/>
                  </a:lnTo>
                  <a:lnTo>
                    <a:pt x="229" y="68"/>
                  </a:lnTo>
                  <a:lnTo>
                    <a:pt x="228" y="68"/>
                  </a:lnTo>
                  <a:lnTo>
                    <a:pt x="227" y="68"/>
                  </a:lnTo>
                  <a:lnTo>
                    <a:pt x="226" y="67"/>
                  </a:lnTo>
                  <a:lnTo>
                    <a:pt x="226" y="67"/>
                  </a:lnTo>
                  <a:lnTo>
                    <a:pt x="226" y="66"/>
                  </a:lnTo>
                  <a:lnTo>
                    <a:pt x="225" y="65"/>
                  </a:lnTo>
                  <a:lnTo>
                    <a:pt x="225" y="65"/>
                  </a:lnTo>
                  <a:lnTo>
                    <a:pt x="223" y="64"/>
                  </a:lnTo>
                  <a:lnTo>
                    <a:pt x="222" y="64"/>
                  </a:lnTo>
                  <a:lnTo>
                    <a:pt x="222" y="63"/>
                  </a:lnTo>
                  <a:lnTo>
                    <a:pt x="221" y="62"/>
                  </a:lnTo>
                  <a:lnTo>
                    <a:pt x="220" y="62"/>
                  </a:lnTo>
                  <a:lnTo>
                    <a:pt x="219" y="61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16" y="61"/>
                  </a:lnTo>
                  <a:lnTo>
                    <a:pt x="216" y="62"/>
                  </a:lnTo>
                  <a:lnTo>
                    <a:pt x="215" y="63"/>
                  </a:lnTo>
                  <a:lnTo>
                    <a:pt x="214" y="64"/>
                  </a:lnTo>
                  <a:lnTo>
                    <a:pt x="214" y="66"/>
                  </a:lnTo>
                  <a:lnTo>
                    <a:pt x="216" y="67"/>
                  </a:lnTo>
                  <a:lnTo>
                    <a:pt x="218" y="68"/>
                  </a:lnTo>
                  <a:lnTo>
                    <a:pt x="219" y="68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21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2"/>
                  </a:lnTo>
                  <a:lnTo>
                    <a:pt x="223" y="73"/>
                  </a:lnTo>
                  <a:lnTo>
                    <a:pt x="223" y="73"/>
                  </a:lnTo>
                  <a:lnTo>
                    <a:pt x="224" y="73"/>
                  </a:lnTo>
                  <a:lnTo>
                    <a:pt x="225" y="74"/>
                  </a:lnTo>
                  <a:lnTo>
                    <a:pt x="223" y="75"/>
                  </a:lnTo>
                  <a:lnTo>
                    <a:pt x="220" y="76"/>
                  </a:lnTo>
                  <a:lnTo>
                    <a:pt x="218" y="76"/>
                  </a:lnTo>
                  <a:lnTo>
                    <a:pt x="215" y="73"/>
                  </a:lnTo>
                  <a:lnTo>
                    <a:pt x="213" y="72"/>
                  </a:lnTo>
                  <a:lnTo>
                    <a:pt x="212" y="73"/>
                  </a:lnTo>
                  <a:lnTo>
                    <a:pt x="211" y="76"/>
                  </a:lnTo>
                  <a:lnTo>
                    <a:pt x="210" y="76"/>
                  </a:lnTo>
                  <a:lnTo>
                    <a:pt x="208" y="76"/>
                  </a:lnTo>
                  <a:lnTo>
                    <a:pt x="208" y="74"/>
                  </a:lnTo>
                  <a:lnTo>
                    <a:pt x="207" y="73"/>
                  </a:lnTo>
                  <a:lnTo>
                    <a:pt x="207" y="72"/>
                  </a:lnTo>
                  <a:lnTo>
                    <a:pt x="204" y="71"/>
                  </a:lnTo>
                  <a:lnTo>
                    <a:pt x="199" y="73"/>
                  </a:lnTo>
                  <a:lnTo>
                    <a:pt x="197" y="72"/>
                  </a:lnTo>
                  <a:lnTo>
                    <a:pt x="198" y="72"/>
                  </a:lnTo>
                  <a:lnTo>
                    <a:pt x="200" y="70"/>
                  </a:lnTo>
                  <a:lnTo>
                    <a:pt x="201" y="70"/>
                  </a:lnTo>
                  <a:lnTo>
                    <a:pt x="202" y="68"/>
                  </a:lnTo>
                  <a:lnTo>
                    <a:pt x="202" y="67"/>
                  </a:lnTo>
                  <a:lnTo>
                    <a:pt x="201" y="67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199" y="64"/>
                  </a:lnTo>
                  <a:lnTo>
                    <a:pt x="198" y="64"/>
                  </a:lnTo>
                  <a:lnTo>
                    <a:pt x="197" y="64"/>
                  </a:lnTo>
                  <a:lnTo>
                    <a:pt x="197" y="63"/>
                  </a:lnTo>
                  <a:lnTo>
                    <a:pt x="197" y="63"/>
                  </a:lnTo>
                  <a:lnTo>
                    <a:pt x="198" y="62"/>
                  </a:lnTo>
                  <a:lnTo>
                    <a:pt x="196" y="62"/>
                  </a:lnTo>
                  <a:lnTo>
                    <a:pt x="196" y="61"/>
                  </a:lnTo>
                  <a:lnTo>
                    <a:pt x="195" y="61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3" y="59"/>
                  </a:lnTo>
                  <a:lnTo>
                    <a:pt x="193" y="58"/>
                  </a:lnTo>
                  <a:lnTo>
                    <a:pt x="191" y="58"/>
                  </a:lnTo>
                  <a:lnTo>
                    <a:pt x="190" y="58"/>
                  </a:lnTo>
                  <a:lnTo>
                    <a:pt x="189" y="58"/>
                  </a:lnTo>
                  <a:lnTo>
                    <a:pt x="187" y="57"/>
                  </a:lnTo>
                  <a:lnTo>
                    <a:pt x="187" y="56"/>
                  </a:lnTo>
                  <a:lnTo>
                    <a:pt x="186" y="55"/>
                  </a:lnTo>
                  <a:lnTo>
                    <a:pt x="185" y="55"/>
                  </a:lnTo>
                  <a:lnTo>
                    <a:pt x="184" y="54"/>
                  </a:lnTo>
                  <a:lnTo>
                    <a:pt x="183" y="53"/>
                  </a:lnTo>
                  <a:lnTo>
                    <a:pt x="181" y="53"/>
                  </a:lnTo>
                  <a:lnTo>
                    <a:pt x="180" y="51"/>
                  </a:lnTo>
                  <a:lnTo>
                    <a:pt x="180" y="50"/>
                  </a:lnTo>
                  <a:lnTo>
                    <a:pt x="180" y="48"/>
                  </a:lnTo>
                  <a:lnTo>
                    <a:pt x="180" y="47"/>
                  </a:lnTo>
                  <a:lnTo>
                    <a:pt x="179" y="47"/>
                  </a:lnTo>
                  <a:lnTo>
                    <a:pt x="178" y="48"/>
                  </a:lnTo>
                  <a:lnTo>
                    <a:pt x="177" y="49"/>
                  </a:lnTo>
                  <a:lnTo>
                    <a:pt x="177" y="50"/>
                  </a:lnTo>
                  <a:lnTo>
                    <a:pt x="175" y="55"/>
                  </a:lnTo>
                  <a:lnTo>
                    <a:pt x="174" y="56"/>
                  </a:lnTo>
                  <a:lnTo>
                    <a:pt x="174" y="57"/>
                  </a:lnTo>
                  <a:lnTo>
                    <a:pt x="174" y="58"/>
                  </a:lnTo>
                  <a:lnTo>
                    <a:pt x="175" y="60"/>
                  </a:lnTo>
                  <a:lnTo>
                    <a:pt x="176" y="60"/>
                  </a:lnTo>
                  <a:lnTo>
                    <a:pt x="176" y="59"/>
                  </a:lnTo>
                  <a:lnTo>
                    <a:pt x="176" y="57"/>
                  </a:lnTo>
                  <a:lnTo>
                    <a:pt x="176" y="57"/>
                  </a:lnTo>
                  <a:lnTo>
                    <a:pt x="177" y="57"/>
                  </a:lnTo>
                  <a:lnTo>
                    <a:pt x="178" y="58"/>
                  </a:lnTo>
                  <a:lnTo>
                    <a:pt x="182" y="58"/>
                  </a:lnTo>
                  <a:lnTo>
                    <a:pt x="184" y="59"/>
                  </a:lnTo>
                  <a:lnTo>
                    <a:pt x="185" y="61"/>
                  </a:lnTo>
                  <a:lnTo>
                    <a:pt x="187" y="65"/>
                  </a:lnTo>
                  <a:lnTo>
                    <a:pt x="187" y="67"/>
                  </a:lnTo>
                  <a:lnTo>
                    <a:pt x="185" y="66"/>
                  </a:lnTo>
                  <a:lnTo>
                    <a:pt x="185" y="67"/>
                  </a:lnTo>
                  <a:lnTo>
                    <a:pt x="184" y="67"/>
                  </a:lnTo>
                  <a:lnTo>
                    <a:pt x="183" y="67"/>
                  </a:lnTo>
                  <a:lnTo>
                    <a:pt x="183" y="66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81" y="67"/>
                  </a:lnTo>
                  <a:lnTo>
                    <a:pt x="181" y="68"/>
                  </a:lnTo>
                  <a:lnTo>
                    <a:pt x="178" y="70"/>
                  </a:lnTo>
                  <a:lnTo>
                    <a:pt x="177" y="70"/>
                  </a:lnTo>
                  <a:lnTo>
                    <a:pt x="176" y="72"/>
                  </a:lnTo>
                  <a:lnTo>
                    <a:pt x="176" y="73"/>
                  </a:lnTo>
                  <a:lnTo>
                    <a:pt x="176" y="76"/>
                  </a:lnTo>
                  <a:lnTo>
                    <a:pt x="175" y="77"/>
                  </a:lnTo>
                  <a:lnTo>
                    <a:pt x="174" y="77"/>
                  </a:lnTo>
                  <a:lnTo>
                    <a:pt x="170" y="79"/>
                  </a:lnTo>
                  <a:lnTo>
                    <a:pt x="168" y="79"/>
                  </a:lnTo>
                  <a:lnTo>
                    <a:pt x="167" y="79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6" y="81"/>
                  </a:lnTo>
                  <a:lnTo>
                    <a:pt x="164" y="82"/>
                  </a:lnTo>
                  <a:lnTo>
                    <a:pt x="163" y="83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7"/>
                  </a:lnTo>
                  <a:lnTo>
                    <a:pt x="162" y="87"/>
                  </a:lnTo>
                  <a:lnTo>
                    <a:pt x="162" y="88"/>
                  </a:lnTo>
                  <a:lnTo>
                    <a:pt x="163" y="88"/>
                  </a:lnTo>
                  <a:lnTo>
                    <a:pt x="163" y="89"/>
                  </a:lnTo>
                  <a:lnTo>
                    <a:pt x="162" y="90"/>
                  </a:lnTo>
                  <a:lnTo>
                    <a:pt x="161" y="92"/>
                  </a:lnTo>
                  <a:lnTo>
                    <a:pt x="160" y="94"/>
                  </a:lnTo>
                  <a:lnTo>
                    <a:pt x="158" y="98"/>
                  </a:lnTo>
                  <a:lnTo>
                    <a:pt x="158" y="99"/>
                  </a:lnTo>
                  <a:lnTo>
                    <a:pt x="158" y="99"/>
                  </a:lnTo>
                  <a:lnTo>
                    <a:pt x="157" y="100"/>
                  </a:lnTo>
                  <a:lnTo>
                    <a:pt x="158" y="103"/>
                  </a:lnTo>
                  <a:lnTo>
                    <a:pt x="158" y="104"/>
                  </a:lnTo>
                  <a:lnTo>
                    <a:pt x="158" y="105"/>
                  </a:lnTo>
                  <a:lnTo>
                    <a:pt x="158" y="105"/>
                  </a:lnTo>
                  <a:lnTo>
                    <a:pt x="159" y="106"/>
                  </a:lnTo>
                  <a:lnTo>
                    <a:pt x="160" y="107"/>
                  </a:lnTo>
                  <a:lnTo>
                    <a:pt x="160" y="109"/>
                  </a:lnTo>
                  <a:lnTo>
                    <a:pt x="161" y="109"/>
                  </a:lnTo>
                  <a:lnTo>
                    <a:pt x="162" y="109"/>
                  </a:lnTo>
                  <a:lnTo>
                    <a:pt x="164" y="109"/>
                  </a:lnTo>
                  <a:lnTo>
                    <a:pt x="165" y="108"/>
                  </a:lnTo>
                  <a:lnTo>
                    <a:pt x="168" y="107"/>
                  </a:lnTo>
                  <a:lnTo>
                    <a:pt x="170" y="108"/>
                  </a:lnTo>
                  <a:lnTo>
                    <a:pt x="174" y="113"/>
                  </a:lnTo>
                  <a:lnTo>
                    <a:pt x="180" y="116"/>
                  </a:lnTo>
                  <a:lnTo>
                    <a:pt x="181" y="118"/>
                  </a:lnTo>
                  <a:lnTo>
                    <a:pt x="181" y="123"/>
                  </a:lnTo>
                  <a:lnTo>
                    <a:pt x="183" y="124"/>
                  </a:lnTo>
                  <a:lnTo>
                    <a:pt x="185" y="125"/>
                  </a:lnTo>
                  <a:lnTo>
                    <a:pt x="186" y="127"/>
                  </a:lnTo>
                  <a:lnTo>
                    <a:pt x="188" y="128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0" y="130"/>
                  </a:lnTo>
                  <a:lnTo>
                    <a:pt x="193" y="130"/>
                  </a:lnTo>
                  <a:lnTo>
                    <a:pt x="195" y="131"/>
                  </a:lnTo>
                  <a:lnTo>
                    <a:pt x="197" y="132"/>
                  </a:lnTo>
                  <a:lnTo>
                    <a:pt x="199" y="132"/>
                  </a:lnTo>
                  <a:lnTo>
                    <a:pt x="199" y="132"/>
                  </a:lnTo>
                  <a:lnTo>
                    <a:pt x="200" y="132"/>
                  </a:lnTo>
                  <a:lnTo>
                    <a:pt x="201" y="131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203" y="130"/>
                  </a:lnTo>
                  <a:lnTo>
                    <a:pt x="203" y="130"/>
                  </a:lnTo>
                  <a:lnTo>
                    <a:pt x="204" y="130"/>
                  </a:lnTo>
                  <a:lnTo>
                    <a:pt x="204" y="129"/>
                  </a:lnTo>
                  <a:lnTo>
                    <a:pt x="206" y="129"/>
                  </a:lnTo>
                  <a:lnTo>
                    <a:pt x="207" y="130"/>
                  </a:lnTo>
                  <a:lnTo>
                    <a:pt x="207" y="131"/>
                  </a:lnTo>
                  <a:lnTo>
                    <a:pt x="208" y="132"/>
                  </a:lnTo>
                  <a:lnTo>
                    <a:pt x="209" y="133"/>
                  </a:lnTo>
                  <a:lnTo>
                    <a:pt x="209" y="134"/>
                  </a:lnTo>
                  <a:lnTo>
                    <a:pt x="208" y="137"/>
                  </a:lnTo>
                  <a:lnTo>
                    <a:pt x="208" y="137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9" y="139"/>
                  </a:lnTo>
                  <a:lnTo>
                    <a:pt x="209" y="140"/>
                  </a:lnTo>
                  <a:lnTo>
                    <a:pt x="211" y="142"/>
                  </a:lnTo>
                  <a:lnTo>
                    <a:pt x="211" y="142"/>
                  </a:lnTo>
                  <a:lnTo>
                    <a:pt x="212" y="143"/>
                  </a:lnTo>
                  <a:lnTo>
                    <a:pt x="213" y="143"/>
                  </a:lnTo>
                  <a:lnTo>
                    <a:pt x="214" y="143"/>
                  </a:lnTo>
                  <a:lnTo>
                    <a:pt x="215" y="144"/>
                  </a:lnTo>
                  <a:lnTo>
                    <a:pt x="217" y="144"/>
                  </a:lnTo>
                  <a:lnTo>
                    <a:pt x="220" y="144"/>
                  </a:lnTo>
                  <a:lnTo>
                    <a:pt x="220" y="145"/>
                  </a:lnTo>
                  <a:lnTo>
                    <a:pt x="221" y="145"/>
                  </a:lnTo>
                  <a:lnTo>
                    <a:pt x="220" y="146"/>
                  </a:lnTo>
                  <a:lnTo>
                    <a:pt x="220" y="147"/>
                  </a:lnTo>
                  <a:lnTo>
                    <a:pt x="218" y="149"/>
                  </a:lnTo>
                  <a:lnTo>
                    <a:pt x="217" y="150"/>
                  </a:lnTo>
                  <a:lnTo>
                    <a:pt x="217" y="151"/>
                  </a:lnTo>
                  <a:lnTo>
                    <a:pt x="217" y="152"/>
                  </a:lnTo>
                  <a:lnTo>
                    <a:pt x="217" y="153"/>
                  </a:lnTo>
                  <a:lnTo>
                    <a:pt x="216" y="153"/>
                  </a:lnTo>
                  <a:lnTo>
                    <a:pt x="216" y="154"/>
                  </a:lnTo>
                  <a:lnTo>
                    <a:pt x="215" y="154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09" y="152"/>
                  </a:lnTo>
                  <a:lnTo>
                    <a:pt x="209" y="152"/>
                  </a:lnTo>
                  <a:lnTo>
                    <a:pt x="208" y="153"/>
                  </a:lnTo>
                  <a:lnTo>
                    <a:pt x="207" y="154"/>
                  </a:lnTo>
                  <a:lnTo>
                    <a:pt x="207" y="155"/>
                  </a:lnTo>
                  <a:lnTo>
                    <a:pt x="203" y="154"/>
                  </a:lnTo>
                  <a:lnTo>
                    <a:pt x="199" y="153"/>
                  </a:lnTo>
                  <a:lnTo>
                    <a:pt x="196" y="153"/>
                  </a:lnTo>
                  <a:lnTo>
                    <a:pt x="194" y="153"/>
                  </a:lnTo>
                  <a:lnTo>
                    <a:pt x="193" y="153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1" y="154"/>
                  </a:lnTo>
                  <a:lnTo>
                    <a:pt x="191" y="154"/>
                  </a:lnTo>
                  <a:lnTo>
                    <a:pt x="190" y="154"/>
                  </a:lnTo>
                  <a:lnTo>
                    <a:pt x="189" y="153"/>
                  </a:lnTo>
                  <a:lnTo>
                    <a:pt x="186" y="153"/>
                  </a:lnTo>
                  <a:lnTo>
                    <a:pt x="185" y="152"/>
                  </a:lnTo>
                  <a:lnTo>
                    <a:pt x="183" y="153"/>
                  </a:lnTo>
                  <a:lnTo>
                    <a:pt x="182" y="154"/>
                  </a:lnTo>
                  <a:lnTo>
                    <a:pt x="182" y="158"/>
                  </a:lnTo>
                  <a:lnTo>
                    <a:pt x="182" y="163"/>
                  </a:lnTo>
                  <a:lnTo>
                    <a:pt x="181" y="165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8" y="171"/>
                  </a:lnTo>
                  <a:lnTo>
                    <a:pt x="176" y="174"/>
                  </a:lnTo>
                  <a:lnTo>
                    <a:pt x="175" y="176"/>
                  </a:lnTo>
                  <a:lnTo>
                    <a:pt x="174" y="176"/>
                  </a:lnTo>
                  <a:lnTo>
                    <a:pt x="173" y="176"/>
                  </a:lnTo>
                  <a:lnTo>
                    <a:pt x="170" y="176"/>
                  </a:lnTo>
                  <a:lnTo>
                    <a:pt x="169" y="176"/>
                  </a:lnTo>
                  <a:lnTo>
                    <a:pt x="169" y="174"/>
                  </a:lnTo>
                  <a:lnTo>
                    <a:pt x="168" y="173"/>
                  </a:lnTo>
                  <a:lnTo>
                    <a:pt x="167" y="171"/>
                  </a:lnTo>
                  <a:lnTo>
                    <a:pt x="166" y="171"/>
                  </a:lnTo>
                  <a:lnTo>
                    <a:pt x="165" y="170"/>
                  </a:lnTo>
                  <a:lnTo>
                    <a:pt x="164" y="171"/>
                  </a:lnTo>
                  <a:lnTo>
                    <a:pt x="160" y="173"/>
                  </a:lnTo>
                  <a:lnTo>
                    <a:pt x="160" y="173"/>
                  </a:lnTo>
                  <a:lnTo>
                    <a:pt x="161" y="173"/>
                  </a:lnTo>
                  <a:lnTo>
                    <a:pt x="161" y="174"/>
                  </a:lnTo>
                  <a:lnTo>
                    <a:pt x="162" y="177"/>
                  </a:lnTo>
                  <a:lnTo>
                    <a:pt x="162" y="178"/>
                  </a:lnTo>
                  <a:lnTo>
                    <a:pt x="161" y="179"/>
                  </a:lnTo>
                  <a:lnTo>
                    <a:pt x="160" y="180"/>
                  </a:lnTo>
                  <a:lnTo>
                    <a:pt x="160" y="182"/>
                  </a:lnTo>
                  <a:lnTo>
                    <a:pt x="159" y="181"/>
                  </a:lnTo>
                  <a:lnTo>
                    <a:pt x="158" y="182"/>
                  </a:lnTo>
                  <a:lnTo>
                    <a:pt x="158" y="183"/>
                  </a:lnTo>
                  <a:lnTo>
                    <a:pt x="158" y="184"/>
                  </a:lnTo>
                  <a:lnTo>
                    <a:pt x="158" y="185"/>
                  </a:lnTo>
                  <a:lnTo>
                    <a:pt x="157" y="185"/>
                  </a:lnTo>
                  <a:lnTo>
                    <a:pt x="156" y="185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4" y="190"/>
                  </a:lnTo>
                  <a:lnTo>
                    <a:pt x="154" y="193"/>
                  </a:lnTo>
                  <a:lnTo>
                    <a:pt x="155" y="193"/>
                  </a:lnTo>
                  <a:lnTo>
                    <a:pt x="156" y="194"/>
                  </a:lnTo>
                  <a:lnTo>
                    <a:pt x="157" y="195"/>
                  </a:lnTo>
                  <a:lnTo>
                    <a:pt x="158" y="196"/>
                  </a:lnTo>
                  <a:lnTo>
                    <a:pt x="158" y="197"/>
                  </a:lnTo>
                  <a:lnTo>
                    <a:pt x="158" y="200"/>
                  </a:lnTo>
                  <a:lnTo>
                    <a:pt x="158" y="201"/>
                  </a:lnTo>
                  <a:lnTo>
                    <a:pt x="158" y="201"/>
                  </a:lnTo>
                  <a:lnTo>
                    <a:pt x="159" y="202"/>
                  </a:lnTo>
                  <a:lnTo>
                    <a:pt x="160" y="203"/>
                  </a:lnTo>
                  <a:lnTo>
                    <a:pt x="160" y="203"/>
                  </a:lnTo>
                  <a:lnTo>
                    <a:pt x="162" y="204"/>
                  </a:lnTo>
                  <a:lnTo>
                    <a:pt x="180" y="213"/>
                  </a:lnTo>
                  <a:lnTo>
                    <a:pt x="185" y="217"/>
                  </a:lnTo>
                  <a:lnTo>
                    <a:pt x="187" y="218"/>
                  </a:lnTo>
                  <a:lnTo>
                    <a:pt x="191" y="218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7" y="217"/>
                  </a:lnTo>
                  <a:lnTo>
                    <a:pt x="198" y="216"/>
                  </a:lnTo>
                  <a:lnTo>
                    <a:pt x="200" y="216"/>
                  </a:lnTo>
                  <a:lnTo>
                    <a:pt x="202" y="217"/>
                  </a:lnTo>
                  <a:lnTo>
                    <a:pt x="203" y="219"/>
                  </a:lnTo>
                  <a:lnTo>
                    <a:pt x="204" y="222"/>
                  </a:lnTo>
                  <a:lnTo>
                    <a:pt x="204" y="222"/>
                  </a:lnTo>
                  <a:lnTo>
                    <a:pt x="204" y="224"/>
                  </a:lnTo>
                  <a:lnTo>
                    <a:pt x="204" y="224"/>
                  </a:lnTo>
                  <a:lnTo>
                    <a:pt x="204" y="225"/>
                  </a:lnTo>
                  <a:lnTo>
                    <a:pt x="203" y="226"/>
                  </a:lnTo>
                  <a:lnTo>
                    <a:pt x="203" y="227"/>
                  </a:lnTo>
                  <a:lnTo>
                    <a:pt x="202" y="227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199" y="229"/>
                  </a:lnTo>
                  <a:lnTo>
                    <a:pt x="199" y="230"/>
                  </a:lnTo>
                  <a:lnTo>
                    <a:pt x="200" y="231"/>
                  </a:lnTo>
                  <a:lnTo>
                    <a:pt x="200" y="232"/>
                  </a:lnTo>
                  <a:lnTo>
                    <a:pt x="199" y="234"/>
                  </a:lnTo>
                  <a:lnTo>
                    <a:pt x="199" y="234"/>
                  </a:lnTo>
                  <a:lnTo>
                    <a:pt x="199" y="235"/>
                  </a:lnTo>
                  <a:lnTo>
                    <a:pt x="201" y="236"/>
                  </a:lnTo>
                  <a:lnTo>
                    <a:pt x="201" y="237"/>
                  </a:lnTo>
                  <a:lnTo>
                    <a:pt x="203" y="238"/>
                  </a:lnTo>
                  <a:lnTo>
                    <a:pt x="203" y="238"/>
                  </a:lnTo>
                  <a:lnTo>
                    <a:pt x="202" y="239"/>
                  </a:lnTo>
                  <a:lnTo>
                    <a:pt x="201" y="241"/>
                  </a:lnTo>
                  <a:lnTo>
                    <a:pt x="202" y="242"/>
                  </a:lnTo>
                  <a:lnTo>
                    <a:pt x="202" y="243"/>
                  </a:lnTo>
                  <a:lnTo>
                    <a:pt x="202" y="245"/>
                  </a:lnTo>
                  <a:lnTo>
                    <a:pt x="202" y="246"/>
                  </a:lnTo>
                  <a:lnTo>
                    <a:pt x="201" y="247"/>
                  </a:lnTo>
                  <a:lnTo>
                    <a:pt x="199" y="250"/>
                  </a:lnTo>
                  <a:lnTo>
                    <a:pt x="198" y="250"/>
                  </a:lnTo>
                  <a:lnTo>
                    <a:pt x="196" y="250"/>
                  </a:lnTo>
                  <a:lnTo>
                    <a:pt x="195" y="250"/>
                  </a:lnTo>
                  <a:lnTo>
                    <a:pt x="193" y="250"/>
                  </a:lnTo>
                  <a:lnTo>
                    <a:pt x="192" y="251"/>
                  </a:lnTo>
                  <a:lnTo>
                    <a:pt x="192" y="252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2" y="254"/>
                  </a:lnTo>
                  <a:lnTo>
                    <a:pt x="192" y="255"/>
                  </a:lnTo>
                  <a:lnTo>
                    <a:pt x="191" y="256"/>
                  </a:lnTo>
                  <a:lnTo>
                    <a:pt x="191" y="257"/>
                  </a:lnTo>
                  <a:lnTo>
                    <a:pt x="191" y="258"/>
                  </a:lnTo>
                  <a:lnTo>
                    <a:pt x="191" y="259"/>
                  </a:lnTo>
                  <a:lnTo>
                    <a:pt x="191" y="260"/>
                  </a:lnTo>
                  <a:lnTo>
                    <a:pt x="190" y="266"/>
                  </a:lnTo>
                  <a:lnTo>
                    <a:pt x="190" y="267"/>
                  </a:lnTo>
                  <a:lnTo>
                    <a:pt x="190" y="267"/>
                  </a:lnTo>
                  <a:lnTo>
                    <a:pt x="191" y="267"/>
                  </a:lnTo>
                  <a:lnTo>
                    <a:pt x="191" y="268"/>
                  </a:lnTo>
                  <a:lnTo>
                    <a:pt x="191" y="269"/>
                  </a:lnTo>
                  <a:lnTo>
                    <a:pt x="191" y="269"/>
                  </a:lnTo>
                  <a:lnTo>
                    <a:pt x="191" y="270"/>
                  </a:lnTo>
                  <a:lnTo>
                    <a:pt x="192" y="270"/>
                  </a:lnTo>
                  <a:lnTo>
                    <a:pt x="193" y="271"/>
                  </a:lnTo>
                  <a:lnTo>
                    <a:pt x="194" y="271"/>
                  </a:lnTo>
                  <a:lnTo>
                    <a:pt x="194" y="271"/>
                  </a:lnTo>
                  <a:lnTo>
                    <a:pt x="196" y="272"/>
                  </a:lnTo>
                  <a:lnTo>
                    <a:pt x="197" y="275"/>
                  </a:lnTo>
                  <a:lnTo>
                    <a:pt x="199" y="276"/>
                  </a:lnTo>
                  <a:lnTo>
                    <a:pt x="200" y="277"/>
                  </a:lnTo>
                  <a:lnTo>
                    <a:pt x="201" y="278"/>
                  </a:lnTo>
                  <a:lnTo>
                    <a:pt x="202" y="280"/>
                  </a:lnTo>
                  <a:lnTo>
                    <a:pt x="203" y="279"/>
                  </a:lnTo>
                  <a:lnTo>
                    <a:pt x="204" y="278"/>
                  </a:lnTo>
                  <a:lnTo>
                    <a:pt x="205" y="277"/>
                  </a:lnTo>
                  <a:lnTo>
                    <a:pt x="206" y="278"/>
                  </a:lnTo>
                  <a:lnTo>
                    <a:pt x="206" y="280"/>
                  </a:lnTo>
                  <a:lnTo>
                    <a:pt x="202" y="289"/>
                  </a:lnTo>
                  <a:lnTo>
                    <a:pt x="200" y="291"/>
                  </a:lnTo>
                  <a:lnTo>
                    <a:pt x="200" y="293"/>
                  </a:lnTo>
                  <a:lnTo>
                    <a:pt x="200" y="294"/>
                  </a:lnTo>
                  <a:lnTo>
                    <a:pt x="201" y="296"/>
                  </a:lnTo>
                  <a:lnTo>
                    <a:pt x="202" y="296"/>
                  </a:lnTo>
                  <a:lnTo>
                    <a:pt x="206" y="298"/>
                  </a:lnTo>
                  <a:lnTo>
                    <a:pt x="207" y="298"/>
                  </a:lnTo>
                  <a:lnTo>
                    <a:pt x="207" y="298"/>
                  </a:lnTo>
                  <a:lnTo>
                    <a:pt x="208" y="297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10" y="297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7" y="299"/>
                  </a:lnTo>
                  <a:lnTo>
                    <a:pt x="219" y="299"/>
                  </a:lnTo>
                  <a:lnTo>
                    <a:pt x="219" y="299"/>
                  </a:lnTo>
                  <a:lnTo>
                    <a:pt x="219" y="300"/>
                  </a:lnTo>
                  <a:lnTo>
                    <a:pt x="219" y="301"/>
                  </a:lnTo>
                  <a:lnTo>
                    <a:pt x="218" y="302"/>
                  </a:lnTo>
                  <a:lnTo>
                    <a:pt x="216" y="303"/>
                  </a:lnTo>
                  <a:lnTo>
                    <a:pt x="212" y="307"/>
                  </a:lnTo>
                  <a:lnTo>
                    <a:pt x="212" y="309"/>
                  </a:lnTo>
                  <a:lnTo>
                    <a:pt x="211" y="313"/>
                  </a:lnTo>
                  <a:lnTo>
                    <a:pt x="210" y="315"/>
                  </a:lnTo>
                  <a:lnTo>
                    <a:pt x="210" y="316"/>
                  </a:lnTo>
                  <a:lnTo>
                    <a:pt x="211" y="317"/>
                  </a:lnTo>
                  <a:lnTo>
                    <a:pt x="212" y="319"/>
                  </a:lnTo>
                  <a:lnTo>
                    <a:pt x="213" y="320"/>
                  </a:lnTo>
                  <a:lnTo>
                    <a:pt x="214" y="323"/>
                  </a:lnTo>
                  <a:lnTo>
                    <a:pt x="215" y="324"/>
                  </a:lnTo>
                  <a:lnTo>
                    <a:pt x="217" y="325"/>
                  </a:lnTo>
                  <a:lnTo>
                    <a:pt x="218" y="325"/>
                  </a:lnTo>
                  <a:lnTo>
                    <a:pt x="218" y="327"/>
                  </a:lnTo>
                  <a:lnTo>
                    <a:pt x="218" y="328"/>
                  </a:lnTo>
                  <a:lnTo>
                    <a:pt x="218" y="330"/>
                  </a:lnTo>
                  <a:lnTo>
                    <a:pt x="218" y="331"/>
                  </a:lnTo>
                  <a:lnTo>
                    <a:pt x="217" y="331"/>
                  </a:lnTo>
                  <a:lnTo>
                    <a:pt x="216" y="333"/>
                  </a:lnTo>
                  <a:lnTo>
                    <a:pt x="215" y="334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7" y="338"/>
                  </a:lnTo>
                  <a:lnTo>
                    <a:pt x="217" y="340"/>
                  </a:lnTo>
                  <a:lnTo>
                    <a:pt x="218" y="341"/>
                  </a:lnTo>
                  <a:lnTo>
                    <a:pt x="219" y="343"/>
                  </a:lnTo>
                  <a:lnTo>
                    <a:pt x="219" y="345"/>
                  </a:lnTo>
                  <a:lnTo>
                    <a:pt x="218" y="347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20" y="349"/>
                  </a:lnTo>
                  <a:lnTo>
                    <a:pt x="220" y="352"/>
                  </a:lnTo>
                  <a:lnTo>
                    <a:pt x="222" y="355"/>
                  </a:lnTo>
                  <a:lnTo>
                    <a:pt x="222" y="357"/>
                  </a:lnTo>
                  <a:lnTo>
                    <a:pt x="222" y="357"/>
                  </a:lnTo>
                  <a:lnTo>
                    <a:pt x="221" y="358"/>
                  </a:lnTo>
                  <a:lnTo>
                    <a:pt x="221" y="359"/>
                  </a:lnTo>
                  <a:lnTo>
                    <a:pt x="221" y="360"/>
                  </a:lnTo>
                  <a:lnTo>
                    <a:pt x="222" y="364"/>
                  </a:lnTo>
                  <a:lnTo>
                    <a:pt x="222" y="364"/>
                  </a:lnTo>
                  <a:lnTo>
                    <a:pt x="223" y="366"/>
                  </a:lnTo>
                  <a:lnTo>
                    <a:pt x="222" y="367"/>
                  </a:lnTo>
                  <a:lnTo>
                    <a:pt x="223" y="369"/>
                  </a:lnTo>
                  <a:lnTo>
                    <a:pt x="226" y="373"/>
                  </a:lnTo>
                  <a:lnTo>
                    <a:pt x="227" y="374"/>
                  </a:lnTo>
                  <a:lnTo>
                    <a:pt x="227" y="375"/>
                  </a:lnTo>
                  <a:lnTo>
                    <a:pt x="227" y="377"/>
                  </a:lnTo>
                  <a:lnTo>
                    <a:pt x="226" y="379"/>
                  </a:lnTo>
                  <a:lnTo>
                    <a:pt x="225" y="378"/>
                  </a:lnTo>
                  <a:lnTo>
                    <a:pt x="225" y="379"/>
                  </a:lnTo>
                  <a:lnTo>
                    <a:pt x="225" y="380"/>
                  </a:lnTo>
                  <a:lnTo>
                    <a:pt x="225" y="381"/>
                  </a:lnTo>
                  <a:lnTo>
                    <a:pt x="225" y="382"/>
                  </a:lnTo>
                  <a:lnTo>
                    <a:pt x="225" y="383"/>
                  </a:lnTo>
                  <a:lnTo>
                    <a:pt x="226" y="385"/>
                  </a:lnTo>
                  <a:lnTo>
                    <a:pt x="226" y="386"/>
                  </a:lnTo>
                  <a:lnTo>
                    <a:pt x="226" y="391"/>
                  </a:lnTo>
                  <a:lnTo>
                    <a:pt x="226" y="393"/>
                  </a:lnTo>
                  <a:lnTo>
                    <a:pt x="225" y="394"/>
                  </a:lnTo>
                  <a:lnTo>
                    <a:pt x="223" y="393"/>
                  </a:lnTo>
                  <a:lnTo>
                    <a:pt x="223" y="393"/>
                  </a:lnTo>
                  <a:lnTo>
                    <a:pt x="222" y="394"/>
                  </a:lnTo>
                  <a:lnTo>
                    <a:pt x="222" y="395"/>
                  </a:lnTo>
                  <a:lnTo>
                    <a:pt x="221" y="395"/>
                  </a:lnTo>
                  <a:lnTo>
                    <a:pt x="219" y="393"/>
                  </a:lnTo>
                  <a:lnTo>
                    <a:pt x="218" y="393"/>
                  </a:lnTo>
                  <a:lnTo>
                    <a:pt x="218" y="392"/>
                  </a:lnTo>
                  <a:lnTo>
                    <a:pt x="217" y="391"/>
                  </a:lnTo>
                  <a:lnTo>
                    <a:pt x="217" y="389"/>
                  </a:lnTo>
                  <a:lnTo>
                    <a:pt x="216" y="389"/>
                  </a:lnTo>
                  <a:lnTo>
                    <a:pt x="215" y="391"/>
                  </a:lnTo>
                  <a:lnTo>
                    <a:pt x="216" y="392"/>
                  </a:lnTo>
                  <a:lnTo>
                    <a:pt x="216" y="394"/>
                  </a:lnTo>
                  <a:lnTo>
                    <a:pt x="218" y="394"/>
                  </a:lnTo>
                  <a:lnTo>
                    <a:pt x="219" y="395"/>
                  </a:lnTo>
                  <a:lnTo>
                    <a:pt x="220" y="395"/>
                  </a:lnTo>
                  <a:lnTo>
                    <a:pt x="222" y="397"/>
                  </a:lnTo>
                  <a:lnTo>
                    <a:pt x="223" y="399"/>
                  </a:lnTo>
                  <a:lnTo>
                    <a:pt x="224" y="405"/>
                  </a:lnTo>
                  <a:lnTo>
                    <a:pt x="225" y="408"/>
                  </a:lnTo>
                  <a:lnTo>
                    <a:pt x="225" y="408"/>
                  </a:lnTo>
                  <a:lnTo>
                    <a:pt x="226" y="410"/>
                  </a:lnTo>
                  <a:lnTo>
                    <a:pt x="228" y="412"/>
                  </a:lnTo>
                  <a:lnTo>
                    <a:pt x="228" y="412"/>
                  </a:lnTo>
                  <a:lnTo>
                    <a:pt x="228" y="415"/>
                  </a:lnTo>
                  <a:lnTo>
                    <a:pt x="228" y="417"/>
                  </a:lnTo>
                  <a:lnTo>
                    <a:pt x="226" y="417"/>
                  </a:lnTo>
                  <a:lnTo>
                    <a:pt x="225" y="417"/>
                  </a:lnTo>
                  <a:lnTo>
                    <a:pt x="225" y="417"/>
                  </a:lnTo>
                  <a:lnTo>
                    <a:pt x="225" y="417"/>
                  </a:lnTo>
                  <a:lnTo>
                    <a:pt x="225" y="416"/>
                  </a:lnTo>
                  <a:lnTo>
                    <a:pt x="224" y="415"/>
                  </a:lnTo>
                  <a:lnTo>
                    <a:pt x="224" y="416"/>
                  </a:lnTo>
                  <a:lnTo>
                    <a:pt x="223" y="417"/>
                  </a:lnTo>
                  <a:lnTo>
                    <a:pt x="223" y="417"/>
                  </a:lnTo>
                  <a:lnTo>
                    <a:pt x="222" y="418"/>
                  </a:lnTo>
                  <a:lnTo>
                    <a:pt x="220" y="417"/>
                  </a:lnTo>
                  <a:lnTo>
                    <a:pt x="217" y="415"/>
                  </a:lnTo>
                  <a:lnTo>
                    <a:pt x="215" y="414"/>
                  </a:lnTo>
                  <a:lnTo>
                    <a:pt x="214" y="414"/>
                  </a:lnTo>
                  <a:lnTo>
                    <a:pt x="214" y="413"/>
                  </a:lnTo>
                  <a:lnTo>
                    <a:pt x="213" y="412"/>
                  </a:lnTo>
                  <a:lnTo>
                    <a:pt x="213" y="407"/>
                  </a:lnTo>
                  <a:lnTo>
                    <a:pt x="213" y="405"/>
                  </a:lnTo>
                  <a:lnTo>
                    <a:pt x="212" y="405"/>
                  </a:lnTo>
                  <a:lnTo>
                    <a:pt x="212" y="407"/>
                  </a:lnTo>
                  <a:lnTo>
                    <a:pt x="211" y="409"/>
                  </a:lnTo>
                  <a:lnTo>
                    <a:pt x="210" y="410"/>
                  </a:lnTo>
                  <a:lnTo>
                    <a:pt x="211" y="412"/>
                  </a:lnTo>
                  <a:lnTo>
                    <a:pt x="212" y="414"/>
                  </a:lnTo>
                  <a:lnTo>
                    <a:pt x="212" y="415"/>
                  </a:lnTo>
                  <a:lnTo>
                    <a:pt x="211" y="416"/>
                  </a:lnTo>
                  <a:lnTo>
                    <a:pt x="210" y="417"/>
                  </a:lnTo>
                  <a:lnTo>
                    <a:pt x="208" y="416"/>
                  </a:lnTo>
                  <a:lnTo>
                    <a:pt x="208" y="415"/>
                  </a:lnTo>
                  <a:lnTo>
                    <a:pt x="209" y="414"/>
                  </a:lnTo>
                  <a:lnTo>
                    <a:pt x="209" y="414"/>
                  </a:lnTo>
                  <a:lnTo>
                    <a:pt x="209" y="413"/>
                  </a:lnTo>
                  <a:lnTo>
                    <a:pt x="209" y="412"/>
                  </a:lnTo>
                  <a:lnTo>
                    <a:pt x="209" y="411"/>
                  </a:lnTo>
                  <a:lnTo>
                    <a:pt x="208" y="412"/>
                  </a:lnTo>
                  <a:lnTo>
                    <a:pt x="208" y="413"/>
                  </a:lnTo>
                  <a:lnTo>
                    <a:pt x="207" y="414"/>
                  </a:lnTo>
                  <a:lnTo>
                    <a:pt x="207" y="414"/>
                  </a:lnTo>
                  <a:lnTo>
                    <a:pt x="206" y="414"/>
                  </a:lnTo>
                  <a:lnTo>
                    <a:pt x="206" y="415"/>
                  </a:lnTo>
                  <a:lnTo>
                    <a:pt x="206" y="415"/>
                  </a:lnTo>
                  <a:lnTo>
                    <a:pt x="207" y="417"/>
                  </a:lnTo>
                  <a:lnTo>
                    <a:pt x="207" y="418"/>
                  </a:lnTo>
                  <a:lnTo>
                    <a:pt x="207" y="419"/>
                  </a:lnTo>
                  <a:lnTo>
                    <a:pt x="207" y="420"/>
                  </a:lnTo>
                  <a:lnTo>
                    <a:pt x="205" y="421"/>
                  </a:lnTo>
                  <a:lnTo>
                    <a:pt x="203" y="421"/>
                  </a:lnTo>
                  <a:lnTo>
                    <a:pt x="202" y="420"/>
                  </a:lnTo>
                  <a:lnTo>
                    <a:pt x="202" y="417"/>
                  </a:lnTo>
                  <a:lnTo>
                    <a:pt x="200" y="412"/>
                  </a:lnTo>
                  <a:lnTo>
                    <a:pt x="200" y="411"/>
                  </a:lnTo>
                  <a:lnTo>
                    <a:pt x="201" y="402"/>
                  </a:lnTo>
                  <a:lnTo>
                    <a:pt x="201" y="401"/>
                  </a:lnTo>
                  <a:lnTo>
                    <a:pt x="200" y="400"/>
                  </a:lnTo>
                  <a:lnTo>
                    <a:pt x="202" y="396"/>
                  </a:lnTo>
                  <a:lnTo>
                    <a:pt x="202" y="392"/>
                  </a:lnTo>
                  <a:lnTo>
                    <a:pt x="202" y="391"/>
                  </a:lnTo>
                  <a:lnTo>
                    <a:pt x="203" y="390"/>
                  </a:lnTo>
                  <a:lnTo>
                    <a:pt x="204" y="389"/>
                  </a:lnTo>
                  <a:lnTo>
                    <a:pt x="205" y="388"/>
                  </a:lnTo>
                  <a:lnTo>
                    <a:pt x="205" y="387"/>
                  </a:lnTo>
                  <a:lnTo>
                    <a:pt x="204" y="386"/>
                  </a:lnTo>
                  <a:lnTo>
                    <a:pt x="202" y="384"/>
                  </a:lnTo>
                  <a:lnTo>
                    <a:pt x="202" y="383"/>
                  </a:lnTo>
                  <a:lnTo>
                    <a:pt x="202" y="382"/>
                  </a:lnTo>
                  <a:lnTo>
                    <a:pt x="203" y="380"/>
                  </a:lnTo>
                  <a:lnTo>
                    <a:pt x="205" y="379"/>
                  </a:lnTo>
                  <a:lnTo>
                    <a:pt x="204" y="379"/>
                  </a:lnTo>
                  <a:lnTo>
                    <a:pt x="203" y="379"/>
                  </a:lnTo>
                  <a:lnTo>
                    <a:pt x="202" y="380"/>
                  </a:lnTo>
                  <a:lnTo>
                    <a:pt x="201" y="381"/>
                  </a:lnTo>
                  <a:lnTo>
                    <a:pt x="200" y="382"/>
                  </a:lnTo>
                  <a:lnTo>
                    <a:pt x="200" y="383"/>
                  </a:lnTo>
                  <a:lnTo>
                    <a:pt x="201" y="384"/>
                  </a:lnTo>
                  <a:lnTo>
                    <a:pt x="202" y="385"/>
                  </a:lnTo>
                  <a:lnTo>
                    <a:pt x="203" y="386"/>
                  </a:lnTo>
                  <a:lnTo>
                    <a:pt x="203" y="387"/>
                  </a:lnTo>
                  <a:lnTo>
                    <a:pt x="201" y="390"/>
                  </a:lnTo>
                  <a:lnTo>
                    <a:pt x="201" y="391"/>
                  </a:lnTo>
                  <a:lnTo>
                    <a:pt x="200" y="392"/>
                  </a:lnTo>
                  <a:lnTo>
                    <a:pt x="199" y="393"/>
                  </a:lnTo>
                  <a:lnTo>
                    <a:pt x="199" y="392"/>
                  </a:lnTo>
                  <a:lnTo>
                    <a:pt x="198" y="393"/>
                  </a:lnTo>
                  <a:lnTo>
                    <a:pt x="197" y="393"/>
                  </a:lnTo>
                  <a:lnTo>
                    <a:pt x="196" y="392"/>
                  </a:lnTo>
                  <a:lnTo>
                    <a:pt x="196" y="392"/>
                  </a:lnTo>
                  <a:lnTo>
                    <a:pt x="196" y="391"/>
                  </a:lnTo>
                  <a:lnTo>
                    <a:pt x="196" y="390"/>
                  </a:lnTo>
                  <a:lnTo>
                    <a:pt x="197" y="388"/>
                  </a:lnTo>
                  <a:lnTo>
                    <a:pt x="198" y="387"/>
                  </a:lnTo>
                  <a:lnTo>
                    <a:pt x="198" y="386"/>
                  </a:lnTo>
                  <a:lnTo>
                    <a:pt x="197" y="385"/>
                  </a:lnTo>
                  <a:lnTo>
                    <a:pt x="197" y="383"/>
                  </a:lnTo>
                  <a:lnTo>
                    <a:pt x="197" y="381"/>
                  </a:lnTo>
                  <a:lnTo>
                    <a:pt x="197" y="380"/>
                  </a:lnTo>
                  <a:lnTo>
                    <a:pt x="198" y="377"/>
                  </a:lnTo>
                  <a:lnTo>
                    <a:pt x="199" y="376"/>
                  </a:lnTo>
                  <a:lnTo>
                    <a:pt x="200" y="375"/>
                  </a:lnTo>
                  <a:lnTo>
                    <a:pt x="199" y="373"/>
                  </a:lnTo>
                  <a:lnTo>
                    <a:pt x="198" y="373"/>
                  </a:lnTo>
                  <a:lnTo>
                    <a:pt x="198" y="374"/>
                  </a:lnTo>
                  <a:lnTo>
                    <a:pt x="198" y="375"/>
                  </a:lnTo>
                  <a:lnTo>
                    <a:pt x="197" y="376"/>
                  </a:lnTo>
                  <a:lnTo>
                    <a:pt x="197" y="376"/>
                  </a:lnTo>
                  <a:lnTo>
                    <a:pt x="197" y="376"/>
                  </a:lnTo>
                  <a:lnTo>
                    <a:pt x="196" y="377"/>
                  </a:lnTo>
                  <a:lnTo>
                    <a:pt x="196" y="379"/>
                  </a:lnTo>
                  <a:lnTo>
                    <a:pt x="196" y="380"/>
                  </a:lnTo>
                  <a:lnTo>
                    <a:pt x="195" y="380"/>
                  </a:lnTo>
                  <a:lnTo>
                    <a:pt x="195" y="380"/>
                  </a:lnTo>
                  <a:lnTo>
                    <a:pt x="195" y="383"/>
                  </a:lnTo>
                  <a:lnTo>
                    <a:pt x="196" y="384"/>
                  </a:lnTo>
                  <a:lnTo>
                    <a:pt x="196" y="385"/>
                  </a:lnTo>
                  <a:lnTo>
                    <a:pt x="196" y="386"/>
                  </a:lnTo>
                  <a:lnTo>
                    <a:pt x="194" y="388"/>
                  </a:lnTo>
                  <a:lnTo>
                    <a:pt x="194" y="389"/>
                  </a:lnTo>
                  <a:lnTo>
                    <a:pt x="194" y="392"/>
                  </a:lnTo>
                  <a:lnTo>
                    <a:pt x="194" y="393"/>
                  </a:lnTo>
                  <a:lnTo>
                    <a:pt x="192" y="399"/>
                  </a:lnTo>
                  <a:lnTo>
                    <a:pt x="191" y="401"/>
                  </a:lnTo>
                  <a:lnTo>
                    <a:pt x="191" y="405"/>
                  </a:lnTo>
                  <a:lnTo>
                    <a:pt x="191" y="405"/>
                  </a:lnTo>
                  <a:lnTo>
                    <a:pt x="193" y="405"/>
                  </a:lnTo>
                  <a:lnTo>
                    <a:pt x="194" y="405"/>
                  </a:lnTo>
                  <a:lnTo>
                    <a:pt x="196" y="405"/>
                  </a:lnTo>
                  <a:lnTo>
                    <a:pt x="196" y="407"/>
                  </a:lnTo>
                  <a:lnTo>
                    <a:pt x="196" y="408"/>
                  </a:lnTo>
                  <a:lnTo>
                    <a:pt x="196" y="410"/>
                  </a:lnTo>
                  <a:lnTo>
                    <a:pt x="195" y="411"/>
                  </a:lnTo>
                  <a:lnTo>
                    <a:pt x="194" y="410"/>
                  </a:lnTo>
                  <a:lnTo>
                    <a:pt x="193" y="410"/>
                  </a:lnTo>
                  <a:lnTo>
                    <a:pt x="194" y="415"/>
                  </a:lnTo>
                  <a:lnTo>
                    <a:pt x="194" y="417"/>
                  </a:lnTo>
                  <a:lnTo>
                    <a:pt x="193" y="416"/>
                  </a:lnTo>
                  <a:lnTo>
                    <a:pt x="193" y="420"/>
                  </a:lnTo>
                  <a:lnTo>
                    <a:pt x="192" y="421"/>
                  </a:lnTo>
                  <a:lnTo>
                    <a:pt x="191" y="421"/>
                  </a:lnTo>
                  <a:lnTo>
                    <a:pt x="190" y="421"/>
                  </a:lnTo>
                  <a:lnTo>
                    <a:pt x="190" y="420"/>
                  </a:lnTo>
                  <a:lnTo>
                    <a:pt x="189" y="421"/>
                  </a:lnTo>
                  <a:lnTo>
                    <a:pt x="189" y="421"/>
                  </a:lnTo>
                  <a:lnTo>
                    <a:pt x="189" y="422"/>
                  </a:lnTo>
                  <a:lnTo>
                    <a:pt x="190" y="423"/>
                  </a:lnTo>
                  <a:lnTo>
                    <a:pt x="188" y="424"/>
                  </a:lnTo>
                  <a:lnTo>
                    <a:pt x="187" y="423"/>
                  </a:lnTo>
                  <a:lnTo>
                    <a:pt x="186" y="421"/>
                  </a:lnTo>
                  <a:lnTo>
                    <a:pt x="187" y="419"/>
                  </a:lnTo>
                  <a:lnTo>
                    <a:pt x="187" y="419"/>
                  </a:lnTo>
                  <a:lnTo>
                    <a:pt x="187" y="418"/>
                  </a:lnTo>
                  <a:lnTo>
                    <a:pt x="188" y="418"/>
                  </a:lnTo>
                  <a:lnTo>
                    <a:pt x="188" y="417"/>
                  </a:lnTo>
                  <a:lnTo>
                    <a:pt x="188" y="416"/>
                  </a:lnTo>
                  <a:lnTo>
                    <a:pt x="188" y="415"/>
                  </a:lnTo>
                  <a:lnTo>
                    <a:pt x="189" y="414"/>
                  </a:lnTo>
                  <a:lnTo>
                    <a:pt x="189" y="414"/>
                  </a:lnTo>
                  <a:lnTo>
                    <a:pt x="188" y="409"/>
                  </a:lnTo>
                  <a:lnTo>
                    <a:pt x="187" y="407"/>
                  </a:lnTo>
                  <a:lnTo>
                    <a:pt x="188" y="406"/>
                  </a:lnTo>
                  <a:lnTo>
                    <a:pt x="189" y="404"/>
                  </a:lnTo>
                  <a:lnTo>
                    <a:pt x="189" y="401"/>
                  </a:lnTo>
                  <a:lnTo>
                    <a:pt x="188" y="399"/>
                  </a:lnTo>
                  <a:lnTo>
                    <a:pt x="187" y="398"/>
                  </a:lnTo>
                  <a:lnTo>
                    <a:pt x="188" y="395"/>
                  </a:lnTo>
                  <a:lnTo>
                    <a:pt x="188" y="393"/>
                  </a:lnTo>
                  <a:lnTo>
                    <a:pt x="187" y="392"/>
                  </a:lnTo>
                  <a:lnTo>
                    <a:pt x="187" y="393"/>
                  </a:lnTo>
                  <a:lnTo>
                    <a:pt x="187" y="394"/>
                  </a:lnTo>
                  <a:lnTo>
                    <a:pt x="186" y="395"/>
                  </a:lnTo>
                  <a:lnTo>
                    <a:pt x="185" y="396"/>
                  </a:lnTo>
                  <a:lnTo>
                    <a:pt x="185" y="398"/>
                  </a:lnTo>
                  <a:lnTo>
                    <a:pt x="186" y="400"/>
                  </a:lnTo>
                  <a:lnTo>
                    <a:pt x="187" y="402"/>
                  </a:lnTo>
                  <a:lnTo>
                    <a:pt x="187" y="403"/>
                  </a:lnTo>
                  <a:lnTo>
                    <a:pt x="186" y="403"/>
                  </a:lnTo>
                  <a:lnTo>
                    <a:pt x="186" y="403"/>
                  </a:lnTo>
                  <a:lnTo>
                    <a:pt x="185" y="403"/>
                  </a:lnTo>
                  <a:lnTo>
                    <a:pt x="185" y="405"/>
                  </a:lnTo>
                  <a:lnTo>
                    <a:pt x="184" y="406"/>
                  </a:lnTo>
                  <a:lnTo>
                    <a:pt x="184" y="407"/>
                  </a:lnTo>
                  <a:lnTo>
                    <a:pt x="184" y="409"/>
                  </a:lnTo>
                  <a:lnTo>
                    <a:pt x="184" y="410"/>
                  </a:lnTo>
                  <a:lnTo>
                    <a:pt x="185" y="412"/>
                  </a:lnTo>
                  <a:lnTo>
                    <a:pt x="185" y="413"/>
                  </a:lnTo>
                  <a:lnTo>
                    <a:pt x="185" y="415"/>
                  </a:lnTo>
                  <a:lnTo>
                    <a:pt x="184" y="416"/>
                  </a:lnTo>
                  <a:lnTo>
                    <a:pt x="183" y="417"/>
                  </a:lnTo>
                  <a:lnTo>
                    <a:pt x="182" y="417"/>
                  </a:lnTo>
                  <a:lnTo>
                    <a:pt x="181" y="418"/>
                  </a:lnTo>
                  <a:lnTo>
                    <a:pt x="180" y="418"/>
                  </a:lnTo>
                  <a:lnTo>
                    <a:pt x="179" y="415"/>
                  </a:lnTo>
                  <a:lnTo>
                    <a:pt x="179" y="412"/>
                  </a:lnTo>
                  <a:lnTo>
                    <a:pt x="180" y="411"/>
                  </a:lnTo>
                  <a:lnTo>
                    <a:pt x="178" y="411"/>
                  </a:lnTo>
                  <a:lnTo>
                    <a:pt x="178" y="411"/>
                  </a:lnTo>
                  <a:lnTo>
                    <a:pt x="177" y="412"/>
                  </a:lnTo>
                  <a:lnTo>
                    <a:pt x="176" y="411"/>
                  </a:lnTo>
                  <a:lnTo>
                    <a:pt x="176" y="411"/>
                  </a:lnTo>
                  <a:lnTo>
                    <a:pt x="176" y="410"/>
                  </a:lnTo>
                  <a:lnTo>
                    <a:pt x="175" y="409"/>
                  </a:lnTo>
                  <a:lnTo>
                    <a:pt x="175" y="409"/>
                  </a:lnTo>
                  <a:lnTo>
                    <a:pt x="175" y="410"/>
                  </a:lnTo>
                  <a:lnTo>
                    <a:pt x="175" y="411"/>
                  </a:lnTo>
                  <a:lnTo>
                    <a:pt x="176" y="412"/>
                  </a:lnTo>
                  <a:lnTo>
                    <a:pt x="177" y="413"/>
                  </a:lnTo>
                  <a:lnTo>
                    <a:pt x="176" y="414"/>
                  </a:lnTo>
                  <a:lnTo>
                    <a:pt x="176" y="415"/>
                  </a:lnTo>
                  <a:lnTo>
                    <a:pt x="176" y="417"/>
                  </a:lnTo>
                  <a:lnTo>
                    <a:pt x="175" y="418"/>
                  </a:lnTo>
                  <a:lnTo>
                    <a:pt x="174" y="417"/>
                  </a:lnTo>
                  <a:lnTo>
                    <a:pt x="173" y="415"/>
                  </a:lnTo>
                  <a:lnTo>
                    <a:pt x="173" y="407"/>
                  </a:lnTo>
                  <a:lnTo>
                    <a:pt x="173" y="406"/>
                  </a:lnTo>
                  <a:lnTo>
                    <a:pt x="173" y="405"/>
                  </a:lnTo>
                  <a:lnTo>
                    <a:pt x="171" y="403"/>
                  </a:lnTo>
                  <a:lnTo>
                    <a:pt x="170" y="403"/>
                  </a:lnTo>
                  <a:lnTo>
                    <a:pt x="171" y="405"/>
                  </a:lnTo>
                  <a:lnTo>
                    <a:pt x="173" y="412"/>
                  </a:lnTo>
                  <a:lnTo>
                    <a:pt x="173" y="414"/>
                  </a:lnTo>
                  <a:lnTo>
                    <a:pt x="173" y="415"/>
                  </a:lnTo>
                  <a:lnTo>
                    <a:pt x="172" y="417"/>
                  </a:lnTo>
                  <a:lnTo>
                    <a:pt x="172" y="417"/>
                  </a:lnTo>
                  <a:lnTo>
                    <a:pt x="172" y="418"/>
                  </a:lnTo>
                  <a:lnTo>
                    <a:pt x="173" y="419"/>
                  </a:lnTo>
                  <a:lnTo>
                    <a:pt x="173" y="419"/>
                  </a:lnTo>
                  <a:lnTo>
                    <a:pt x="173" y="420"/>
                  </a:lnTo>
                  <a:lnTo>
                    <a:pt x="173" y="420"/>
                  </a:lnTo>
                  <a:lnTo>
                    <a:pt x="173" y="420"/>
                  </a:lnTo>
                  <a:lnTo>
                    <a:pt x="172" y="421"/>
                  </a:lnTo>
                  <a:lnTo>
                    <a:pt x="172" y="421"/>
                  </a:lnTo>
                  <a:lnTo>
                    <a:pt x="171" y="421"/>
                  </a:lnTo>
                  <a:lnTo>
                    <a:pt x="170" y="421"/>
                  </a:lnTo>
                  <a:lnTo>
                    <a:pt x="170" y="421"/>
                  </a:lnTo>
                  <a:lnTo>
                    <a:pt x="169" y="420"/>
                  </a:lnTo>
                  <a:lnTo>
                    <a:pt x="169" y="418"/>
                  </a:lnTo>
                  <a:lnTo>
                    <a:pt x="168" y="417"/>
                  </a:lnTo>
                  <a:lnTo>
                    <a:pt x="167" y="418"/>
                  </a:lnTo>
                  <a:lnTo>
                    <a:pt x="165" y="415"/>
                  </a:lnTo>
                  <a:lnTo>
                    <a:pt x="165" y="413"/>
                  </a:lnTo>
                  <a:lnTo>
                    <a:pt x="165" y="412"/>
                  </a:lnTo>
                  <a:lnTo>
                    <a:pt x="165" y="410"/>
                  </a:lnTo>
                  <a:lnTo>
                    <a:pt x="166" y="409"/>
                  </a:lnTo>
                  <a:lnTo>
                    <a:pt x="167" y="407"/>
                  </a:lnTo>
                  <a:lnTo>
                    <a:pt x="166" y="405"/>
                  </a:lnTo>
                  <a:lnTo>
                    <a:pt x="167" y="404"/>
                  </a:lnTo>
                  <a:lnTo>
                    <a:pt x="166" y="403"/>
                  </a:lnTo>
                  <a:lnTo>
                    <a:pt x="163" y="396"/>
                  </a:lnTo>
                  <a:lnTo>
                    <a:pt x="163" y="396"/>
                  </a:lnTo>
                  <a:lnTo>
                    <a:pt x="163" y="395"/>
                  </a:lnTo>
                  <a:lnTo>
                    <a:pt x="162" y="391"/>
                  </a:lnTo>
                  <a:lnTo>
                    <a:pt x="162" y="390"/>
                  </a:lnTo>
                  <a:lnTo>
                    <a:pt x="163" y="389"/>
                  </a:lnTo>
                  <a:lnTo>
                    <a:pt x="164" y="388"/>
                  </a:lnTo>
                  <a:lnTo>
                    <a:pt x="167" y="385"/>
                  </a:lnTo>
                  <a:lnTo>
                    <a:pt x="168" y="383"/>
                  </a:lnTo>
                  <a:lnTo>
                    <a:pt x="167" y="381"/>
                  </a:lnTo>
                  <a:lnTo>
                    <a:pt x="166" y="377"/>
                  </a:lnTo>
                  <a:lnTo>
                    <a:pt x="166" y="376"/>
                  </a:lnTo>
                  <a:lnTo>
                    <a:pt x="164" y="375"/>
                  </a:lnTo>
                  <a:lnTo>
                    <a:pt x="160" y="373"/>
                  </a:lnTo>
                  <a:lnTo>
                    <a:pt x="158" y="372"/>
                  </a:lnTo>
                  <a:lnTo>
                    <a:pt x="158" y="370"/>
                  </a:lnTo>
                  <a:lnTo>
                    <a:pt x="156" y="372"/>
                  </a:lnTo>
                  <a:lnTo>
                    <a:pt x="155" y="372"/>
                  </a:lnTo>
                  <a:lnTo>
                    <a:pt x="154" y="372"/>
                  </a:lnTo>
                  <a:lnTo>
                    <a:pt x="153" y="370"/>
                  </a:lnTo>
                  <a:lnTo>
                    <a:pt x="151" y="369"/>
                  </a:lnTo>
                  <a:lnTo>
                    <a:pt x="150" y="367"/>
                  </a:lnTo>
                  <a:lnTo>
                    <a:pt x="150" y="366"/>
                  </a:lnTo>
                  <a:lnTo>
                    <a:pt x="149" y="365"/>
                  </a:lnTo>
                  <a:lnTo>
                    <a:pt x="149" y="362"/>
                  </a:lnTo>
                  <a:lnTo>
                    <a:pt x="148" y="361"/>
                  </a:lnTo>
                  <a:lnTo>
                    <a:pt x="148" y="359"/>
                  </a:lnTo>
                  <a:lnTo>
                    <a:pt x="148" y="358"/>
                  </a:lnTo>
                  <a:lnTo>
                    <a:pt x="147" y="357"/>
                  </a:lnTo>
                  <a:lnTo>
                    <a:pt x="146" y="357"/>
                  </a:lnTo>
                  <a:lnTo>
                    <a:pt x="146" y="357"/>
                  </a:lnTo>
                  <a:lnTo>
                    <a:pt x="147" y="359"/>
                  </a:lnTo>
                  <a:lnTo>
                    <a:pt x="148" y="362"/>
                  </a:lnTo>
                  <a:lnTo>
                    <a:pt x="148" y="368"/>
                  </a:lnTo>
                  <a:lnTo>
                    <a:pt x="149" y="369"/>
                  </a:lnTo>
                  <a:lnTo>
                    <a:pt x="149" y="370"/>
                  </a:lnTo>
                  <a:lnTo>
                    <a:pt x="152" y="372"/>
                  </a:lnTo>
                  <a:lnTo>
                    <a:pt x="153" y="373"/>
                  </a:lnTo>
                  <a:lnTo>
                    <a:pt x="154" y="373"/>
                  </a:lnTo>
                  <a:lnTo>
                    <a:pt x="156" y="374"/>
                  </a:lnTo>
                  <a:lnTo>
                    <a:pt x="159" y="374"/>
                  </a:lnTo>
                  <a:lnTo>
                    <a:pt x="161" y="375"/>
                  </a:lnTo>
                  <a:lnTo>
                    <a:pt x="163" y="377"/>
                  </a:lnTo>
                  <a:lnTo>
                    <a:pt x="164" y="380"/>
                  </a:lnTo>
                  <a:lnTo>
                    <a:pt x="164" y="382"/>
                  </a:lnTo>
                  <a:lnTo>
                    <a:pt x="162" y="384"/>
                  </a:lnTo>
                  <a:lnTo>
                    <a:pt x="160" y="386"/>
                  </a:lnTo>
                  <a:lnTo>
                    <a:pt x="158" y="387"/>
                  </a:lnTo>
                  <a:lnTo>
                    <a:pt x="155" y="387"/>
                  </a:lnTo>
                  <a:lnTo>
                    <a:pt x="155" y="387"/>
                  </a:lnTo>
                  <a:lnTo>
                    <a:pt x="155" y="388"/>
                  </a:lnTo>
                  <a:lnTo>
                    <a:pt x="155" y="389"/>
                  </a:lnTo>
                  <a:lnTo>
                    <a:pt x="156" y="389"/>
                  </a:lnTo>
                  <a:lnTo>
                    <a:pt x="155" y="390"/>
                  </a:lnTo>
                  <a:lnTo>
                    <a:pt x="154" y="392"/>
                  </a:lnTo>
                  <a:lnTo>
                    <a:pt x="151" y="399"/>
                  </a:lnTo>
                  <a:lnTo>
                    <a:pt x="150" y="401"/>
                  </a:lnTo>
                  <a:lnTo>
                    <a:pt x="149" y="401"/>
                  </a:lnTo>
                  <a:lnTo>
                    <a:pt x="148" y="401"/>
                  </a:lnTo>
                  <a:lnTo>
                    <a:pt x="146" y="403"/>
                  </a:lnTo>
                  <a:lnTo>
                    <a:pt x="145" y="404"/>
                  </a:lnTo>
                  <a:lnTo>
                    <a:pt x="145" y="404"/>
                  </a:lnTo>
                  <a:lnTo>
                    <a:pt x="145" y="404"/>
                  </a:lnTo>
                  <a:lnTo>
                    <a:pt x="145" y="405"/>
                  </a:lnTo>
                  <a:lnTo>
                    <a:pt x="145" y="405"/>
                  </a:lnTo>
                  <a:lnTo>
                    <a:pt x="143" y="407"/>
                  </a:lnTo>
                  <a:lnTo>
                    <a:pt x="141" y="408"/>
                  </a:lnTo>
                  <a:lnTo>
                    <a:pt x="135" y="411"/>
                  </a:lnTo>
                  <a:lnTo>
                    <a:pt x="132" y="414"/>
                  </a:lnTo>
                  <a:lnTo>
                    <a:pt x="130" y="414"/>
                  </a:lnTo>
                  <a:lnTo>
                    <a:pt x="127" y="414"/>
                  </a:lnTo>
                  <a:lnTo>
                    <a:pt x="126" y="414"/>
                  </a:lnTo>
                  <a:lnTo>
                    <a:pt x="116" y="417"/>
                  </a:lnTo>
                  <a:lnTo>
                    <a:pt x="115" y="416"/>
                  </a:lnTo>
                  <a:lnTo>
                    <a:pt x="113" y="412"/>
                  </a:lnTo>
                  <a:lnTo>
                    <a:pt x="112" y="411"/>
                  </a:lnTo>
                  <a:lnTo>
                    <a:pt x="112" y="410"/>
                  </a:lnTo>
                  <a:lnTo>
                    <a:pt x="112" y="409"/>
                  </a:lnTo>
                  <a:lnTo>
                    <a:pt x="112" y="407"/>
                  </a:lnTo>
                  <a:lnTo>
                    <a:pt x="112" y="406"/>
                  </a:lnTo>
                  <a:lnTo>
                    <a:pt x="112" y="405"/>
                  </a:lnTo>
                  <a:lnTo>
                    <a:pt x="111" y="404"/>
                  </a:lnTo>
                  <a:lnTo>
                    <a:pt x="102" y="402"/>
                  </a:lnTo>
                  <a:lnTo>
                    <a:pt x="100" y="402"/>
                  </a:lnTo>
                  <a:lnTo>
                    <a:pt x="99" y="401"/>
                  </a:lnTo>
                  <a:lnTo>
                    <a:pt x="99" y="399"/>
                  </a:lnTo>
                  <a:lnTo>
                    <a:pt x="98" y="398"/>
                  </a:lnTo>
                  <a:lnTo>
                    <a:pt x="98" y="397"/>
                  </a:lnTo>
                  <a:lnTo>
                    <a:pt x="97" y="394"/>
                  </a:lnTo>
                  <a:lnTo>
                    <a:pt x="97" y="393"/>
                  </a:lnTo>
                  <a:lnTo>
                    <a:pt x="96" y="392"/>
                  </a:lnTo>
                  <a:lnTo>
                    <a:pt x="93" y="391"/>
                  </a:lnTo>
                  <a:lnTo>
                    <a:pt x="92" y="390"/>
                  </a:lnTo>
                  <a:lnTo>
                    <a:pt x="91" y="390"/>
                  </a:lnTo>
                  <a:lnTo>
                    <a:pt x="90" y="391"/>
                  </a:lnTo>
                  <a:lnTo>
                    <a:pt x="90" y="391"/>
                  </a:lnTo>
                  <a:lnTo>
                    <a:pt x="89" y="392"/>
                  </a:lnTo>
                  <a:lnTo>
                    <a:pt x="89" y="393"/>
                  </a:lnTo>
                  <a:lnTo>
                    <a:pt x="89" y="393"/>
                  </a:lnTo>
                  <a:lnTo>
                    <a:pt x="88" y="393"/>
                  </a:lnTo>
                  <a:lnTo>
                    <a:pt x="87" y="394"/>
                  </a:lnTo>
                  <a:lnTo>
                    <a:pt x="87" y="394"/>
                  </a:lnTo>
                  <a:lnTo>
                    <a:pt x="87" y="395"/>
                  </a:lnTo>
                  <a:lnTo>
                    <a:pt x="86" y="396"/>
                  </a:lnTo>
                  <a:lnTo>
                    <a:pt x="85" y="395"/>
                  </a:lnTo>
                  <a:lnTo>
                    <a:pt x="83" y="393"/>
                  </a:lnTo>
                  <a:lnTo>
                    <a:pt x="82" y="392"/>
                  </a:lnTo>
                  <a:lnTo>
                    <a:pt x="82" y="391"/>
                  </a:lnTo>
                  <a:lnTo>
                    <a:pt x="83" y="388"/>
                  </a:lnTo>
                  <a:lnTo>
                    <a:pt x="83" y="388"/>
                  </a:lnTo>
                  <a:lnTo>
                    <a:pt x="83" y="388"/>
                  </a:lnTo>
                  <a:lnTo>
                    <a:pt x="83" y="386"/>
                  </a:lnTo>
                  <a:lnTo>
                    <a:pt x="83" y="385"/>
                  </a:lnTo>
                  <a:lnTo>
                    <a:pt x="83" y="385"/>
                  </a:lnTo>
                  <a:lnTo>
                    <a:pt x="82" y="384"/>
                  </a:lnTo>
                  <a:lnTo>
                    <a:pt x="81" y="383"/>
                  </a:lnTo>
                  <a:lnTo>
                    <a:pt x="80" y="382"/>
                  </a:lnTo>
                  <a:lnTo>
                    <a:pt x="79" y="381"/>
                  </a:lnTo>
                  <a:lnTo>
                    <a:pt x="75" y="380"/>
                  </a:lnTo>
                  <a:lnTo>
                    <a:pt x="74" y="379"/>
                  </a:lnTo>
                  <a:lnTo>
                    <a:pt x="73" y="379"/>
                  </a:lnTo>
                  <a:lnTo>
                    <a:pt x="72" y="379"/>
                  </a:lnTo>
                  <a:lnTo>
                    <a:pt x="71" y="379"/>
                  </a:lnTo>
                  <a:lnTo>
                    <a:pt x="67" y="377"/>
                  </a:lnTo>
                  <a:lnTo>
                    <a:pt x="66" y="376"/>
                  </a:lnTo>
                  <a:lnTo>
                    <a:pt x="65" y="376"/>
                  </a:lnTo>
                  <a:lnTo>
                    <a:pt x="64" y="375"/>
                  </a:lnTo>
                  <a:lnTo>
                    <a:pt x="63" y="375"/>
                  </a:lnTo>
                  <a:lnTo>
                    <a:pt x="62" y="375"/>
                  </a:lnTo>
                  <a:lnTo>
                    <a:pt x="61" y="372"/>
                  </a:lnTo>
                  <a:lnTo>
                    <a:pt x="61" y="372"/>
                  </a:lnTo>
                  <a:lnTo>
                    <a:pt x="62" y="371"/>
                  </a:lnTo>
                  <a:lnTo>
                    <a:pt x="63" y="370"/>
                  </a:lnTo>
                  <a:lnTo>
                    <a:pt x="64" y="370"/>
                  </a:lnTo>
                  <a:lnTo>
                    <a:pt x="64" y="370"/>
                  </a:lnTo>
                  <a:lnTo>
                    <a:pt x="65" y="370"/>
                  </a:lnTo>
                  <a:lnTo>
                    <a:pt x="66" y="370"/>
                  </a:lnTo>
                  <a:lnTo>
                    <a:pt x="66" y="370"/>
                  </a:lnTo>
                  <a:lnTo>
                    <a:pt x="66" y="369"/>
                  </a:lnTo>
                  <a:lnTo>
                    <a:pt x="66" y="368"/>
                  </a:lnTo>
                  <a:lnTo>
                    <a:pt x="67" y="367"/>
                  </a:lnTo>
                  <a:lnTo>
                    <a:pt x="67" y="367"/>
                  </a:lnTo>
                  <a:lnTo>
                    <a:pt x="68" y="367"/>
                  </a:lnTo>
                  <a:lnTo>
                    <a:pt x="71" y="367"/>
                  </a:lnTo>
                  <a:lnTo>
                    <a:pt x="72" y="367"/>
                  </a:lnTo>
                  <a:lnTo>
                    <a:pt x="72" y="366"/>
                  </a:lnTo>
                  <a:lnTo>
                    <a:pt x="72" y="366"/>
                  </a:lnTo>
                  <a:lnTo>
                    <a:pt x="71" y="364"/>
                  </a:lnTo>
                  <a:lnTo>
                    <a:pt x="70" y="363"/>
                  </a:lnTo>
                  <a:lnTo>
                    <a:pt x="69" y="363"/>
                  </a:lnTo>
                  <a:lnTo>
                    <a:pt x="68" y="362"/>
                  </a:lnTo>
                  <a:lnTo>
                    <a:pt x="68" y="359"/>
                  </a:lnTo>
                  <a:lnTo>
                    <a:pt x="68" y="358"/>
                  </a:lnTo>
                  <a:lnTo>
                    <a:pt x="67" y="356"/>
                  </a:lnTo>
                  <a:lnTo>
                    <a:pt x="66" y="356"/>
                  </a:lnTo>
                  <a:lnTo>
                    <a:pt x="64" y="355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63" y="353"/>
                  </a:lnTo>
                  <a:lnTo>
                    <a:pt x="63" y="352"/>
                  </a:lnTo>
                  <a:lnTo>
                    <a:pt x="63" y="351"/>
                  </a:lnTo>
                  <a:lnTo>
                    <a:pt x="63" y="351"/>
                  </a:lnTo>
                  <a:lnTo>
                    <a:pt x="63" y="351"/>
                  </a:lnTo>
                  <a:lnTo>
                    <a:pt x="63" y="351"/>
                  </a:lnTo>
                  <a:lnTo>
                    <a:pt x="63" y="351"/>
                  </a:lnTo>
                  <a:lnTo>
                    <a:pt x="64" y="351"/>
                  </a:lnTo>
                  <a:lnTo>
                    <a:pt x="65" y="351"/>
                  </a:lnTo>
                  <a:lnTo>
                    <a:pt x="65" y="351"/>
                  </a:lnTo>
                  <a:lnTo>
                    <a:pt x="65" y="350"/>
                  </a:lnTo>
                  <a:lnTo>
                    <a:pt x="65" y="350"/>
                  </a:lnTo>
                  <a:lnTo>
                    <a:pt x="65" y="350"/>
                  </a:lnTo>
                  <a:lnTo>
                    <a:pt x="65" y="348"/>
                  </a:lnTo>
                  <a:lnTo>
                    <a:pt x="64" y="347"/>
                  </a:lnTo>
                  <a:lnTo>
                    <a:pt x="63" y="346"/>
                  </a:lnTo>
                  <a:lnTo>
                    <a:pt x="62" y="345"/>
                  </a:lnTo>
                  <a:lnTo>
                    <a:pt x="61" y="345"/>
                  </a:lnTo>
                  <a:lnTo>
                    <a:pt x="57" y="345"/>
                  </a:lnTo>
                  <a:lnTo>
                    <a:pt x="56" y="344"/>
                  </a:lnTo>
                  <a:lnTo>
                    <a:pt x="55" y="344"/>
                  </a:lnTo>
                  <a:lnTo>
                    <a:pt x="55" y="343"/>
                  </a:lnTo>
                  <a:lnTo>
                    <a:pt x="54" y="341"/>
                  </a:lnTo>
                  <a:lnTo>
                    <a:pt x="54" y="338"/>
                  </a:lnTo>
                  <a:lnTo>
                    <a:pt x="49" y="334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6" y="334"/>
                  </a:lnTo>
                  <a:lnTo>
                    <a:pt x="45" y="333"/>
                  </a:lnTo>
                  <a:lnTo>
                    <a:pt x="44" y="333"/>
                  </a:lnTo>
                  <a:lnTo>
                    <a:pt x="41" y="330"/>
                  </a:lnTo>
                  <a:lnTo>
                    <a:pt x="40" y="329"/>
                  </a:lnTo>
                  <a:lnTo>
                    <a:pt x="40" y="328"/>
                  </a:lnTo>
                  <a:lnTo>
                    <a:pt x="41" y="327"/>
                  </a:lnTo>
                  <a:lnTo>
                    <a:pt x="41" y="325"/>
                  </a:lnTo>
                  <a:lnTo>
                    <a:pt x="41" y="324"/>
                  </a:lnTo>
                  <a:lnTo>
                    <a:pt x="41" y="322"/>
                  </a:lnTo>
                  <a:lnTo>
                    <a:pt x="42" y="321"/>
                  </a:lnTo>
                  <a:lnTo>
                    <a:pt x="42" y="321"/>
                  </a:lnTo>
                  <a:lnTo>
                    <a:pt x="41" y="320"/>
                  </a:lnTo>
                  <a:lnTo>
                    <a:pt x="41" y="319"/>
                  </a:lnTo>
                  <a:lnTo>
                    <a:pt x="42" y="319"/>
                  </a:lnTo>
                  <a:lnTo>
                    <a:pt x="44" y="317"/>
                  </a:lnTo>
                  <a:lnTo>
                    <a:pt x="44" y="317"/>
                  </a:lnTo>
                  <a:lnTo>
                    <a:pt x="45" y="317"/>
                  </a:lnTo>
                  <a:lnTo>
                    <a:pt x="47" y="317"/>
                  </a:lnTo>
                  <a:lnTo>
                    <a:pt x="47" y="316"/>
                  </a:lnTo>
                  <a:lnTo>
                    <a:pt x="48" y="316"/>
                  </a:lnTo>
                  <a:lnTo>
                    <a:pt x="48" y="316"/>
                  </a:lnTo>
                  <a:lnTo>
                    <a:pt x="48" y="315"/>
                  </a:lnTo>
                  <a:lnTo>
                    <a:pt x="48" y="315"/>
                  </a:lnTo>
                  <a:lnTo>
                    <a:pt x="47" y="315"/>
                  </a:lnTo>
                  <a:lnTo>
                    <a:pt x="46" y="315"/>
                  </a:lnTo>
                  <a:lnTo>
                    <a:pt x="45" y="315"/>
                  </a:lnTo>
                  <a:lnTo>
                    <a:pt x="45" y="315"/>
                  </a:lnTo>
                  <a:lnTo>
                    <a:pt x="45" y="315"/>
                  </a:lnTo>
                  <a:lnTo>
                    <a:pt x="45" y="314"/>
                  </a:lnTo>
                  <a:lnTo>
                    <a:pt x="45" y="314"/>
                  </a:lnTo>
                  <a:lnTo>
                    <a:pt x="44" y="314"/>
                  </a:lnTo>
                  <a:lnTo>
                    <a:pt x="35" y="314"/>
                  </a:lnTo>
                  <a:lnTo>
                    <a:pt x="31" y="313"/>
                  </a:lnTo>
                  <a:lnTo>
                    <a:pt x="28" y="313"/>
                  </a:lnTo>
                  <a:lnTo>
                    <a:pt x="27" y="314"/>
                  </a:lnTo>
                  <a:lnTo>
                    <a:pt x="26" y="314"/>
                  </a:lnTo>
                  <a:lnTo>
                    <a:pt x="25" y="314"/>
                  </a:lnTo>
                  <a:lnTo>
                    <a:pt x="24" y="314"/>
                  </a:lnTo>
                  <a:lnTo>
                    <a:pt x="23" y="312"/>
                  </a:lnTo>
                  <a:lnTo>
                    <a:pt x="14" y="303"/>
                  </a:lnTo>
                  <a:lnTo>
                    <a:pt x="13" y="302"/>
                  </a:lnTo>
                  <a:lnTo>
                    <a:pt x="12" y="302"/>
                  </a:lnTo>
                  <a:lnTo>
                    <a:pt x="10" y="301"/>
                  </a:lnTo>
                  <a:lnTo>
                    <a:pt x="9" y="301"/>
                  </a:lnTo>
                  <a:lnTo>
                    <a:pt x="6" y="302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5" y="301"/>
                  </a:lnTo>
                  <a:lnTo>
                    <a:pt x="4" y="301"/>
                  </a:lnTo>
                  <a:lnTo>
                    <a:pt x="4" y="299"/>
                  </a:lnTo>
                  <a:lnTo>
                    <a:pt x="2" y="297"/>
                  </a:lnTo>
                  <a:lnTo>
                    <a:pt x="1" y="295"/>
                  </a:lnTo>
                  <a:lnTo>
                    <a:pt x="1" y="293"/>
                  </a:lnTo>
                  <a:lnTo>
                    <a:pt x="2" y="292"/>
                  </a:lnTo>
                  <a:lnTo>
                    <a:pt x="3" y="290"/>
                  </a:lnTo>
                  <a:lnTo>
                    <a:pt x="4" y="289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3"/>
                  </a:lnTo>
                  <a:lnTo>
                    <a:pt x="4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2" y="282"/>
                  </a:lnTo>
                  <a:lnTo>
                    <a:pt x="1" y="281"/>
                  </a:lnTo>
                  <a:lnTo>
                    <a:pt x="0" y="281"/>
                  </a:lnTo>
                  <a:lnTo>
                    <a:pt x="0" y="280"/>
                  </a:lnTo>
                  <a:lnTo>
                    <a:pt x="0" y="279"/>
                  </a:lnTo>
                  <a:lnTo>
                    <a:pt x="1" y="279"/>
                  </a:lnTo>
                  <a:lnTo>
                    <a:pt x="2" y="278"/>
                  </a:lnTo>
                  <a:lnTo>
                    <a:pt x="6" y="277"/>
                  </a:lnTo>
                  <a:lnTo>
                    <a:pt x="7" y="277"/>
                  </a:lnTo>
                  <a:lnTo>
                    <a:pt x="9" y="277"/>
                  </a:lnTo>
                  <a:lnTo>
                    <a:pt x="13" y="277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14" y="275"/>
                  </a:lnTo>
                  <a:lnTo>
                    <a:pt x="14" y="274"/>
                  </a:lnTo>
                  <a:lnTo>
                    <a:pt x="13" y="272"/>
                  </a:lnTo>
                  <a:lnTo>
                    <a:pt x="13" y="272"/>
                  </a:lnTo>
                  <a:lnTo>
                    <a:pt x="13" y="271"/>
                  </a:lnTo>
                  <a:lnTo>
                    <a:pt x="13" y="271"/>
                  </a:lnTo>
                  <a:lnTo>
                    <a:pt x="14" y="270"/>
                  </a:lnTo>
                  <a:lnTo>
                    <a:pt x="15" y="270"/>
                  </a:lnTo>
                  <a:lnTo>
                    <a:pt x="16" y="270"/>
                  </a:lnTo>
                  <a:lnTo>
                    <a:pt x="17" y="270"/>
                  </a:lnTo>
                  <a:lnTo>
                    <a:pt x="19" y="272"/>
                  </a:lnTo>
                  <a:lnTo>
                    <a:pt x="22" y="272"/>
                  </a:lnTo>
                  <a:lnTo>
                    <a:pt x="22" y="273"/>
                  </a:lnTo>
                  <a:lnTo>
                    <a:pt x="21" y="276"/>
                  </a:lnTo>
                  <a:lnTo>
                    <a:pt x="21" y="277"/>
                  </a:lnTo>
                  <a:lnTo>
                    <a:pt x="21" y="277"/>
                  </a:lnTo>
                  <a:lnTo>
                    <a:pt x="21" y="278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3" y="279"/>
                  </a:lnTo>
                  <a:lnTo>
                    <a:pt x="24" y="279"/>
                  </a:lnTo>
                  <a:lnTo>
                    <a:pt x="26" y="280"/>
                  </a:lnTo>
                  <a:lnTo>
                    <a:pt x="27" y="280"/>
                  </a:lnTo>
                  <a:lnTo>
                    <a:pt x="28" y="281"/>
                  </a:lnTo>
                  <a:lnTo>
                    <a:pt x="29" y="282"/>
                  </a:lnTo>
                  <a:lnTo>
                    <a:pt x="30" y="282"/>
                  </a:lnTo>
                  <a:lnTo>
                    <a:pt x="32" y="281"/>
                  </a:lnTo>
                  <a:lnTo>
                    <a:pt x="34" y="279"/>
                  </a:lnTo>
                  <a:lnTo>
                    <a:pt x="35" y="279"/>
                  </a:lnTo>
                  <a:lnTo>
                    <a:pt x="35" y="278"/>
                  </a:lnTo>
                  <a:lnTo>
                    <a:pt x="36" y="277"/>
                  </a:lnTo>
                  <a:lnTo>
                    <a:pt x="36" y="277"/>
                  </a:lnTo>
                  <a:lnTo>
                    <a:pt x="36" y="277"/>
                  </a:lnTo>
                  <a:lnTo>
                    <a:pt x="36" y="277"/>
                  </a:lnTo>
                  <a:lnTo>
                    <a:pt x="37" y="276"/>
                  </a:lnTo>
                  <a:lnTo>
                    <a:pt x="37" y="275"/>
                  </a:lnTo>
                  <a:lnTo>
                    <a:pt x="37" y="274"/>
                  </a:lnTo>
                  <a:lnTo>
                    <a:pt x="37" y="273"/>
                  </a:lnTo>
                  <a:lnTo>
                    <a:pt x="37" y="272"/>
                  </a:lnTo>
                  <a:lnTo>
                    <a:pt x="38" y="272"/>
                  </a:lnTo>
                  <a:lnTo>
                    <a:pt x="39" y="270"/>
                  </a:lnTo>
                  <a:lnTo>
                    <a:pt x="41" y="269"/>
                  </a:lnTo>
                  <a:lnTo>
                    <a:pt x="45" y="267"/>
                  </a:lnTo>
                  <a:lnTo>
                    <a:pt x="51" y="266"/>
                  </a:lnTo>
                  <a:lnTo>
                    <a:pt x="54" y="264"/>
                  </a:lnTo>
                  <a:lnTo>
                    <a:pt x="58" y="263"/>
                  </a:lnTo>
                  <a:lnTo>
                    <a:pt x="66" y="262"/>
                  </a:lnTo>
                  <a:lnTo>
                    <a:pt x="68" y="261"/>
                  </a:lnTo>
                  <a:lnTo>
                    <a:pt x="70" y="259"/>
                  </a:lnTo>
                  <a:lnTo>
                    <a:pt x="70" y="257"/>
                  </a:lnTo>
                  <a:lnTo>
                    <a:pt x="70" y="256"/>
                  </a:lnTo>
                  <a:lnTo>
                    <a:pt x="69" y="255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70" y="253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8"/>
                  </a:lnTo>
                  <a:lnTo>
                    <a:pt x="73" y="248"/>
                  </a:lnTo>
                  <a:lnTo>
                    <a:pt x="73" y="247"/>
                  </a:lnTo>
                  <a:lnTo>
                    <a:pt x="74" y="247"/>
                  </a:lnTo>
                  <a:lnTo>
                    <a:pt x="75" y="247"/>
                  </a:lnTo>
                  <a:lnTo>
                    <a:pt x="76" y="248"/>
                  </a:lnTo>
                  <a:lnTo>
                    <a:pt x="80" y="250"/>
                  </a:lnTo>
                  <a:lnTo>
                    <a:pt x="81" y="251"/>
                  </a:lnTo>
                  <a:lnTo>
                    <a:pt x="82" y="251"/>
                  </a:lnTo>
                  <a:lnTo>
                    <a:pt x="83" y="251"/>
                  </a:lnTo>
                  <a:lnTo>
                    <a:pt x="83" y="251"/>
                  </a:lnTo>
                  <a:lnTo>
                    <a:pt x="85" y="253"/>
                  </a:lnTo>
                  <a:lnTo>
                    <a:pt x="86" y="254"/>
                  </a:lnTo>
                  <a:lnTo>
                    <a:pt x="88" y="254"/>
                  </a:lnTo>
                  <a:lnTo>
                    <a:pt x="92" y="255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94" y="253"/>
                  </a:lnTo>
                  <a:lnTo>
                    <a:pt x="94" y="253"/>
                  </a:lnTo>
                  <a:lnTo>
                    <a:pt x="93" y="251"/>
                  </a:lnTo>
                  <a:lnTo>
                    <a:pt x="92" y="251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3" y="250"/>
                  </a:lnTo>
                  <a:lnTo>
                    <a:pt x="93" y="249"/>
                  </a:lnTo>
                  <a:lnTo>
                    <a:pt x="94" y="250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7" y="250"/>
                  </a:lnTo>
                  <a:lnTo>
                    <a:pt x="97" y="251"/>
                  </a:lnTo>
                  <a:lnTo>
                    <a:pt x="98" y="252"/>
                  </a:lnTo>
                  <a:lnTo>
                    <a:pt x="99" y="252"/>
                  </a:lnTo>
                  <a:lnTo>
                    <a:pt x="99" y="251"/>
                  </a:lnTo>
                  <a:lnTo>
                    <a:pt x="100" y="251"/>
                  </a:lnTo>
                  <a:lnTo>
                    <a:pt x="100" y="250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100" y="247"/>
                  </a:lnTo>
                  <a:lnTo>
                    <a:pt x="101" y="247"/>
                  </a:lnTo>
                  <a:lnTo>
                    <a:pt x="102" y="247"/>
                  </a:lnTo>
                  <a:lnTo>
                    <a:pt x="102" y="246"/>
                  </a:lnTo>
                  <a:lnTo>
                    <a:pt x="102" y="245"/>
                  </a:lnTo>
                  <a:lnTo>
                    <a:pt x="102" y="244"/>
                  </a:lnTo>
                  <a:lnTo>
                    <a:pt x="102" y="243"/>
                  </a:lnTo>
                  <a:lnTo>
                    <a:pt x="100" y="242"/>
                  </a:lnTo>
                  <a:lnTo>
                    <a:pt x="100" y="241"/>
                  </a:lnTo>
                  <a:lnTo>
                    <a:pt x="100" y="241"/>
                  </a:lnTo>
                  <a:lnTo>
                    <a:pt x="100" y="241"/>
                  </a:lnTo>
                  <a:lnTo>
                    <a:pt x="100" y="240"/>
                  </a:lnTo>
                  <a:lnTo>
                    <a:pt x="99" y="239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99" y="238"/>
                  </a:lnTo>
                  <a:lnTo>
                    <a:pt x="100" y="237"/>
                  </a:lnTo>
                  <a:lnTo>
                    <a:pt x="103" y="237"/>
                  </a:lnTo>
                  <a:lnTo>
                    <a:pt x="104" y="237"/>
                  </a:lnTo>
                  <a:lnTo>
                    <a:pt x="105" y="237"/>
                  </a:lnTo>
                  <a:lnTo>
                    <a:pt x="105" y="237"/>
                  </a:lnTo>
                  <a:lnTo>
                    <a:pt x="105" y="238"/>
                  </a:lnTo>
                  <a:lnTo>
                    <a:pt x="105" y="239"/>
                  </a:lnTo>
                  <a:lnTo>
                    <a:pt x="105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110" y="239"/>
                  </a:lnTo>
                  <a:lnTo>
                    <a:pt x="112" y="239"/>
                  </a:lnTo>
                  <a:lnTo>
                    <a:pt x="113" y="240"/>
                  </a:lnTo>
                  <a:lnTo>
                    <a:pt x="115" y="239"/>
                  </a:lnTo>
                  <a:lnTo>
                    <a:pt x="115" y="238"/>
                  </a:lnTo>
                  <a:lnTo>
                    <a:pt x="116" y="238"/>
                  </a:lnTo>
                  <a:lnTo>
                    <a:pt x="116" y="237"/>
                  </a:lnTo>
                  <a:lnTo>
                    <a:pt x="117" y="237"/>
                  </a:lnTo>
                  <a:lnTo>
                    <a:pt x="117" y="234"/>
                  </a:lnTo>
                  <a:lnTo>
                    <a:pt x="117" y="233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17" y="230"/>
                  </a:lnTo>
                  <a:lnTo>
                    <a:pt x="118" y="230"/>
                  </a:lnTo>
                  <a:lnTo>
                    <a:pt x="118" y="230"/>
                  </a:lnTo>
                  <a:lnTo>
                    <a:pt x="119" y="231"/>
                  </a:lnTo>
                  <a:lnTo>
                    <a:pt x="121" y="232"/>
                  </a:lnTo>
                  <a:lnTo>
                    <a:pt x="122" y="232"/>
                  </a:lnTo>
                  <a:lnTo>
                    <a:pt x="122" y="232"/>
                  </a:lnTo>
                  <a:lnTo>
                    <a:pt x="123" y="231"/>
                  </a:lnTo>
                  <a:lnTo>
                    <a:pt x="123" y="230"/>
                  </a:lnTo>
                  <a:lnTo>
                    <a:pt x="123" y="228"/>
                  </a:lnTo>
                  <a:lnTo>
                    <a:pt x="124" y="227"/>
                  </a:lnTo>
                  <a:lnTo>
                    <a:pt x="125" y="227"/>
                  </a:lnTo>
                  <a:lnTo>
                    <a:pt x="127" y="227"/>
                  </a:lnTo>
                  <a:lnTo>
                    <a:pt x="128" y="227"/>
                  </a:lnTo>
                  <a:lnTo>
                    <a:pt x="129" y="227"/>
                  </a:lnTo>
                  <a:lnTo>
                    <a:pt x="129" y="226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6" y="222"/>
                  </a:lnTo>
                  <a:lnTo>
                    <a:pt x="126" y="221"/>
                  </a:lnTo>
                  <a:lnTo>
                    <a:pt x="126" y="221"/>
                  </a:lnTo>
                  <a:lnTo>
                    <a:pt x="128" y="220"/>
                  </a:lnTo>
                  <a:lnTo>
                    <a:pt x="129" y="220"/>
                  </a:lnTo>
                  <a:lnTo>
                    <a:pt x="131" y="219"/>
                  </a:lnTo>
                  <a:lnTo>
                    <a:pt x="133" y="217"/>
                  </a:lnTo>
                  <a:lnTo>
                    <a:pt x="134" y="216"/>
                  </a:lnTo>
                  <a:lnTo>
                    <a:pt x="136" y="209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6" y="207"/>
                  </a:lnTo>
                  <a:lnTo>
                    <a:pt x="136" y="206"/>
                  </a:lnTo>
                  <a:lnTo>
                    <a:pt x="137" y="206"/>
                  </a:lnTo>
                  <a:lnTo>
                    <a:pt x="138" y="205"/>
                  </a:lnTo>
                  <a:lnTo>
                    <a:pt x="138" y="205"/>
                  </a:lnTo>
                  <a:lnTo>
                    <a:pt x="138" y="204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37" y="201"/>
                  </a:lnTo>
                  <a:lnTo>
                    <a:pt x="138" y="199"/>
                  </a:lnTo>
                  <a:lnTo>
                    <a:pt x="138" y="199"/>
                  </a:lnTo>
                  <a:lnTo>
                    <a:pt x="137" y="198"/>
                  </a:lnTo>
                  <a:lnTo>
                    <a:pt x="136" y="198"/>
                  </a:lnTo>
                  <a:lnTo>
                    <a:pt x="135" y="198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5" y="196"/>
                  </a:lnTo>
                  <a:lnTo>
                    <a:pt x="136" y="196"/>
                  </a:lnTo>
                  <a:lnTo>
                    <a:pt x="137" y="196"/>
                  </a:lnTo>
                  <a:lnTo>
                    <a:pt x="138" y="196"/>
                  </a:lnTo>
                  <a:lnTo>
                    <a:pt x="138" y="197"/>
                  </a:lnTo>
                  <a:lnTo>
                    <a:pt x="139" y="197"/>
                  </a:lnTo>
                  <a:lnTo>
                    <a:pt x="140" y="198"/>
                  </a:lnTo>
                  <a:lnTo>
                    <a:pt x="141" y="198"/>
                  </a:lnTo>
                  <a:lnTo>
                    <a:pt x="142" y="198"/>
                  </a:lnTo>
                  <a:lnTo>
                    <a:pt x="143" y="198"/>
                  </a:lnTo>
                  <a:lnTo>
                    <a:pt x="144" y="197"/>
                  </a:lnTo>
                  <a:lnTo>
                    <a:pt x="144" y="196"/>
                  </a:lnTo>
                  <a:lnTo>
                    <a:pt x="145" y="196"/>
                  </a:lnTo>
                  <a:lnTo>
                    <a:pt x="145" y="195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3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1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7"/>
                  </a:lnTo>
                  <a:lnTo>
                    <a:pt x="144" y="187"/>
                  </a:lnTo>
                  <a:lnTo>
                    <a:pt x="143" y="186"/>
                  </a:lnTo>
                  <a:lnTo>
                    <a:pt x="142" y="185"/>
                  </a:lnTo>
                  <a:lnTo>
                    <a:pt x="142" y="185"/>
                  </a:lnTo>
                  <a:lnTo>
                    <a:pt x="142" y="185"/>
                  </a:lnTo>
                  <a:lnTo>
                    <a:pt x="140" y="185"/>
                  </a:lnTo>
                  <a:lnTo>
                    <a:pt x="140" y="184"/>
                  </a:lnTo>
                  <a:lnTo>
                    <a:pt x="139" y="184"/>
                  </a:lnTo>
                  <a:lnTo>
                    <a:pt x="139" y="183"/>
                  </a:lnTo>
                  <a:lnTo>
                    <a:pt x="139" y="182"/>
                  </a:lnTo>
                  <a:lnTo>
                    <a:pt x="139" y="18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41" y="182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2" y="178"/>
                  </a:lnTo>
                  <a:lnTo>
                    <a:pt x="143" y="177"/>
                  </a:lnTo>
                  <a:lnTo>
                    <a:pt x="144" y="176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4" y="171"/>
                  </a:lnTo>
                  <a:lnTo>
                    <a:pt x="142" y="166"/>
                  </a:lnTo>
                  <a:lnTo>
                    <a:pt x="142" y="164"/>
                  </a:lnTo>
                  <a:lnTo>
                    <a:pt x="141" y="164"/>
                  </a:lnTo>
                  <a:lnTo>
                    <a:pt x="141" y="163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37" y="160"/>
                  </a:lnTo>
                  <a:lnTo>
                    <a:pt x="137" y="160"/>
                  </a:lnTo>
                  <a:lnTo>
                    <a:pt x="136" y="160"/>
                  </a:lnTo>
                  <a:lnTo>
                    <a:pt x="136" y="159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6" y="156"/>
                  </a:lnTo>
                  <a:lnTo>
                    <a:pt x="136" y="155"/>
                  </a:lnTo>
                  <a:lnTo>
                    <a:pt x="136" y="154"/>
                  </a:lnTo>
                  <a:lnTo>
                    <a:pt x="136" y="153"/>
                  </a:lnTo>
                  <a:lnTo>
                    <a:pt x="137" y="153"/>
                  </a:lnTo>
                  <a:lnTo>
                    <a:pt x="137" y="152"/>
                  </a:lnTo>
                  <a:lnTo>
                    <a:pt x="137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0" y="144"/>
                  </a:lnTo>
                  <a:lnTo>
                    <a:pt x="140" y="143"/>
                  </a:lnTo>
                  <a:lnTo>
                    <a:pt x="139" y="141"/>
                  </a:lnTo>
                  <a:lnTo>
                    <a:pt x="139" y="141"/>
                  </a:lnTo>
                  <a:lnTo>
                    <a:pt x="139" y="141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7" y="140"/>
                  </a:lnTo>
                  <a:lnTo>
                    <a:pt x="137" y="140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6" y="139"/>
                  </a:lnTo>
                  <a:lnTo>
                    <a:pt x="136" y="138"/>
                  </a:lnTo>
                  <a:lnTo>
                    <a:pt x="136" y="138"/>
                  </a:lnTo>
                  <a:lnTo>
                    <a:pt x="135" y="138"/>
                  </a:lnTo>
                  <a:lnTo>
                    <a:pt x="135" y="138"/>
                  </a:lnTo>
                  <a:lnTo>
                    <a:pt x="135" y="137"/>
                  </a:lnTo>
                  <a:lnTo>
                    <a:pt x="134" y="137"/>
                  </a:lnTo>
                  <a:lnTo>
                    <a:pt x="134" y="137"/>
                  </a:lnTo>
                  <a:lnTo>
                    <a:pt x="134" y="137"/>
                  </a:lnTo>
                  <a:lnTo>
                    <a:pt x="135" y="136"/>
                  </a:lnTo>
                  <a:lnTo>
                    <a:pt x="135" y="136"/>
                  </a:lnTo>
                  <a:lnTo>
                    <a:pt x="136" y="135"/>
                  </a:lnTo>
                  <a:lnTo>
                    <a:pt x="136" y="135"/>
                  </a:lnTo>
                  <a:lnTo>
                    <a:pt x="136" y="135"/>
                  </a:lnTo>
                  <a:lnTo>
                    <a:pt x="136" y="135"/>
                  </a:lnTo>
                  <a:lnTo>
                    <a:pt x="136" y="134"/>
                  </a:lnTo>
                  <a:lnTo>
                    <a:pt x="137" y="134"/>
                  </a:lnTo>
                  <a:lnTo>
                    <a:pt x="139" y="133"/>
                  </a:lnTo>
                  <a:lnTo>
                    <a:pt x="142" y="132"/>
                  </a:lnTo>
                  <a:lnTo>
                    <a:pt x="143" y="131"/>
                  </a:lnTo>
                  <a:lnTo>
                    <a:pt x="143" y="131"/>
                  </a:lnTo>
                  <a:lnTo>
                    <a:pt x="144" y="130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7" y="129"/>
                  </a:lnTo>
                  <a:lnTo>
                    <a:pt x="148" y="128"/>
                  </a:lnTo>
                  <a:lnTo>
                    <a:pt x="149" y="127"/>
                  </a:lnTo>
                  <a:lnTo>
                    <a:pt x="150" y="128"/>
                  </a:lnTo>
                  <a:lnTo>
                    <a:pt x="151" y="128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2" y="129"/>
                  </a:lnTo>
                  <a:lnTo>
                    <a:pt x="157" y="130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5" y="127"/>
                  </a:lnTo>
                  <a:lnTo>
                    <a:pt x="155" y="127"/>
                  </a:lnTo>
                  <a:lnTo>
                    <a:pt x="155" y="126"/>
                  </a:lnTo>
                  <a:lnTo>
                    <a:pt x="155" y="125"/>
                  </a:lnTo>
                  <a:lnTo>
                    <a:pt x="156" y="124"/>
                  </a:lnTo>
                  <a:lnTo>
                    <a:pt x="156" y="121"/>
                  </a:lnTo>
                  <a:lnTo>
                    <a:pt x="156" y="121"/>
                  </a:lnTo>
                  <a:lnTo>
                    <a:pt x="156" y="120"/>
                  </a:lnTo>
                  <a:lnTo>
                    <a:pt x="155" y="119"/>
                  </a:lnTo>
                  <a:lnTo>
                    <a:pt x="155" y="117"/>
                  </a:lnTo>
                  <a:lnTo>
                    <a:pt x="155" y="116"/>
                  </a:lnTo>
                  <a:lnTo>
                    <a:pt x="154" y="115"/>
                  </a:lnTo>
                  <a:lnTo>
                    <a:pt x="152" y="114"/>
                  </a:lnTo>
                  <a:lnTo>
                    <a:pt x="148" y="112"/>
                  </a:lnTo>
                  <a:lnTo>
                    <a:pt x="147" y="111"/>
                  </a:lnTo>
                  <a:lnTo>
                    <a:pt x="146" y="110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5" y="107"/>
                  </a:lnTo>
                  <a:lnTo>
                    <a:pt x="144" y="106"/>
                  </a:lnTo>
                  <a:lnTo>
                    <a:pt x="144" y="106"/>
                  </a:lnTo>
                  <a:lnTo>
                    <a:pt x="144" y="106"/>
                  </a:lnTo>
                  <a:lnTo>
                    <a:pt x="143" y="104"/>
                  </a:lnTo>
                  <a:lnTo>
                    <a:pt x="142" y="104"/>
                  </a:lnTo>
                  <a:lnTo>
                    <a:pt x="140" y="103"/>
                  </a:lnTo>
                  <a:lnTo>
                    <a:pt x="139" y="102"/>
                  </a:lnTo>
                  <a:lnTo>
                    <a:pt x="138" y="102"/>
                  </a:lnTo>
                  <a:lnTo>
                    <a:pt x="138" y="101"/>
                  </a:lnTo>
                  <a:lnTo>
                    <a:pt x="138" y="101"/>
                  </a:lnTo>
                  <a:lnTo>
                    <a:pt x="138" y="101"/>
                  </a:lnTo>
                  <a:lnTo>
                    <a:pt x="138" y="100"/>
                  </a:lnTo>
                  <a:lnTo>
                    <a:pt x="138" y="100"/>
                  </a:lnTo>
                  <a:lnTo>
                    <a:pt x="137" y="100"/>
                  </a:lnTo>
                  <a:lnTo>
                    <a:pt x="137" y="99"/>
                  </a:lnTo>
                  <a:lnTo>
                    <a:pt x="138" y="99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139" y="98"/>
                  </a:lnTo>
                  <a:lnTo>
                    <a:pt x="139" y="98"/>
                  </a:lnTo>
                  <a:lnTo>
                    <a:pt x="139" y="97"/>
                  </a:lnTo>
                  <a:lnTo>
                    <a:pt x="140" y="95"/>
                  </a:lnTo>
                  <a:lnTo>
                    <a:pt x="140" y="95"/>
                  </a:lnTo>
                  <a:lnTo>
                    <a:pt x="140" y="94"/>
                  </a:lnTo>
                  <a:lnTo>
                    <a:pt x="140" y="93"/>
                  </a:lnTo>
                  <a:lnTo>
                    <a:pt x="141" y="92"/>
                  </a:lnTo>
                  <a:lnTo>
                    <a:pt x="141" y="91"/>
                  </a:lnTo>
                  <a:lnTo>
                    <a:pt x="143" y="89"/>
                  </a:lnTo>
                  <a:lnTo>
                    <a:pt x="148" y="86"/>
                  </a:lnTo>
                  <a:lnTo>
                    <a:pt x="150" y="83"/>
                  </a:lnTo>
                  <a:lnTo>
                    <a:pt x="151" y="82"/>
                  </a:lnTo>
                  <a:lnTo>
                    <a:pt x="151" y="8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3" y="82"/>
                  </a:lnTo>
                  <a:lnTo>
                    <a:pt x="155" y="80"/>
                  </a:lnTo>
                  <a:lnTo>
                    <a:pt x="155" y="80"/>
                  </a:lnTo>
                  <a:lnTo>
                    <a:pt x="157" y="79"/>
                  </a:lnTo>
                  <a:lnTo>
                    <a:pt x="158" y="79"/>
                  </a:lnTo>
                  <a:lnTo>
                    <a:pt x="159" y="77"/>
                  </a:lnTo>
                  <a:lnTo>
                    <a:pt x="160" y="76"/>
                  </a:lnTo>
                  <a:lnTo>
                    <a:pt x="163" y="73"/>
                  </a:lnTo>
                  <a:lnTo>
                    <a:pt x="164" y="72"/>
                  </a:lnTo>
                  <a:lnTo>
                    <a:pt x="165" y="71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71" y="68"/>
                  </a:lnTo>
                  <a:lnTo>
                    <a:pt x="173" y="68"/>
                  </a:lnTo>
                  <a:lnTo>
                    <a:pt x="173" y="68"/>
                  </a:lnTo>
                  <a:lnTo>
                    <a:pt x="173" y="68"/>
                  </a:lnTo>
                  <a:lnTo>
                    <a:pt x="173" y="67"/>
                  </a:lnTo>
                  <a:lnTo>
                    <a:pt x="173" y="67"/>
                  </a:lnTo>
                  <a:lnTo>
                    <a:pt x="173" y="66"/>
                  </a:lnTo>
                  <a:lnTo>
                    <a:pt x="173" y="66"/>
                  </a:lnTo>
                  <a:lnTo>
                    <a:pt x="173" y="65"/>
                  </a:lnTo>
                  <a:lnTo>
                    <a:pt x="171" y="64"/>
                  </a:lnTo>
                  <a:lnTo>
                    <a:pt x="170" y="64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2"/>
                  </a:lnTo>
                  <a:lnTo>
                    <a:pt x="171" y="62"/>
                  </a:lnTo>
                  <a:lnTo>
                    <a:pt x="171" y="61"/>
                  </a:lnTo>
                  <a:lnTo>
                    <a:pt x="172" y="61"/>
                  </a:lnTo>
                  <a:lnTo>
                    <a:pt x="171" y="61"/>
                  </a:lnTo>
                  <a:lnTo>
                    <a:pt x="171" y="60"/>
                  </a:lnTo>
                  <a:lnTo>
                    <a:pt x="169" y="58"/>
                  </a:lnTo>
                  <a:lnTo>
                    <a:pt x="168" y="57"/>
                  </a:lnTo>
                  <a:lnTo>
                    <a:pt x="167" y="57"/>
                  </a:lnTo>
                  <a:lnTo>
                    <a:pt x="167" y="57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6" y="55"/>
                  </a:lnTo>
                  <a:lnTo>
                    <a:pt x="167" y="53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2" y="53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0" y="53"/>
                  </a:lnTo>
                  <a:lnTo>
                    <a:pt x="158" y="53"/>
                  </a:lnTo>
                  <a:lnTo>
                    <a:pt x="159" y="50"/>
                  </a:lnTo>
                  <a:lnTo>
                    <a:pt x="162" y="44"/>
                  </a:lnTo>
                  <a:lnTo>
                    <a:pt x="164" y="41"/>
                  </a:lnTo>
                  <a:lnTo>
                    <a:pt x="164" y="39"/>
                  </a:lnTo>
                  <a:lnTo>
                    <a:pt x="164" y="38"/>
                  </a:lnTo>
                  <a:lnTo>
                    <a:pt x="164" y="37"/>
                  </a:lnTo>
                  <a:lnTo>
                    <a:pt x="163" y="34"/>
                  </a:lnTo>
                  <a:lnTo>
                    <a:pt x="163" y="30"/>
                  </a:lnTo>
                  <a:lnTo>
                    <a:pt x="163" y="29"/>
                  </a:lnTo>
                  <a:lnTo>
                    <a:pt x="162" y="28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59" y="22"/>
                  </a:lnTo>
                  <a:lnTo>
                    <a:pt x="158" y="19"/>
                  </a:lnTo>
                  <a:lnTo>
                    <a:pt x="156" y="18"/>
                  </a:lnTo>
                  <a:lnTo>
                    <a:pt x="155" y="17"/>
                  </a:lnTo>
                  <a:lnTo>
                    <a:pt x="154" y="16"/>
                  </a:lnTo>
                  <a:lnTo>
                    <a:pt x="153" y="15"/>
                  </a:lnTo>
                  <a:lnTo>
                    <a:pt x="152" y="13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1" y="8"/>
                  </a:lnTo>
                  <a:lnTo>
                    <a:pt x="151" y="3"/>
                  </a:lnTo>
                  <a:lnTo>
                    <a:pt x="152" y="0"/>
                  </a:lnTo>
                  <a:lnTo>
                    <a:pt x="154" y="1"/>
                  </a:lnTo>
                  <a:lnTo>
                    <a:pt x="155" y="2"/>
                  </a:lnTo>
                  <a:lnTo>
                    <a:pt x="157" y="3"/>
                  </a:lnTo>
                  <a:lnTo>
                    <a:pt x="158" y="4"/>
                  </a:lnTo>
                  <a:lnTo>
                    <a:pt x="158" y="5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58" y="8"/>
                  </a:lnTo>
                  <a:lnTo>
                    <a:pt x="159" y="8"/>
                  </a:lnTo>
                  <a:lnTo>
                    <a:pt x="160" y="9"/>
                  </a:lnTo>
                  <a:lnTo>
                    <a:pt x="162" y="9"/>
                  </a:lnTo>
                  <a:lnTo>
                    <a:pt x="165" y="8"/>
                  </a:lnTo>
                  <a:lnTo>
                    <a:pt x="168" y="9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3"/>
                  </a:lnTo>
                  <a:lnTo>
                    <a:pt x="180" y="12"/>
                  </a:lnTo>
                  <a:lnTo>
                    <a:pt x="181" y="12"/>
                  </a:lnTo>
                  <a:lnTo>
                    <a:pt x="183" y="10"/>
                  </a:lnTo>
                  <a:lnTo>
                    <a:pt x="188" y="6"/>
                  </a:lnTo>
                  <a:lnTo>
                    <a:pt x="190" y="6"/>
                  </a:lnTo>
                  <a:lnTo>
                    <a:pt x="195" y="6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200" y="8"/>
                  </a:lnTo>
                  <a:lnTo>
                    <a:pt x="202" y="8"/>
                  </a:lnTo>
                  <a:lnTo>
                    <a:pt x="203" y="8"/>
                  </a:lnTo>
                  <a:lnTo>
                    <a:pt x="204" y="8"/>
                  </a:lnTo>
                  <a:lnTo>
                    <a:pt x="208" y="10"/>
                  </a:lnTo>
                  <a:lnTo>
                    <a:pt x="210" y="12"/>
                  </a:lnTo>
                  <a:lnTo>
                    <a:pt x="211" y="13"/>
                  </a:lnTo>
                  <a:lnTo>
                    <a:pt x="211" y="15"/>
                  </a:lnTo>
                  <a:lnTo>
                    <a:pt x="211" y="19"/>
                  </a:lnTo>
                  <a:lnTo>
                    <a:pt x="212" y="23"/>
                  </a:lnTo>
                  <a:lnTo>
                    <a:pt x="213" y="22"/>
                  </a:lnTo>
                  <a:lnTo>
                    <a:pt x="214" y="21"/>
                  </a:lnTo>
                  <a:lnTo>
                    <a:pt x="215" y="20"/>
                  </a:lnTo>
                  <a:lnTo>
                    <a:pt x="216" y="22"/>
                  </a:lnTo>
                  <a:lnTo>
                    <a:pt x="217" y="22"/>
                  </a:lnTo>
                  <a:lnTo>
                    <a:pt x="216" y="23"/>
                  </a:lnTo>
                  <a:lnTo>
                    <a:pt x="216" y="24"/>
                  </a:lnTo>
                  <a:lnTo>
                    <a:pt x="217" y="25"/>
                  </a:lnTo>
                  <a:lnTo>
                    <a:pt x="218" y="25"/>
                  </a:lnTo>
                  <a:lnTo>
                    <a:pt x="219" y="25"/>
                  </a:lnTo>
                  <a:lnTo>
                    <a:pt x="219" y="25"/>
                  </a:lnTo>
                  <a:lnTo>
                    <a:pt x="220" y="25"/>
                  </a:lnTo>
                  <a:lnTo>
                    <a:pt x="222" y="25"/>
                  </a:lnTo>
                  <a:lnTo>
                    <a:pt x="223" y="25"/>
                  </a:lnTo>
                  <a:lnTo>
                    <a:pt x="225" y="26"/>
                  </a:lnTo>
                  <a:lnTo>
                    <a:pt x="226" y="28"/>
                  </a:lnTo>
                  <a:lnTo>
                    <a:pt x="227" y="29"/>
                  </a:lnTo>
                  <a:lnTo>
                    <a:pt x="228" y="31"/>
                  </a:lnTo>
                  <a:lnTo>
                    <a:pt x="229" y="32"/>
                  </a:lnTo>
                  <a:lnTo>
                    <a:pt x="231" y="33"/>
                  </a:lnTo>
                  <a:lnTo>
                    <a:pt x="235" y="33"/>
                  </a:lnTo>
                  <a:lnTo>
                    <a:pt x="236" y="33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40" y="31"/>
                  </a:lnTo>
                  <a:lnTo>
                    <a:pt x="241" y="31"/>
                  </a:lnTo>
                  <a:lnTo>
                    <a:pt x="242" y="30"/>
                  </a:lnTo>
                  <a:lnTo>
                    <a:pt x="243" y="30"/>
                  </a:lnTo>
                  <a:lnTo>
                    <a:pt x="246" y="29"/>
                  </a:lnTo>
                  <a:lnTo>
                    <a:pt x="250" y="33"/>
                  </a:lnTo>
                  <a:lnTo>
                    <a:pt x="253" y="34"/>
                  </a:lnTo>
                  <a:lnTo>
                    <a:pt x="257" y="34"/>
                  </a:lnTo>
                  <a:lnTo>
                    <a:pt x="260" y="34"/>
                  </a:lnTo>
                  <a:lnTo>
                    <a:pt x="262" y="35"/>
                  </a:lnTo>
                  <a:lnTo>
                    <a:pt x="264" y="36"/>
                  </a:lnTo>
                  <a:lnTo>
                    <a:pt x="265" y="37"/>
                  </a:lnTo>
                  <a:lnTo>
                    <a:pt x="263" y="39"/>
                  </a:lnTo>
                  <a:lnTo>
                    <a:pt x="264" y="40"/>
                  </a:lnTo>
                  <a:lnTo>
                    <a:pt x="265" y="40"/>
                  </a:lnTo>
                  <a:lnTo>
                    <a:pt x="268" y="39"/>
                  </a:lnTo>
                  <a:lnTo>
                    <a:pt x="270" y="39"/>
                  </a:lnTo>
                  <a:lnTo>
                    <a:pt x="273" y="41"/>
                  </a:lnTo>
                  <a:lnTo>
                    <a:pt x="275" y="41"/>
                  </a:lnTo>
                  <a:lnTo>
                    <a:pt x="277" y="41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0"/>
                  </a:lnTo>
                  <a:lnTo>
                    <a:pt x="280" y="40"/>
                  </a:lnTo>
                  <a:lnTo>
                    <a:pt x="280" y="40"/>
                  </a:lnTo>
                  <a:lnTo>
                    <a:pt x="280" y="39"/>
                  </a:lnTo>
                  <a:lnTo>
                    <a:pt x="280" y="39"/>
                  </a:lnTo>
                  <a:lnTo>
                    <a:pt x="280" y="39"/>
                  </a:lnTo>
                  <a:lnTo>
                    <a:pt x="280" y="39"/>
                  </a:lnTo>
                  <a:lnTo>
                    <a:pt x="280" y="39"/>
                  </a:lnTo>
                  <a:lnTo>
                    <a:pt x="281" y="39"/>
                  </a:lnTo>
                  <a:lnTo>
                    <a:pt x="281" y="39"/>
                  </a:lnTo>
                  <a:lnTo>
                    <a:pt x="282" y="39"/>
                  </a:lnTo>
                  <a:lnTo>
                    <a:pt x="281" y="40"/>
                  </a:lnTo>
                  <a:lnTo>
                    <a:pt x="283" y="44"/>
                  </a:lnTo>
                  <a:lnTo>
                    <a:pt x="283" y="46"/>
                  </a:lnTo>
                  <a:lnTo>
                    <a:pt x="284" y="53"/>
                  </a:lnTo>
                  <a:lnTo>
                    <a:pt x="283" y="55"/>
                  </a:lnTo>
                  <a:lnTo>
                    <a:pt x="283" y="55"/>
                  </a:lnTo>
                  <a:lnTo>
                    <a:pt x="283" y="55"/>
                  </a:lnTo>
                  <a:lnTo>
                    <a:pt x="283" y="56"/>
                  </a:lnTo>
                  <a:lnTo>
                    <a:pt x="282" y="58"/>
                  </a:lnTo>
                  <a:lnTo>
                    <a:pt x="281" y="60"/>
                  </a:lnTo>
                  <a:lnTo>
                    <a:pt x="281" y="64"/>
                  </a:lnTo>
                  <a:lnTo>
                    <a:pt x="280" y="65"/>
                  </a:lnTo>
                  <a:lnTo>
                    <a:pt x="280" y="65"/>
                  </a:lnTo>
                  <a:lnTo>
                    <a:pt x="280" y="66"/>
                  </a:lnTo>
                  <a:lnTo>
                    <a:pt x="279" y="66"/>
                  </a:lnTo>
                  <a:lnTo>
                    <a:pt x="279" y="66"/>
                  </a:lnTo>
                  <a:lnTo>
                    <a:pt x="278" y="66"/>
                  </a:lnTo>
                  <a:lnTo>
                    <a:pt x="279" y="67"/>
                  </a:lnTo>
                  <a:lnTo>
                    <a:pt x="279" y="68"/>
                  </a:lnTo>
                  <a:lnTo>
                    <a:pt x="280" y="68"/>
                  </a:lnTo>
                  <a:lnTo>
                    <a:pt x="280" y="68"/>
                  </a:lnTo>
                  <a:lnTo>
                    <a:pt x="279" y="69"/>
                  </a:lnTo>
                  <a:lnTo>
                    <a:pt x="278" y="69"/>
                  </a:lnTo>
                  <a:lnTo>
                    <a:pt x="276" y="70"/>
                  </a:lnTo>
                  <a:lnTo>
                    <a:pt x="276" y="70"/>
                  </a:lnTo>
                  <a:lnTo>
                    <a:pt x="276" y="71"/>
                  </a:lnTo>
                  <a:lnTo>
                    <a:pt x="275" y="73"/>
                  </a:lnTo>
                  <a:lnTo>
                    <a:pt x="274" y="74"/>
                  </a:lnTo>
                  <a:lnTo>
                    <a:pt x="273" y="74"/>
                  </a:lnTo>
                  <a:lnTo>
                    <a:pt x="273" y="75"/>
                  </a:lnTo>
                  <a:lnTo>
                    <a:pt x="273" y="75"/>
                  </a:lnTo>
                  <a:lnTo>
                    <a:pt x="273" y="76"/>
                  </a:lnTo>
                  <a:lnTo>
                    <a:pt x="273" y="77"/>
                  </a:lnTo>
                  <a:lnTo>
                    <a:pt x="273" y="77"/>
                  </a:lnTo>
                  <a:lnTo>
                    <a:pt x="273" y="77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657936" y="2981915"/>
              <a:ext cx="822580" cy="561820"/>
            </a:xfrm>
            <a:custGeom>
              <a:avLst/>
              <a:gdLst>
                <a:gd name="T0" fmla="*/ 43 w 347"/>
                <a:gd name="T1" fmla="*/ 5 h 237"/>
                <a:gd name="T2" fmla="*/ 65 w 347"/>
                <a:gd name="T3" fmla="*/ 7 h 237"/>
                <a:gd name="T4" fmla="*/ 101 w 347"/>
                <a:gd name="T5" fmla="*/ 38 h 237"/>
                <a:gd name="T6" fmla="*/ 118 w 347"/>
                <a:gd name="T7" fmla="*/ 49 h 237"/>
                <a:gd name="T8" fmla="*/ 148 w 347"/>
                <a:gd name="T9" fmla="*/ 54 h 237"/>
                <a:gd name="T10" fmla="*/ 174 w 347"/>
                <a:gd name="T11" fmla="*/ 68 h 237"/>
                <a:gd name="T12" fmla="*/ 199 w 347"/>
                <a:gd name="T13" fmla="*/ 68 h 237"/>
                <a:gd name="T14" fmla="*/ 213 w 347"/>
                <a:gd name="T15" fmla="*/ 69 h 237"/>
                <a:gd name="T16" fmla="*/ 242 w 347"/>
                <a:gd name="T17" fmla="*/ 80 h 237"/>
                <a:gd name="T18" fmla="*/ 264 w 347"/>
                <a:gd name="T19" fmla="*/ 82 h 237"/>
                <a:gd name="T20" fmla="*/ 290 w 347"/>
                <a:gd name="T21" fmla="*/ 80 h 237"/>
                <a:gd name="T22" fmla="*/ 316 w 347"/>
                <a:gd name="T23" fmla="*/ 78 h 237"/>
                <a:gd name="T24" fmla="*/ 332 w 347"/>
                <a:gd name="T25" fmla="*/ 73 h 237"/>
                <a:gd name="T26" fmla="*/ 343 w 347"/>
                <a:gd name="T27" fmla="*/ 77 h 237"/>
                <a:gd name="T28" fmla="*/ 347 w 347"/>
                <a:gd name="T29" fmla="*/ 86 h 237"/>
                <a:gd name="T30" fmla="*/ 329 w 347"/>
                <a:gd name="T31" fmla="*/ 99 h 237"/>
                <a:gd name="T32" fmla="*/ 314 w 347"/>
                <a:gd name="T33" fmla="*/ 114 h 237"/>
                <a:gd name="T34" fmla="*/ 314 w 347"/>
                <a:gd name="T35" fmla="*/ 122 h 237"/>
                <a:gd name="T36" fmla="*/ 329 w 347"/>
                <a:gd name="T37" fmla="*/ 138 h 237"/>
                <a:gd name="T38" fmla="*/ 325 w 347"/>
                <a:gd name="T39" fmla="*/ 147 h 237"/>
                <a:gd name="T40" fmla="*/ 310 w 347"/>
                <a:gd name="T41" fmla="*/ 154 h 237"/>
                <a:gd name="T42" fmla="*/ 310 w 347"/>
                <a:gd name="T43" fmla="*/ 159 h 237"/>
                <a:gd name="T44" fmla="*/ 311 w 347"/>
                <a:gd name="T45" fmla="*/ 169 h 237"/>
                <a:gd name="T46" fmla="*/ 292 w 347"/>
                <a:gd name="T47" fmla="*/ 162 h 237"/>
                <a:gd name="T48" fmla="*/ 280 w 347"/>
                <a:gd name="T49" fmla="*/ 172 h 237"/>
                <a:gd name="T50" fmla="*/ 265 w 347"/>
                <a:gd name="T51" fmla="*/ 188 h 237"/>
                <a:gd name="T52" fmla="*/ 260 w 347"/>
                <a:gd name="T53" fmla="*/ 215 h 237"/>
                <a:gd name="T54" fmla="*/ 239 w 347"/>
                <a:gd name="T55" fmla="*/ 216 h 237"/>
                <a:gd name="T56" fmla="*/ 220 w 347"/>
                <a:gd name="T57" fmla="*/ 230 h 237"/>
                <a:gd name="T58" fmla="*/ 208 w 347"/>
                <a:gd name="T59" fmla="*/ 222 h 237"/>
                <a:gd name="T60" fmla="*/ 191 w 347"/>
                <a:gd name="T61" fmla="*/ 207 h 237"/>
                <a:gd name="T62" fmla="*/ 168 w 347"/>
                <a:gd name="T63" fmla="*/ 203 h 237"/>
                <a:gd name="T64" fmla="*/ 163 w 347"/>
                <a:gd name="T65" fmla="*/ 218 h 237"/>
                <a:gd name="T66" fmla="*/ 148 w 347"/>
                <a:gd name="T67" fmla="*/ 222 h 237"/>
                <a:gd name="T68" fmla="*/ 124 w 347"/>
                <a:gd name="T69" fmla="*/ 234 h 237"/>
                <a:gd name="T70" fmla="*/ 108 w 347"/>
                <a:gd name="T71" fmla="*/ 227 h 237"/>
                <a:gd name="T72" fmla="*/ 92 w 347"/>
                <a:gd name="T73" fmla="*/ 232 h 237"/>
                <a:gd name="T74" fmla="*/ 81 w 347"/>
                <a:gd name="T75" fmla="*/ 237 h 237"/>
                <a:gd name="T76" fmla="*/ 69 w 347"/>
                <a:gd name="T77" fmla="*/ 221 h 237"/>
                <a:gd name="T78" fmla="*/ 61 w 347"/>
                <a:gd name="T79" fmla="*/ 223 h 237"/>
                <a:gd name="T80" fmla="*/ 57 w 347"/>
                <a:gd name="T81" fmla="*/ 225 h 237"/>
                <a:gd name="T82" fmla="*/ 44 w 347"/>
                <a:gd name="T83" fmla="*/ 218 h 237"/>
                <a:gd name="T84" fmla="*/ 14 w 347"/>
                <a:gd name="T85" fmla="*/ 218 h 237"/>
                <a:gd name="T86" fmla="*/ 9 w 347"/>
                <a:gd name="T87" fmla="*/ 202 h 237"/>
                <a:gd name="T88" fmla="*/ 3 w 347"/>
                <a:gd name="T89" fmla="*/ 186 h 237"/>
                <a:gd name="T90" fmla="*/ 11 w 347"/>
                <a:gd name="T91" fmla="*/ 165 h 237"/>
                <a:gd name="T92" fmla="*/ 48 w 347"/>
                <a:gd name="T93" fmla="*/ 141 h 237"/>
                <a:gd name="T94" fmla="*/ 63 w 347"/>
                <a:gd name="T95" fmla="*/ 137 h 237"/>
                <a:gd name="T96" fmla="*/ 69 w 347"/>
                <a:gd name="T97" fmla="*/ 132 h 237"/>
                <a:gd name="T98" fmla="*/ 88 w 347"/>
                <a:gd name="T99" fmla="*/ 131 h 237"/>
                <a:gd name="T100" fmla="*/ 75 w 347"/>
                <a:gd name="T101" fmla="*/ 117 h 237"/>
                <a:gd name="T102" fmla="*/ 60 w 347"/>
                <a:gd name="T103" fmla="*/ 110 h 237"/>
                <a:gd name="T104" fmla="*/ 46 w 347"/>
                <a:gd name="T105" fmla="*/ 95 h 237"/>
                <a:gd name="T106" fmla="*/ 59 w 347"/>
                <a:gd name="T107" fmla="*/ 92 h 237"/>
                <a:gd name="T108" fmla="*/ 50 w 347"/>
                <a:gd name="T109" fmla="*/ 78 h 237"/>
                <a:gd name="T110" fmla="*/ 42 w 347"/>
                <a:gd name="T111" fmla="*/ 75 h 237"/>
                <a:gd name="T112" fmla="*/ 46 w 347"/>
                <a:gd name="T113" fmla="*/ 72 h 237"/>
                <a:gd name="T114" fmla="*/ 58 w 347"/>
                <a:gd name="T115" fmla="*/ 63 h 237"/>
                <a:gd name="T116" fmla="*/ 64 w 347"/>
                <a:gd name="T117" fmla="*/ 56 h 237"/>
                <a:gd name="T118" fmla="*/ 58 w 347"/>
                <a:gd name="T119" fmla="*/ 47 h 237"/>
                <a:gd name="T120" fmla="*/ 45 w 347"/>
                <a:gd name="T121" fmla="*/ 28 h 237"/>
                <a:gd name="T122" fmla="*/ 40 w 347"/>
                <a:gd name="T123" fmla="*/ 1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237">
                  <a:moveTo>
                    <a:pt x="37" y="13"/>
                  </a:moveTo>
                  <a:lnTo>
                    <a:pt x="37" y="13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8" y="5"/>
                  </a:lnTo>
                  <a:lnTo>
                    <a:pt x="49" y="4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4" y="6"/>
                  </a:lnTo>
                  <a:lnTo>
                    <a:pt x="65" y="7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87" y="13"/>
                  </a:lnTo>
                  <a:lnTo>
                    <a:pt x="90" y="15"/>
                  </a:lnTo>
                  <a:lnTo>
                    <a:pt x="92" y="17"/>
                  </a:lnTo>
                  <a:lnTo>
                    <a:pt x="92" y="20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3" y="28"/>
                  </a:lnTo>
                  <a:lnTo>
                    <a:pt x="92" y="30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5"/>
                  </a:lnTo>
                  <a:lnTo>
                    <a:pt x="92" y="36"/>
                  </a:lnTo>
                  <a:lnTo>
                    <a:pt x="100" y="38"/>
                  </a:lnTo>
                  <a:lnTo>
                    <a:pt x="101" y="38"/>
                  </a:lnTo>
                  <a:lnTo>
                    <a:pt x="102" y="37"/>
                  </a:lnTo>
                  <a:lnTo>
                    <a:pt x="103" y="37"/>
                  </a:lnTo>
                  <a:lnTo>
                    <a:pt x="104" y="37"/>
                  </a:lnTo>
                  <a:lnTo>
                    <a:pt x="105" y="38"/>
                  </a:lnTo>
                  <a:lnTo>
                    <a:pt x="107" y="39"/>
                  </a:lnTo>
                  <a:lnTo>
                    <a:pt x="110" y="40"/>
                  </a:lnTo>
                  <a:lnTo>
                    <a:pt x="112" y="41"/>
                  </a:lnTo>
                  <a:lnTo>
                    <a:pt x="113" y="43"/>
                  </a:lnTo>
                  <a:lnTo>
                    <a:pt x="113" y="44"/>
                  </a:lnTo>
                  <a:lnTo>
                    <a:pt x="114" y="45"/>
                  </a:lnTo>
                  <a:lnTo>
                    <a:pt x="115" y="46"/>
                  </a:lnTo>
                  <a:lnTo>
                    <a:pt x="116" y="47"/>
                  </a:lnTo>
                  <a:lnTo>
                    <a:pt x="117" y="47"/>
                  </a:lnTo>
                  <a:lnTo>
                    <a:pt x="118" y="47"/>
                  </a:lnTo>
                  <a:lnTo>
                    <a:pt x="118" y="48"/>
                  </a:lnTo>
                  <a:lnTo>
                    <a:pt x="118" y="49"/>
                  </a:lnTo>
                  <a:lnTo>
                    <a:pt x="120" y="50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28" y="49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6"/>
                  </a:lnTo>
                  <a:lnTo>
                    <a:pt x="137" y="57"/>
                  </a:lnTo>
                  <a:lnTo>
                    <a:pt x="138" y="57"/>
                  </a:lnTo>
                  <a:lnTo>
                    <a:pt x="141" y="57"/>
                  </a:lnTo>
                  <a:lnTo>
                    <a:pt x="142" y="56"/>
                  </a:lnTo>
                  <a:lnTo>
                    <a:pt x="143" y="54"/>
                  </a:lnTo>
                  <a:lnTo>
                    <a:pt x="144" y="53"/>
                  </a:lnTo>
                  <a:lnTo>
                    <a:pt x="145" y="54"/>
                  </a:lnTo>
                  <a:lnTo>
                    <a:pt x="147" y="54"/>
                  </a:lnTo>
                  <a:lnTo>
                    <a:pt x="148" y="54"/>
                  </a:lnTo>
                  <a:lnTo>
                    <a:pt x="150" y="52"/>
                  </a:lnTo>
                  <a:lnTo>
                    <a:pt x="153" y="51"/>
                  </a:lnTo>
                  <a:lnTo>
                    <a:pt x="159" y="48"/>
                  </a:lnTo>
                  <a:lnTo>
                    <a:pt x="160" y="49"/>
                  </a:lnTo>
                  <a:lnTo>
                    <a:pt x="165" y="52"/>
                  </a:lnTo>
                  <a:lnTo>
                    <a:pt x="166" y="53"/>
                  </a:lnTo>
                  <a:lnTo>
                    <a:pt x="167" y="56"/>
                  </a:lnTo>
                  <a:lnTo>
                    <a:pt x="166" y="61"/>
                  </a:lnTo>
                  <a:lnTo>
                    <a:pt x="167" y="63"/>
                  </a:lnTo>
                  <a:lnTo>
                    <a:pt x="168" y="64"/>
                  </a:lnTo>
                  <a:lnTo>
                    <a:pt x="171" y="67"/>
                  </a:lnTo>
                  <a:lnTo>
                    <a:pt x="172" y="67"/>
                  </a:lnTo>
                  <a:lnTo>
                    <a:pt x="173" y="67"/>
                  </a:lnTo>
                  <a:lnTo>
                    <a:pt x="173" y="67"/>
                  </a:lnTo>
                  <a:lnTo>
                    <a:pt x="174" y="68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4" y="70"/>
                  </a:lnTo>
                  <a:lnTo>
                    <a:pt x="175" y="70"/>
                  </a:lnTo>
                  <a:lnTo>
                    <a:pt x="176" y="70"/>
                  </a:lnTo>
                  <a:lnTo>
                    <a:pt x="177" y="69"/>
                  </a:lnTo>
                  <a:lnTo>
                    <a:pt x="182" y="65"/>
                  </a:lnTo>
                  <a:lnTo>
                    <a:pt x="183" y="64"/>
                  </a:lnTo>
                  <a:lnTo>
                    <a:pt x="185" y="64"/>
                  </a:lnTo>
                  <a:lnTo>
                    <a:pt x="187" y="63"/>
                  </a:lnTo>
                  <a:lnTo>
                    <a:pt x="190" y="64"/>
                  </a:lnTo>
                  <a:lnTo>
                    <a:pt x="195" y="67"/>
                  </a:lnTo>
                  <a:lnTo>
                    <a:pt x="195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9" y="68"/>
                  </a:lnTo>
                  <a:lnTo>
                    <a:pt x="199" y="68"/>
                  </a:lnTo>
                  <a:lnTo>
                    <a:pt x="199" y="68"/>
                  </a:lnTo>
                  <a:lnTo>
                    <a:pt x="200" y="69"/>
                  </a:lnTo>
                  <a:lnTo>
                    <a:pt x="200" y="69"/>
                  </a:lnTo>
                  <a:lnTo>
                    <a:pt x="201" y="69"/>
                  </a:lnTo>
                  <a:lnTo>
                    <a:pt x="202" y="67"/>
                  </a:lnTo>
                  <a:lnTo>
                    <a:pt x="205" y="67"/>
                  </a:lnTo>
                  <a:lnTo>
                    <a:pt x="206" y="67"/>
                  </a:lnTo>
                  <a:lnTo>
                    <a:pt x="208" y="67"/>
                  </a:lnTo>
                  <a:lnTo>
                    <a:pt x="208" y="67"/>
                  </a:lnTo>
                  <a:lnTo>
                    <a:pt x="208" y="68"/>
                  </a:lnTo>
                  <a:lnTo>
                    <a:pt x="209" y="69"/>
                  </a:lnTo>
                  <a:lnTo>
                    <a:pt x="209" y="69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13" y="69"/>
                  </a:lnTo>
                  <a:lnTo>
                    <a:pt x="218" y="72"/>
                  </a:lnTo>
                  <a:lnTo>
                    <a:pt x="220" y="73"/>
                  </a:lnTo>
                  <a:lnTo>
                    <a:pt x="221" y="73"/>
                  </a:lnTo>
                  <a:lnTo>
                    <a:pt x="222" y="73"/>
                  </a:lnTo>
                  <a:lnTo>
                    <a:pt x="223" y="74"/>
                  </a:lnTo>
                  <a:lnTo>
                    <a:pt x="224" y="75"/>
                  </a:lnTo>
                  <a:lnTo>
                    <a:pt x="226" y="76"/>
                  </a:lnTo>
                  <a:lnTo>
                    <a:pt x="230" y="78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37" y="80"/>
                  </a:lnTo>
                  <a:lnTo>
                    <a:pt x="238" y="80"/>
                  </a:lnTo>
                  <a:lnTo>
                    <a:pt x="238" y="79"/>
                  </a:lnTo>
                  <a:lnTo>
                    <a:pt x="239" y="79"/>
                  </a:lnTo>
                  <a:lnTo>
                    <a:pt x="242" y="80"/>
                  </a:lnTo>
                  <a:lnTo>
                    <a:pt x="242" y="80"/>
                  </a:lnTo>
                  <a:lnTo>
                    <a:pt x="244" y="79"/>
                  </a:lnTo>
                  <a:lnTo>
                    <a:pt x="246" y="78"/>
                  </a:lnTo>
                  <a:lnTo>
                    <a:pt x="247" y="77"/>
                  </a:lnTo>
                  <a:lnTo>
                    <a:pt x="248" y="75"/>
                  </a:lnTo>
                  <a:lnTo>
                    <a:pt x="250" y="74"/>
                  </a:lnTo>
                  <a:lnTo>
                    <a:pt x="254" y="73"/>
                  </a:lnTo>
                  <a:lnTo>
                    <a:pt x="255" y="72"/>
                  </a:lnTo>
                  <a:lnTo>
                    <a:pt x="257" y="70"/>
                  </a:lnTo>
                  <a:lnTo>
                    <a:pt x="258" y="69"/>
                  </a:lnTo>
                  <a:lnTo>
                    <a:pt x="259" y="69"/>
                  </a:lnTo>
                  <a:lnTo>
                    <a:pt x="260" y="70"/>
                  </a:lnTo>
                  <a:lnTo>
                    <a:pt x="260" y="72"/>
                  </a:lnTo>
                  <a:lnTo>
                    <a:pt x="260" y="75"/>
                  </a:lnTo>
                  <a:lnTo>
                    <a:pt x="261" y="77"/>
                  </a:lnTo>
                  <a:lnTo>
                    <a:pt x="262" y="80"/>
                  </a:lnTo>
                  <a:lnTo>
                    <a:pt x="264" y="82"/>
                  </a:lnTo>
                  <a:lnTo>
                    <a:pt x="266" y="83"/>
                  </a:lnTo>
                  <a:lnTo>
                    <a:pt x="270" y="82"/>
                  </a:lnTo>
                  <a:lnTo>
                    <a:pt x="272" y="82"/>
                  </a:lnTo>
                  <a:lnTo>
                    <a:pt x="272" y="82"/>
                  </a:lnTo>
                  <a:lnTo>
                    <a:pt x="273" y="83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77" y="86"/>
                  </a:lnTo>
                  <a:lnTo>
                    <a:pt x="278" y="86"/>
                  </a:lnTo>
                  <a:lnTo>
                    <a:pt x="279" y="86"/>
                  </a:lnTo>
                  <a:lnTo>
                    <a:pt x="280" y="83"/>
                  </a:lnTo>
                  <a:lnTo>
                    <a:pt x="281" y="82"/>
                  </a:lnTo>
                  <a:lnTo>
                    <a:pt x="283" y="81"/>
                  </a:lnTo>
                  <a:lnTo>
                    <a:pt x="286" y="80"/>
                  </a:lnTo>
                  <a:lnTo>
                    <a:pt x="288" y="80"/>
                  </a:lnTo>
                  <a:lnTo>
                    <a:pt x="290" y="80"/>
                  </a:lnTo>
                  <a:lnTo>
                    <a:pt x="295" y="83"/>
                  </a:lnTo>
                  <a:lnTo>
                    <a:pt x="297" y="84"/>
                  </a:lnTo>
                  <a:lnTo>
                    <a:pt x="300" y="83"/>
                  </a:lnTo>
                  <a:lnTo>
                    <a:pt x="302" y="81"/>
                  </a:lnTo>
                  <a:lnTo>
                    <a:pt x="304" y="80"/>
                  </a:lnTo>
                  <a:lnTo>
                    <a:pt x="305" y="81"/>
                  </a:lnTo>
                  <a:lnTo>
                    <a:pt x="306" y="82"/>
                  </a:lnTo>
                  <a:lnTo>
                    <a:pt x="307" y="82"/>
                  </a:lnTo>
                  <a:lnTo>
                    <a:pt x="308" y="82"/>
                  </a:lnTo>
                  <a:lnTo>
                    <a:pt x="309" y="80"/>
                  </a:lnTo>
                  <a:lnTo>
                    <a:pt x="309" y="79"/>
                  </a:lnTo>
                  <a:lnTo>
                    <a:pt x="310" y="79"/>
                  </a:lnTo>
                  <a:lnTo>
                    <a:pt x="311" y="79"/>
                  </a:lnTo>
                  <a:lnTo>
                    <a:pt x="312" y="79"/>
                  </a:lnTo>
                  <a:lnTo>
                    <a:pt x="314" y="79"/>
                  </a:lnTo>
                  <a:lnTo>
                    <a:pt x="316" y="78"/>
                  </a:lnTo>
                  <a:lnTo>
                    <a:pt x="317" y="77"/>
                  </a:lnTo>
                  <a:lnTo>
                    <a:pt x="317" y="78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80"/>
                  </a:lnTo>
                  <a:lnTo>
                    <a:pt x="320" y="81"/>
                  </a:lnTo>
                  <a:lnTo>
                    <a:pt x="320" y="82"/>
                  </a:lnTo>
                  <a:lnTo>
                    <a:pt x="321" y="82"/>
                  </a:lnTo>
                  <a:lnTo>
                    <a:pt x="323" y="84"/>
                  </a:lnTo>
                  <a:lnTo>
                    <a:pt x="324" y="85"/>
                  </a:lnTo>
                  <a:lnTo>
                    <a:pt x="326" y="85"/>
                  </a:lnTo>
                  <a:lnTo>
                    <a:pt x="329" y="82"/>
                  </a:lnTo>
                  <a:lnTo>
                    <a:pt x="331" y="78"/>
                  </a:lnTo>
                  <a:lnTo>
                    <a:pt x="332" y="75"/>
                  </a:lnTo>
                  <a:lnTo>
                    <a:pt x="332" y="74"/>
                  </a:lnTo>
                  <a:lnTo>
                    <a:pt x="332" y="73"/>
                  </a:lnTo>
                  <a:lnTo>
                    <a:pt x="332" y="72"/>
                  </a:lnTo>
                  <a:lnTo>
                    <a:pt x="334" y="72"/>
                  </a:lnTo>
                  <a:lnTo>
                    <a:pt x="335" y="73"/>
                  </a:lnTo>
                  <a:lnTo>
                    <a:pt x="335" y="73"/>
                  </a:lnTo>
                  <a:lnTo>
                    <a:pt x="336" y="72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1" y="72"/>
                  </a:lnTo>
                  <a:lnTo>
                    <a:pt x="340" y="74"/>
                  </a:lnTo>
                  <a:lnTo>
                    <a:pt x="340" y="75"/>
                  </a:lnTo>
                  <a:lnTo>
                    <a:pt x="340" y="75"/>
                  </a:lnTo>
                  <a:lnTo>
                    <a:pt x="340" y="75"/>
                  </a:lnTo>
                  <a:lnTo>
                    <a:pt x="341" y="76"/>
                  </a:lnTo>
                  <a:lnTo>
                    <a:pt x="341" y="76"/>
                  </a:lnTo>
                  <a:lnTo>
                    <a:pt x="342" y="76"/>
                  </a:lnTo>
                  <a:lnTo>
                    <a:pt x="343" y="77"/>
                  </a:lnTo>
                  <a:lnTo>
                    <a:pt x="345" y="79"/>
                  </a:lnTo>
                  <a:lnTo>
                    <a:pt x="345" y="80"/>
                  </a:lnTo>
                  <a:lnTo>
                    <a:pt x="346" y="80"/>
                  </a:lnTo>
                  <a:lnTo>
                    <a:pt x="345" y="80"/>
                  </a:lnTo>
                  <a:lnTo>
                    <a:pt x="345" y="81"/>
                  </a:lnTo>
                  <a:lnTo>
                    <a:pt x="344" y="81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4" y="83"/>
                  </a:lnTo>
                  <a:lnTo>
                    <a:pt x="345" y="83"/>
                  </a:lnTo>
                  <a:lnTo>
                    <a:pt x="347" y="84"/>
                  </a:lnTo>
                  <a:lnTo>
                    <a:pt x="347" y="85"/>
                  </a:lnTo>
                  <a:lnTo>
                    <a:pt x="347" y="85"/>
                  </a:lnTo>
                  <a:lnTo>
                    <a:pt x="347" y="86"/>
                  </a:lnTo>
                  <a:lnTo>
                    <a:pt x="347" y="86"/>
                  </a:lnTo>
                  <a:lnTo>
                    <a:pt x="347" y="87"/>
                  </a:lnTo>
                  <a:lnTo>
                    <a:pt x="347" y="87"/>
                  </a:lnTo>
                  <a:lnTo>
                    <a:pt x="347" y="87"/>
                  </a:lnTo>
                  <a:lnTo>
                    <a:pt x="345" y="87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1" y="90"/>
                  </a:lnTo>
                  <a:lnTo>
                    <a:pt x="341" y="90"/>
                  </a:lnTo>
                  <a:lnTo>
                    <a:pt x="339" y="90"/>
                  </a:lnTo>
                  <a:lnTo>
                    <a:pt x="338" y="91"/>
                  </a:lnTo>
                  <a:lnTo>
                    <a:pt x="337" y="92"/>
                  </a:lnTo>
                  <a:lnTo>
                    <a:pt x="334" y="95"/>
                  </a:lnTo>
                  <a:lnTo>
                    <a:pt x="333" y="96"/>
                  </a:lnTo>
                  <a:lnTo>
                    <a:pt x="332" y="98"/>
                  </a:lnTo>
                  <a:lnTo>
                    <a:pt x="331" y="98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27" y="101"/>
                  </a:lnTo>
                  <a:lnTo>
                    <a:pt x="326" y="101"/>
                  </a:lnTo>
                  <a:lnTo>
                    <a:pt x="326" y="101"/>
                  </a:lnTo>
                  <a:lnTo>
                    <a:pt x="326" y="101"/>
                  </a:lnTo>
                  <a:lnTo>
                    <a:pt x="325" y="101"/>
                  </a:lnTo>
                  <a:lnTo>
                    <a:pt x="325" y="101"/>
                  </a:lnTo>
                  <a:lnTo>
                    <a:pt x="324" y="102"/>
                  </a:lnTo>
                  <a:lnTo>
                    <a:pt x="322" y="105"/>
                  </a:lnTo>
                  <a:lnTo>
                    <a:pt x="317" y="108"/>
                  </a:lnTo>
                  <a:lnTo>
                    <a:pt x="315" y="110"/>
                  </a:lnTo>
                  <a:lnTo>
                    <a:pt x="315" y="111"/>
                  </a:lnTo>
                  <a:lnTo>
                    <a:pt x="314" y="112"/>
                  </a:lnTo>
                  <a:lnTo>
                    <a:pt x="314" y="113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3" y="116"/>
                  </a:lnTo>
                  <a:lnTo>
                    <a:pt x="313" y="117"/>
                  </a:lnTo>
                  <a:lnTo>
                    <a:pt x="313" y="117"/>
                  </a:lnTo>
                  <a:lnTo>
                    <a:pt x="312" y="117"/>
                  </a:lnTo>
                  <a:lnTo>
                    <a:pt x="312" y="117"/>
                  </a:lnTo>
                  <a:lnTo>
                    <a:pt x="312" y="118"/>
                  </a:lnTo>
                  <a:lnTo>
                    <a:pt x="311" y="118"/>
                  </a:lnTo>
                  <a:lnTo>
                    <a:pt x="311" y="119"/>
                  </a:lnTo>
                  <a:lnTo>
                    <a:pt x="312" y="119"/>
                  </a:lnTo>
                  <a:lnTo>
                    <a:pt x="312" y="119"/>
                  </a:lnTo>
                  <a:lnTo>
                    <a:pt x="312" y="120"/>
                  </a:lnTo>
                  <a:lnTo>
                    <a:pt x="312" y="120"/>
                  </a:lnTo>
                  <a:lnTo>
                    <a:pt x="312" y="120"/>
                  </a:lnTo>
                  <a:lnTo>
                    <a:pt x="312" y="121"/>
                  </a:lnTo>
                  <a:lnTo>
                    <a:pt x="313" y="121"/>
                  </a:lnTo>
                  <a:lnTo>
                    <a:pt x="314" y="122"/>
                  </a:lnTo>
                  <a:lnTo>
                    <a:pt x="316" y="123"/>
                  </a:lnTo>
                  <a:lnTo>
                    <a:pt x="317" y="123"/>
                  </a:lnTo>
                  <a:lnTo>
                    <a:pt x="318" y="125"/>
                  </a:lnTo>
                  <a:lnTo>
                    <a:pt x="318" y="125"/>
                  </a:lnTo>
                  <a:lnTo>
                    <a:pt x="318" y="125"/>
                  </a:lnTo>
                  <a:lnTo>
                    <a:pt x="319" y="126"/>
                  </a:lnTo>
                  <a:lnTo>
                    <a:pt x="319" y="128"/>
                  </a:lnTo>
                  <a:lnTo>
                    <a:pt x="319" y="128"/>
                  </a:lnTo>
                  <a:lnTo>
                    <a:pt x="320" y="129"/>
                  </a:lnTo>
                  <a:lnTo>
                    <a:pt x="321" y="130"/>
                  </a:lnTo>
                  <a:lnTo>
                    <a:pt x="322" y="131"/>
                  </a:lnTo>
                  <a:lnTo>
                    <a:pt x="326" y="133"/>
                  </a:lnTo>
                  <a:lnTo>
                    <a:pt x="328" y="134"/>
                  </a:lnTo>
                  <a:lnTo>
                    <a:pt x="329" y="135"/>
                  </a:lnTo>
                  <a:lnTo>
                    <a:pt x="329" y="136"/>
                  </a:lnTo>
                  <a:lnTo>
                    <a:pt x="329" y="138"/>
                  </a:lnTo>
                  <a:lnTo>
                    <a:pt x="330" y="139"/>
                  </a:lnTo>
                  <a:lnTo>
                    <a:pt x="330" y="140"/>
                  </a:lnTo>
                  <a:lnTo>
                    <a:pt x="330" y="140"/>
                  </a:lnTo>
                  <a:lnTo>
                    <a:pt x="330" y="142"/>
                  </a:lnTo>
                  <a:lnTo>
                    <a:pt x="329" y="144"/>
                  </a:lnTo>
                  <a:lnTo>
                    <a:pt x="329" y="145"/>
                  </a:lnTo>
                  <a:lnTo>
                    <a:pt x="329" y="146"/>
                  </a:lnTo>
                  <a:lnTo>
                    <a:pt x="329" y="146"/>
                  </a:lnTo>
                  <a:lnTo>
                    <a:pt x="330" y="147"/>
                  </a:lnTo>
                  <a:lnTo>
                    <a:pt x="331" y="147"/>
                  </a:lnTo>
                  <a:lnTo>
                    <a:pt x="331" y="147"/>
                  </a:lnTo>
                  <a:lnTo>
                    <a:pt x="331" y="148"/>
                  </a:lnTo>
                  <a:lnTo>
                    <a:pt x="331" y="149"/>
                  </a:lnTo>
                  <a:lnTo>
                    <a:pt x="326" y="148"/>
                  </a:lnTo>
                  <a:lnTo>
                    <a:pt x="325" y="148"/>
                  </a:lnTo>
                  <a:lnTo>
                    <a:pt x="325" y="147"/>
                  </a:lnTo>
                  <a:lnTo>
                    <a:pt x="325" y="147"/>
                  </a:lnTo>
                  <a:lnTo>
                    <a:pt x="324" y="147"/>
                  </a:lnTo>
                  <a:lnTo>
                    <a:pt x="323" y="146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8" y="149"/>
                  </a:lnTo>
                  <a:lnTo>
                    <a:pt x="317" y="150"/>
                  </a:lnTo>
                  <a:lnTo>
                    <a:pt x="317" y="150"/>
                  </a:lnTo>
                  <a:lnTo>
                    <a:pt x="316" y="151"/>
                  </a:lnTo>
                  <a:lnTo>
                    <a:pt x="313" y="152"/>
                  </a:lnTo>
                  <a:lnTo>
                    <a:pt x="311" y="153"/>
                  </a:lnTo>
                  <a:lnTo>
                    <a:pt x="310" y="153"/>
                  </a:lnTo>
                  <a:lnTo>
                    <a:pt x="310" y="154"/>
                  </a:lnTo>
                  <a:lnTo>
                    <a:pt x="310" y="154"/>
                  </a:lnTo>
                  <a:lnTo>
                    <a:pt x="310" y="154"/>
                  </a:lnTo>
                  <a:lnTo>
                    <a:pt x="310" y="154"/>
                  </a:lnTo>
                  <a:lnTo>
                    <a:pt x="309" y="155"/>
                  </a:lnTo>
                  <a:lnTo>
                    <a:pt x="309" y="155"/>
                  </a:lnTo>
                  <a:lnTo>
                    <a:pt x="308" y="156"/>
                  </a:lnTo>
                  <a:lnTo>
                    <a:pt x="308" y="156"/>
                  </a:lnTo>
                  <a:lnTo>
                    <a:pt x="308" y="156"/>
                  </a:lnTo>
                  <a:lnTo>
                    <a:pt x="309" y="156"/>
                  </a:lnTo>
                  <a:lnTo>
                    <a:pt x="309" y="157"/>
                  </a:lnTo>
                  <a:lnTo>
                    <a:pt x="309" y="157"/>
                  </a:lnTo>
                  <a:lnTo>
                    <a:pt x="310" y="157"/>
                  </a:lnTo>
                  <a:lnTo>
                    <a:pt x="310" y="157"/>
                  </a:lnTo>
                  <a:lnTo>
                    <a:pt x="310" y="158"/>
                  </a:lnTo>
                  <a:lnTo>
                    <a:pt x="310" y="159"/>
                  </a:lnTo>
                  <a:lnTo>
                    <a:pt x="310" y="159"/>
                  </a:lnTo>
                  <a:lnTo>
                    <a:pt x="311" y="159"/>
                  </a:lnTo>
                  <a:lnTo>
                    <a:pt x="311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3" y="160"/>
                  </a:lnTo>
                  <a:lnTo>
                    <a:pt x="313" y="160"/>
                  </a:lnTo>
                  <a:lnTo>
                    <a:pt x="313" y="160"/>
                  </a:lnTo>
                  <a:lnTo>
                    <a:pt x="314" y="162"/>
                  </a:lnTo>
                  <a:lnTo>
                    <a:pt x="314" y="163"/>
                  </a:lnTo>
                  <a:lnTo>
                    <a:pt x="315" y="164"/>
                  </a:lnTo>
                  <a:lnTo>
                    <a:pt x="315" y="165"/>
                  </a:lnTo>
                  <a:lnTo>
                    <a:pt x="313" y="167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0" y="168"/>
                  </a:lnTo>
                  <a:lnTo>
                    <a:pt x="309" y="168"/>
                  </a:lnTo>
                  <a:lnTo>
                    <a:pt x="309" y="167"/>
                  </a:lnTo>
                  <a:lnTo>
                    <a:pt x="307" y="167"/>
                  </a:lnTo>
                  <a:lnTo>
                    <a:pt x="304" y="167"/>
                  </a:lnTo>
                  <a:lnTo>
                    <a:pt x="302" y="167"/>
                  </a:lnTo>
                  <a:lnTo>
                    <a:pt x="298" y="166"/>
                  </a:lnTo>
                  <a:lnTo>
                    <a:pt x="297" y="165"/>
                  </a:lnTo>
                  <a:lnTo>
                    <a:pt x="297" y="164"/>
                  </a:lnTo>
                  <a:lnTo>
                    <a:pt x="296" y="163"/>
                  </a:lnTo>
                  <a:lnTo>
                    <a:pt x="295" y="163"/>
                  </a:lnTo>
                  <a:lnTo>
                    <a:pt x="295" y="162"/>
                  </a:lnTo>
                  <a:lnTo>
                    <a:pt x="294" y="162"/>
                  </a:lnTo>
                  <a:lnTo>
                    <a:pt x="294" y="162"/>
                  </a:lnTo>
                  <a:lnTo>
                    <a:pt x="293" y="162"/>
                  </a:lnTo>
                  <a:lnTo>
                    <a:pt x="292" y="162"/>
                  </a:lnTo>
                  <a:lnTo>
                    <a:pt x="289" y="165"/>
                  </a:lnTo>
                  <a:lnTo>
                    <a:pt x="289" y="166"/>
                  </a:lnTo>
                  <a:lnTo>
                    <a:pt x="288" y="167"/>
                  </a:lnTo>
                  <a:lnTo>
                    <a:pt x="288" y="168"/>
                  </a:lnTo>
                  <a:lnTo>
                    <a:pt x="287" y="168"/>
                  </a:lnTo>
                  <a:lnTo>
                    <a:pt x="287" y="169"/>
                  </a:lnTo>
                  <a:lnTo>
                    <a:pt x="286" y="171"/>
                  </a:lnTo>
                  <a:lnTo>
                    <a:pt x="286" y="172"/>
                  </a:lnTo>
                  <a:lnTo>
                    <a:pt x="285" y="172"/>
                  </a:lnTo>
                  <a:lnTo>
                    <a:pt x="284" y="172"/>
                  </a:lnTo>
                  <a:lnTo>
                    <a:pt x="283" y="172"/>
                  </a:lnTo>
                  <a:lnTo>
                    <a:pt x="282" y="171"/>
                  </a:lnTo>
                  <a:lnTo>
                    <a:pt x="281" y="171"/>
                  </a:lnTo>
                  <a:lnTo>
                    <a:pt x="281" y="172"/>
                  </a:lnTo>
                  <a:lnTo>
                    <a:pt x="280" y="172"/>
                  </a:lnTo>
                  <a:lnTo>
                    <a:pt x="280" y="172"/>
                  </a:lnTo>
                  <a:lnTo>
                    <a:pt x="279" y="172"/>
                  </a:lnTo>
                  <a:lnTo>
                    <a:pt x="277" y="172"/>
                  </a:lnTo>
                  <a:lnTo>
                    <a:pt x="277" y="173"/>
                  </a:lnTo>
                  <a:lnTo>
                    <a:pt x="276" y="175"/>
                  </a:lnTo>
                  <a:lnTo>
                    <a:pt x="276" y="176"/>
                  </a:lnTo>
                  <a:lnTo>
                    <a:pt x="275" y="180"/>
                  </a:lnTo>
                  <a:lnTo>
                    <a:pt x="275" y="181"/>
                  </a:lnTo>
                  <a:lnTo>
                    <a:pt x="274" y="181"/>
                  </a:lnTo>
                  <a:lnTo>
                    <a:pt x="273" y="180"/>
                  </a:lnTo>
                  <a:lnTo>
                    <a:pt x="271" y="180"/>
                  </a:lnTo>
                  <a:lnTo>
                    <a:pt x="269" y="181"/>
                  </a:lnTo>
                  <a:lnTo>
                    <a:pt x="268" y="182"/>
                  </a:lnTo>
                  <a:lnTo>
                    <a:pt x="267" y="183"/>
                  </a:lnTo>
                  <a:lnTo>
                    <a:pt x="266" y="186"/>
                  </a:lnTo>
                  <a:lnTo>
                    <a:pt x="265" y="187"/>
                  </a:lnTo>
                  <a:lnTo>
                    <a:pt x="265" y="188"/>
                  </a:lnTo>
                  <a:lnTo>
                    <a:pt x="265" y="196"/>
                  </a:lnTo>
                  <a:lnTo>
                    <a:pt x="265" y="197"/>
                  </a:lnTo>
                  <a:lnTo>
                    <a:pt x="264" y="198"/>
                  </a:lnTo>
                  <a:lnTo>
                    <a:pt x="264" y="198"/>
                  </a:lnTo>
                  <a:lnTo>
                    <a:pt x="263" y="201"/>
                  </a:lnTo>
                  <a:lnTo>
                    <a:pt x="262" y="201"/>
                  </a:lnTo>
                  <a:lnTo>
                    <a:pt x="261" y="202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61" y="208"/>
                  </a:lnTo>
                  <a:lnTo>
                    <a:pt x="261" y="210"/>
                  </a:lnTo>
                  <a:lnTo>
                    <a:pt x="260" y="213"/>
                  </a:lnTo>
                  <a:lnTo>
                    <a:pt x="260" y="214"/>
                  </a:lnTo>
                  <a:lnTo>
                    <a:pt x="260" y="215"/>
                  </a:lnTo>
                  <a:lnTo>
                    <a:pt x="260" y="216"/>
                  </a:lnTo>
                  <a:lnTo>
                    <a:pt x="258" y="217"/>
                  </a:lnTo>
                  <a:lnTo>
                    <a:pt x="257" y="216"/>
                  </a:lnTo>
                  <a:lnTo>
                    <a:pt x="254" y="215"/>
                  </a:lnTo>
                  <a:lnTo>
                    <a:pt x="251" y="214"/>
                  </a:lnTo>
                  <a:lnTo>
                    <a:pt x="251" y="214"/>
                  </a:lnTo>
                  <a:lnTo>
                    <a:pt x="251" y="215"/>
                  </a:lnTo>
                  <a:lnTo>
                    <a:pt x="250" y="217"/>
                  </a:lnTo>
                  <a:lnTo>
                    <a:pt x="249" y="218"/>
                  </a:lnTo>
                  <a:lnTo>
                    <a:pt x="249" y="218"/>
                  </a:lnTo>
                  <a:lnTo>
                    <a:pt x="249" y="220"/>
                  </a:lnTo>
                  <a:lnTo>
                    <a:pt x="249" y="220"/>
                  </a:lnTo>
                  <a:lnTo>
                    <a:pt x="243" y="218"/>
                  </a:lnTo>
                  <a:lnTo>
                    <a:pt x="241" y="217"/>
                  </a:lnTo>
                  <a:lnTo>
                    <a:pt x="240" y="216"/>
                  </a:lnTo>
                  <a:lnTo>
                    <a:pt x="239" y="216"/>
                  </a:lnTo>
                  <a:lnTo>
                    <a:pt x="239" y="216"/>
                  </a:lnTo>
                  <a:lnTo>
                    <a:pt x="238" y="217"/>
                  </a:lnTo>
                  <a:lnTo>
                    <a:pt x="237" y="218"/>
                  </a:lnTo>
                  <a:lnTo>
                    <a:pt x="236" y="219"/>
                  </a:lnTo>
                  <a:lnTo>
                    <a:pt x="235" y="219"/>
                  </a:lnTo>
                  <a:lnTo>
                    <a:pt x="233" y="219"/>
                  </a:lnTo>
                  <a:lnTo>
                    <a:pt x="232" y="219"/>
                  </a:lnTo>
                  <a:lnTo>
                    <a:pt x="231" y="219"/>
                  </a:lnTo>
                  <a:lnTo>
                    <a:pt x="229" y="218"/>
                  </a:lnTo>
                  <a:lnTo>
                    <a:pt x="228" y="218"/>
                  </a:lnTo>
                  <a:lnTo>
                    <a:pt x="224" y="221"/>
                  </a:lnTo>
                  <a:lnTo>
                    <a:pt x="222" y="223"/>
                  </a:lnTo>
                  <a:lnTo>
                    <a:pt x="221" y="224"/>
                  </a:lnTo>
                  <a:lnTo>
                    <a:pt x="221" y="227"/>
                  </a:lnTo>
                  <a:lnTo>
                    <a:pt x="221" y="229"/>
                  </a:lnTo>
                  <a:lnTo>
                    <a:pt x="220" y="230"/>
                  </a:lnTo>
                  <a:lnTo>
                    <a:pt x="219" y="230"/>
                  </a:lnTo>
                  <a:lnTo>
                    <a:pt x="219" y="231"/>
                  </a:lnTo>
                  <a:lnTo>
                    <a:pt x="219" y="231"/>
                  </a:lnTo>
                  <a:lnTo>
                    <a:pt x="219" y="232"/>
                  </a:lnTo>
                  <a:lnTo>
                    <a:pt x="219" y="233"/>
                  </a:lnTo>
                  <a:lnTo>
                    <a:pt x="219" y="234"/>
                  </a:lnTo>
                  <a:lnTo>
                    <a:pt x="218" y="234"/>
                  </a:lnTo>
                  <a:lnTo>
                    <a:pt x="217" y="234"/>
                  </a:lnTo>
                  <a:lnTo>
                    <a:pt x="216" y="234"/>
                  </a:lnTo>
                  <a:lnTo>
                    <a:pt x="212" y="230"/>
                  </a:lnTo>
                  <a:lnTo>
                    <a:pt x="206" y="227"/>
                  </a:lnTo>
                  <a:lnTo>
                    <a:pt x="206" y="227"/>
                  </a:lnTo>
                  <a:lnTo>
                    <a:pt x="206" y="226"/>
                  </a:lnTo>
                  <a:lnTo>
                    <a:pt x="208" y="224"/>
                  </a:lnTo>
                  <a:lnTo>
                    <a:pt x="208" y="223"/>
                  </a:lnTo>
                  <a:lnTo>
                    <a:pt x="208" y="222"/>
                  </a:lnTo>
                  <a:lnTo>
                    <a:pt x="208" y="220"/>
                  </a:lnTo>
                  <a:lnTo>
                    <a:pt x="208" y="219"/>
                  </a:lnTo>
                  <a:lnTo>
                    <a:pt x="207" y="219"/>
                  </a:lnTo>
                  <a:lnTo>
                    <a:pt x="205" y="219"/>
                  </a:lnTo>
                  <a:lnTo>
                    <a:pt x="202" y="218"/>
                  </a:lnTo>
                  <a:lnTo>
                    <a:pt x="202" y="218"/>
                  </a:lnTo>
                  <a:lnTo>
                    <a:pt x="200" y="219"/>
                  </a:lnTo>
                  <a:lnTo>
                    <a:pt x="199" y="219"/>
                  </a:lnTo>
                  <a:lnTo>
                    <a:pt x="197" y="218"/>
                  </a:lnTo>
                  <a:lnTo>
                    <a:pt x="196" y="218"/>
                  </a:lnTo>
                  <a:lnTo>
                    <a:pt x="196" y="217"/>
                  </a:lnTo>
                  <a:lnTo>
                    <a:pt x="195" y="215"/>
                  </a:lnTo>
                  <a:lnTo>
                    <a:pt x="194" y="210"/>
                  </a:lnTo>
                  <a:lnTo>
                    <a:pt x="193" y="209"/>
                  </a:lnTo>
                  <a:lnTo>
                    <a:pt x="192" y="208"/>
                  </a:lnTo>
                  <a:lnTo>
                    <a:pt x="191" y="207"/>
                  </a:lnTo>
                  <a:lnTo>
                    <a:pt x="190" y="207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189" y="206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90" y="204"/>
                  </a:lnTo>
                  <a:lnTo>
                    <a:pt x="188" y="205"/>
                  </a:lnTo>
                  <a:lnTo>
                    <a:pt x="187" y="206"/>
                  </a:lnTo>
                  <a:lnTo>
                    <a:pt x="184" y="208"/>
                  </a:lnTo>
                  <a:lnTo>
                    <a:pt x="181" y="208"/>
                  </a:lnTo>
                  <a:lnTo>
                    <a:pt x="177" y="204"/>
                  </a:lnTo>
                  <a:lnTo>
                    <a:pt x="176" y="203"/>
                  </a:lnTo>
                  <a:lnTo>
                    <a:pt x="175" y="203"/>
                  </a:lnTo>
                  <a:lnTo>
                    <a:pt x="169" y="203"/>
                  </a:lnTo>
                  <a:lnTo>
                    <a:pt x="168" y="203"/>
                  </a:lnTo>
                  <a:lnTo>
                    <a:pt x="167" y="204"/>
                  </a:lnTo>
                  <a:lnTo>
                    <a:pt x="167" y="205"/>
                  </a:lnTo>
                  <a:lnTo>
                    <a:pt x="166" y="206"/>
                  </a:lnTo>
                  <a:lnTo>
                    <a:pt x="166" y="207"/>
                  </a:lnTo>
                  <a:lnTo>
                    <a:pt x="166" y="209"/>
                  </a:lnTo>
                  <a:lnTo>
                    <a:pt x="165" y="210"/>
                  </a:lnTo>
                  <a:lnTo>
                    <a:pt x="164" y="211"/>
                  </a:lnTo>
                  <a:lnTo>
                    <a:pt x="163" y="211"/>
                  </a:lnTo>
                  <a:lnTo>
                    <a:pt x="162" y="212"/>
                  </a:lnTo>
                  <a:lnTo>
                    <a:pt x="162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4"/>
                  </a:lnTo>
                  <a:lnTo>
                    <a:pt x="163" y="215"/>
                  </a:lnTo>
                  <a:lnTo>
                    <a:pt x="163" y="218"/>
                  </a:lnTo>
                  <a:lnTo>
                    <a:pt x="163" y="218"/>
                  </a:lnTo>
                  <a:lnTo>
                    <a:pt x="162" y="219"/>
                  </a:lnTo>
                  <a:lnTo>
                    <a:pt x="160" y="219"/>
                  </a:lnTo>
                  <a:lnTo>
                    <a:pt x="159" y="219"/>
                  </a:lnTo>
                  <a:lnTo>
                    <a:pt x="158" y="218"/>
                  </a:lnTo>
                  <a:lnTo>
                    <a:pt x="157" y="218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6" y="220"/>
                  </a:lnTo>
                  <a:lnTo>
                    <a:pt x="156" y="221"/>
                  </a:lnTo>
                  <a:lnTo>
                    <a:pt x="154" y="222"/>
                  </a:lnTo>
                  <a:lnTo>
                    <a:pt x="153" y="223"/>
                  </a:lnTo>
                  <a:lnTo>
                    <a:pt x="152" y="222"/>
                  </a:lnTo>
                  <a:lnTo>
                    <a:pt x="152" y="222"/>
                  </a:lnTo>
                  <a:lnTo>
                    <a:pt x="151" y="222"/>
                  </a:lnTo>
                  <a:lnTo>
                    <a:pt x="149" y="222"/>
                  </a:lnTo>
                  <a:lnTo>
                    <a:pt x="148" y="222"/>
                  </a:lnTo>
                  <a:lnTo>
                    <a:pt x="144" y="222"/>
                  </a:lnTo>
                  <a:lnTo>
                    <a:pt x="143" y="223"/>
                  </a:lnTo>
                  <a:lnTo>
                    <a:pt x="138" y="223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6" y="225"/>
                  </a:lnTo>
                  <a:lnTo>
                    <a:pt x="136" y="225"/>
                  </a:lnTo>
                  <a:lnTo>
                    <a:pt x="135" y="225"/>
                  </a:lnTo>
                  <a:lnTo>
                    <a:pt x="129" y="228"/>
                  </a:lnTo>
                  <a:lnTo>
                    <a:pt x="128" y="228"/>
                  </a:lnTo>
                  <a:lnTo>
                    <a:pt x="128" y="229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8" y="231"/>
                  </a:lnTo>
                  <a:lnTo>
                    <a:pt x="127" y="232"/>
                  </a:lnTo>
                  <a:lnTo>
                    <a:pt x="124" y="234"/>
                  </a:lnTo>
                  <a:lnTo>
                    <a:pt x="123" y="234"/>
                  </a:lnTo>
                  <a:lnTo>
                    <a:pt x="123" y="234"/>
                  </a:lnTo>
                  <a:lnTo>
                    <a:pt x="123" y="233"/>
                  </a:lnTo>
                  <a:lnTo>
                    <a:pt x="123" y="231"/>
                  </a:lnTo>
                  <a:lnTo>
                    <a:pt x="123" y="231"/>
                  </a:lnTo>
                  <a:lnTo>
                    <a:pt x="123" y="230"/>
                  </a:lnTo>
                  <a:lnTo>
                    <a:pt x="118" y="232"/>
                  </a:lnTo>
                  <a:lnTo>
                    <a:pt x="117" y="233"/>
                  </a:lnTo>
                  <a:lnTo>
                    <a:pt x="116" y="234"/>
                  </a:lnTo>
                  <a:lnTo>
                    <a:pt x="114" y="234"/>
                  </a:lnTo>
                  <a:lnTo>
                    <a:pt x="111" y="233"/>
                  </a:lnTo>
                  <a:lnTo>
                    <a:pt x="110" y="233"/>
                  </a:lnTo>
                  <a:lnTo>
                    <a:pt x="109" y="232"/>
                  </a:lnTo>
                  <a:lnTo>
                    <a:pt x="109" y="228"/>
                  </a:lnTo>
                  <a:lnTo>
                    <a:pt x="109" y="227"/>
                  </a:lnTo>
                  <a:lnTo>
                    <a:pt x="108" y="227"/>
                  </a:lnTo>
                  <a:lnTo>
                    <a:pt x="107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5" y="224"/>
                  </a:lnTo>
                  <a:lnTo>
                    <a:pt x="104" y="223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4"/>
                  </a:lnTo>
                  <a:lnTo>
                    <a:pt x="100" y="224"/>
                  </a:lnTo>
                  <a:lnTo>
                    <a:pt x="99" y="225"/>
                  </a:lnTo>
                  <a:lnTo>
                    <a:pt x="96" y="227"/>
                  </a:lnTo>
                  <a:lnTo>
                    <a:pt x="95" y="228"/>
                  </a:lnTo>
                  <a:lnTo>
                    <a:pt x="95" y="229"/>
                  </a:lnTo>
                  <a:lnTo>
                    <a:pt x="94" y="231"/>
                  </a:lnTo>
                  <a:lnTo>
                    <a:pt x="93" y="232"/>
                  </a:lnTo>
                  <a:lnTo>
                    <a:pt x="92" y="232"/>
                  </a:lnTo>
                  <a:lnTo>
                    <a:pt x="91" y="231"/>
                  </a:lnTo>
                  <a:lnTo>
                    <a:pt x="90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8" y="230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7" y="232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5" y="235"/>
                  </a:lnTo>
                  <a:lnTo>
                    <a:pt x="85" y="235"/>
                  </a:lnTo>
                  <a:lnTo>
                    <a:pt x="83" y="237"/>
                  </a:lnTo>
                  <a:lnTo>
                    <a:pt x="83" y="237"/>
                  </a:lnTo>
                  <a:lnTo>
                    <a:pt x="82" y="237"/>
                  </a:lnTo>
                  <a:lnTo>
                    <a:pt x="81" y="237"/>
                  </a:lnTo>
                  <a:lnTo>
                    <a:pt x="80" y="237"/>
                  </a:lnTo>
                  <a:lnTo>
                    <a:pt x="79" y="236"/>
                  </a:lnTo>
                  <a:lnTo>
                    <a:pt x="79" y="235"/>
                  </a:lnTo>
                  <a:lnTo>
                    <a:pt x="78" y="235"/>
                  </a:lnTo>
                  <a:lnTo>
                    <a:pt x="77" y="234"/>
                  </a:lnTo>
                  <a:lnTo>
                    <a:pt x="76" y="233"/>
                  </a:lnTo>
                  <a:lnTo>
                    <a:pt x="74" y="232"/>
                  </a:lnTo>
                  <a:lnTo>
                    <a:pt x="73" y="231"/>
                  </a:lnTo>
                  <a:lnTo>
                    <a:pt x="72" y="230"/>
                  </a:lnTo>
                  <a:lnTo>
                    <a:pt x="71" y="228"/>
                  </a:lnTo>
                  <a:lnTo>
                    <a:pt x="69" y="227"/>
                  </a:lnTo>
                  <a:lnTo>
                    <a:pt x="69" y="226"/>
                  </a:lnTo>
                  <a:lnTo>
                    <a:pt x="70" y="225"/>
                  </a:lnTo>
                  <a:lnTo>
                    <a:pt x="70" y="225"/>
                  </a:lnTo>
                  <a:lnTo>
                    <a:pt x="70" y="222"/>
                  </a:lnTo>
                  <a:lnTo>
                    <a:pt x="69" y="221"/>
                  </a:lnTo>
                  <a:lnTo>
                    <a:pt x="69" y="220"/>
                  </a:lnTo>
                  <a:lnTo>
                    <a:pt x="68" y="220"/>
                  </a:lnTo>
                  <a:lnTo>
                    <a:pt x="67" y="220"/>
                  </a:lnTo>
                  <a:lnTo>
                    <a:pt x="67" y="221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65" y="221"/>
                  </a:lnTo>
                  <a:lnTo>
                    <a:pt x="64" y="221"/>
                  </a:lnTo>
                  <a:lnTo>
                    <a:pt x="64" y="221"/>
                  </a:lnTo>
                  <a:lnTo>
                    <a:pt x="64" y="221"/>
                  </a:lnTo>
                  <a:lnTo>
                    <a:pt x="63" y="221"/>
                  </a:lnTo>
                  <a:lnTo>
                    <a:pt x="62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4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59" y="223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58" y="223"/>
                  </a:lnTo>
                  <a:lnTo>
                    <a:pt x="58" y="224"/>
                  </a:lnTo>
                  <a:lnTo>
                    <a:pt x="57" y="224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56" y="224"/>
                  </a:lnTo>
                  <a:lnTo>
                    <a:pt x="55" y="224"/>
                  </a:lnTo>
                  <a:lnTo>
                    <a:pt x="54" y="222"/>
                  </a:lnTo>
                  <a:lnTo>
                    <a:pt x="53" y="218"/>
                  </a:lnTo>
                  <a:lnTo>
                    <a:pt x="50" y="214"/>
                  </a:lnTo>
                  <a:lnTo>
                    <a:pt x="50" y="212"/>
                  </a:lnTo>
                  <a:lnTo>
                    <a:pt x="49" y="212"/>
                  </a:lnTo>
                  <a:lnTo>
                    <a:pt x="48" y="212"/>
                  </a:lnTo>
                  <a:lnTo>
                    <a:pt x="48" y="213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47" y="216"/>
                  </a:lnTo>
                  <a:lnTo>
                    <a:pt x="47" y="216"/>
                  </a:lnTo>
                  <a:lnTo>
                    <a:pt x="46" y="217"/>
                  </a:lnTo>
                  <a:lnTo>
                    <a:pt x="45" y="217"/>
                  </a:lnTo>
                  <a:lnTo>
                    <a:pt x="44" y="218"/>
                  </a:lnTo>
                  <a:lnTo>
                    <a:pt x="43" y="219"/>
                  </a:lnTo>
                  <a:lnTo>
                    <a:pt x="42" y="219"/>
                  </a:lnTo>
                  <a:lnTo>
                    <a:pt x="39" y="219"/>
                  </a:lnTo>
                  <a:lnTo>
                    <a:pt x="38" y="220"/>
                  </a:lnTo>
                  <a:lnTo>
                    <a:pt x="37" y="220"/>
                  </a:lnTo>
                  <a:lnTo>
                    <a:pt x="36" y="220"/>
                  </a:lnTo>
                  <a:lnTo>
                    <a:pt x="35" y="219"/>
                  </a:lnTo>
                  <a:lnTo>
                    <a:pt x="34" y="219"/>
                  </a:lnTo>
                  <a:lnTo>
                    <a:pt x="32" y="220"/>
                  </a:lnTo>
                  <a:lnTo>
                    <a:pt x="31" y="222"/>
                  </a:lnTo>
                  <a:lnTo>
                    <a:pt x="30" y="222"/>
                  </a:lnTo>
                  <a:lnTo>
                    <a:pt x="26" y="222"/>
                  </a:lnTo>
                  <a:lnTo>
                    <a:pt x="22" y="221"/>
                  </a:lnTo>
                  <a:lnTo>
                    <a:pt x="15" y="220"/>
                  </a:lnTo>
                  <a:lnTo>
                    <a:pt x="14" y="221"/>
                  </a:lnTo>
                  <a:lnTo>
                    <a:pt x="14" y="218"/>
                  </a:lnTo>
                  <a:lnTo>
                    <a:pt x="14" y="216"/>
                  </a:lnTo>
                  <a:lnTo>
                    <a:pt x="14" y="214"/>
                  </a:lnTo>
                  <a:lnTo>
                    <a:pt x="14" y="213"/>
                  </a:lnTo>
                  <a:lnTo>
                    <a:pt x="14" y="212"/>
                  </a:lnTo>
                  <a:lnTo>
                    <a:pt x="14" y="211"/>
                  </a:lnTo>
                  <a:lnTo>
                    <a:pt x="13" y="210"/>
                  </a:lnTo>
                  <a:lnTo>
                    <a:pt x="14" y="209"/>
                  </a:lnTo>
                  <a:lnTo>
                    <a:pt x="15" y="208"/>
                  </a:lnTo>
                  <a:lnTo>
                    <a:pt x="15" y="207"/>
                  </a:lnTo>
                  <a:lnTo>
                    <a:pt x="15" y="206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3" y="203"/>
                  </a:lnTo>
                  <a:lnTo>
                    <a:pt x="11" y="203"/>
                  </a:lnTo>
                  <a:lnTo>
                    <a:pt x="10" y="202"/>
                  </a:lnTo>
                  <a:lnTo>
                    <a:pt x="9" y="202"/>
                  </a:lnTo>
                  <a:lnTo>
                    <a:pt x="8" y="201"/>
                  </a:lnTo>
                  <a:lnTo>
                    <a:pt x="7" y="200"/>
                  </a:lnTo>
                  <a:lnTo>
                    <a:pt x="6" y="198"/>
                  </a:lnTo>
                  <a:lnTo>
                    <a:pt x="5" y="198"/>
                  </a:lnTo>
                  <a:lnTo>
                    <a:pt x="5" y="198"/>
                  </a:lnTo>
                  <a:lnTo>
                    <a:pt x="4" y="197"/>
                  </a:lnTo>
                  <a:lnTo>
                    <a:pt x="3" y="196"/>
                  </a:lnTo>
                  <a:lnTo>
                    <a:pt x="2" y="195"/>
                  </a:lnTo>
                  <a:lnTo>
                    <a:pt x="2" y="194"/>
                  </a:lnTo>
                  <a:lnTo>
                    <a:pt x="2" y="193"/>
                  </a:lnTo>
                  <a:lnTo>
                    <a:pt x="3" y="193"/>
                  </a:lnTo>
                  <a:lnTo>
                    <a:pt x="3" y="192"/>
                  </a:lnTo>
                  <a:lnTo>
                    <a:pt x="3" y="191"/>
                  </a:lnTo>
                  <a:lnTo>
                    <a:pt x="3" y="188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1" y="183"/>
                  </a:lnTo>
                  <a:lnTo>
                    <a:pt x="1" y="181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1" y="179"/>
                  </a:lnTo>
                  <a:lnTo>
                    <a:pt x="1" y="175"/>
                  </a:lnTo>
                  <a:lnTo>
                    <a:pt x="1" y="173"/>
                  </a:lnTo>
                  <a:lnTo>
                    <a:pt x="1" y="172"/>
                  </a:lnTo>
                  <a:lnTo>
                    <a:pt x="2" y="172"/>
                  </a:lnTo>
                  <a:lnTo>
                    <a:pt x="2" y="171"/>
                  </a:lnTo>
                  <a:lnTo>
                    <a:pt x="2" y="170"/>
                  </a:lnTo>
                  <a:lnTo>
                    <a:pt x="3" y="169"/>
                  </a:lnTo>
                  <a:lnTo>
                    <a:pt x="5" y="168"/>
                  </a:lnTo>
                  <a:lnTo>
                    <a:pt x="7" y="167"/>
                  </a:lnTo>
                  <a:lnTo>
                    <a:pt x="11" y="165"/>
                  </a:lnTo>
                  <a:lnTo>
                    <a:pt x="11" y="165"/>
                  </a:lnTo>
                  <a:lnTo>
                    <a:pt x="14" y="163"/>
                  </a:lnTo>
                  <a:lnTo>
                    <a:pt x="15" y="162"/>
                  </a:lnTo>
                  <a:lnTo>
                    <a:pt x="24" y="157"/>
                  </a:lnTo>
                  <a:lnTo>
                    <a:pt x="32" y="153"/>
                  </a:lnTo>
                  <a:lnTo>
                    <a:pt x="34" y="151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5" y="149"/>
                  </a:lnTo>
                  <a:lnTo>
                    <a:pt x="37" y="148"/>
                  </a:lnTo>
                  <a:lnTo>
                    <a:pt x="40" y="147"/>
                  </a:lnTo>
                  <a:lnTo>
                    <a:pt x="41" y="147"/>
                  </a:lnTo>
                  <a:lnTo>
                    <a:pt x="41" y="146"/>
                  </a:lnTo>
                  <a:lnTo>
                    <a:pt x="42" y="145"/>
                  </a:lnTo>
                  <a:lnTo>
                    <a:pt x="46" y="142"/>
                  </a:lnTo>
                  <a:lnTo>
                    <a:pt x="48" y="141"/>
                  </a:lnTo>
                  <a:lnTo>
                    <a:pt x="51" y="136"/>
                  </a:lnTo>
                  <a:lnTo>
                    <a:pt x="57" y="131"/>
                  </a:lnTo>
                  <a:lnTo>
                    <a:pt x="60" y="131"/>
                  </a:lnTo>
                  <a:lnTo>
                    <a:pt x="62" y="132"/>
                  </a:lnTo>
                  <a:lnTo>
                    <a:pt x="63" y="132"/>
                  </a:lnTo>
                  <a:lnTo>
                    <a:pt x="63" y="133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62" y="136"/>
                  </a:lnTo>
                  <a:lnTo>
                    <a:pt x="63" y="136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6" y="138"/>
                  </a:lnTo>
                  <a:lnTo>
                    <a:pt x="67" y="138"/>
                  </a:lnTo>
                  <a:lnTo>
                    <a:pt x="68" y="138"/>
                  </a:lnTo>
                  <a:lnTo>
                    <a:pt x="69" y="138"/>
                  </a:lnTo>
                  <a:lnTo>
                    <a:pt x="70" y="137"/>
                  </a:lnTo>
                  <a:lnTo>
                    <a:pt x="70" y="137"/>
                  </a:lnTo>
                  <a:lnTo>
                    <a:pt x="70" y="137"/>
                  </a:lnTo>
                  <a:lnTo>
                    <a:pt x="70" y="136"/>
                  </a:lnTo>
                  <a:lnTo>
                    <a:pt x="70" y="136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70" y="134"/>
                  </a:lnTo>
                  <a:lnTo>
                    <a:pt x="69" y="132"/>
                  </a:lnTo>
                  <a:lnTo>
                    <a:pt x="69" y="131"/>
                  </a:lnTo>
                  <a:lnTo>
                    <a:pt x="70" y="130"/>
                  </a:lnTo>
                  <a:lnTo>
                    <a:pt x="71" y="130"/>
                  </a:lnTo>
                  <a:lnTo>
                    <a:pt x="72" y="130"/>
                  </a:lnTo>
                  <a:lnTo>
                    <a:pt x="73" y="129"/>
                  </a:lnTo>
                  <a:lnTo>
                    <a:pt x="74" y="130"/>
                  </a:lnTo>
                  <a:lnTo>
                    <a:pt x="77" y="132"/>
                  </a:lnTo>
                  <a:lnTo>
                    <a:pt x="78" y="132"/>
                  </a:lnTo>
                  <a:lnTo>
                    <a:pt x="80" y="13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82" y="134"/>
                  </a:lnTo>
                  <a:lnTo>
                    <a:pt x="84" y="134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88" y="131"/>
                  </a:lnTo>
                  <a:lnTo>
                    <a:pt x="89" y="131"/>
                  </a:lnTo>
                  <a:lnTo>
                    <a:pt x="89" y="131"/>
                  </a:lnTo>
                  <a:lnTo>
                    <a:pt x="89" y="130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90" y="127"/>
                  </a:lnTo>
                  <a:lnTo>
                    <a:pt x="90" y="127"/>
                  </a:lnTo>
                  <a:lnTo>
                    <a:pt x="85" y="122"/>
                  </a:lnTo>
                  <a:lnTo>
                    <a:pt x="83" y="122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9" y="121"/>
                  </a:lnTo>
                  <a:lnTo>
                    <a:pt x="77" y="120"/>
                  </a:lnTo>
                  <a:lnTo>
                    <a:pt x="76" y="119"/>
                  </a:lnTo>
                  <a:lnTo>
                    <a:pt x="76" y="118"/>
                  </a:lnTo>
                  <a:lnTo>
                    <a:pt x="75" y="117"/>
                  </a:lnTo>
                  <a:lnTo>
                    <a:pt x="74" y="116"/>
                  </a:lnTo>
                  <a:lnTo>
                    <a:pt x="73" y="116"/>
                  </a:lnTo>
                  <a:lnTo>
                    <a:pt x="72" y="116"/>
                  </a:lnTo>
                  <a:lnTo>
                    <a:pt x="71" y="116"/>
                  </a:lnTo>
                  <a:lnTo>
                    <a:pt x="68" y="117"/>
                  </a:lnTo>
                  <a:lnTo>
                    <a:pt x="67" y="117"/>
                  </a:lnTo>
                  <a:lnTo>
                    <a:pt x="66" y="117"/>
                  </a:lnTo>
                  <a:lnTo>
                    <a:pt x="64" y="116"/>
                  </a:lnTo>
                  <a:lnTo>
                    <a:pt x="63" y="115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1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59" y="109"/>
                  </a:lnTo>
                  <a:lnTo>
                    <a:pt x="58" y="108"/>
                  </a:lnTo>
                  <a:lnTo>
                    <a:pt x="58" y="107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5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3" y="104"/>
                  </a:lnTo>
                  <a:lnTo>
                    <a:pt x="52" y="104"/>
                  </a:lnTo>
                  <a:lnTo>
                    <a:pt x="50" y="100"/>
                  </a:lnTo>
                  <a:lnTo>
                    <a:pt x="49" y="98"/>
                  </a:lnTo>
                  <a:lnTo>
                    <a:pt x="47" y="97"/>
                  </a:lnTo>
                  <a:lnTo>
                    <a:pt x="47" y="96"/>
                  </a:lnTo>
                  <a:lnTo>
                    <a:pt x="46" y="96"/>
                  </a:lnTo>
                  <a:lnTo>
                    <a:pt x="46" y="95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8" y="93"/>
                  </a:lnTo>
                  <a:lnTo>
                    <a:pt x="49" y="93"/>
                  </a:lnTo>
                  <a:lnTo>
                    <a:pt x="53" y="93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55" y="92"/>
                  </a:lnTo>
                  <a:lnTo>
                    <a:pt x="55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59" y="92"/>
                  </a:lnTo>
                  <a:lnTo>
                    <a:pt x="60" y="91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9" y="89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86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54" y="81"/>
                  </a:lnTo>
                  <a:lnTo>
                    <a:pt x="53" y="80"/>
                  </a:lnTo>
                  <a:lnTo>
                    <a:pt x="52" y="79"/>
                  </a:lnTo>
                  <a:lnTo>
                    <a:pt x="50" y="78"/>
                  </a:lnTo>
                  <a:lnTo>
                    <a:pt x="49" y="77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6" y="78"/>
                  </a:lnTo>
                  <a:lnTo>
                    <a:pt x="45" y="78"/>
                  </a:lnTo>
                  <a:lnTo>
                    <a:pt x="44" y="78"/>
                  </a:lnTo>
                  <a:lnTo>
                    <a:pt x="43" y="78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6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5" y="73"/>
                  </a:lnTo>
                  <a:lnTo>
                    <a:pt x="45" y="74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1"/>
                  </a:lnTo>
                  <a:lnTo>
                    <a:pt x="50" y="71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2" y="69"/>
                  </a:lnTo>
                  <a:lnTo>
                    <a:pt x="52" y="68"/>
                  </a:lnTo>
                  <a:lnTo>
                    <a:pt x="53" y="66"/>
                  </a:lnTo>
                  <a:lnTo>
                    <a:pt x="53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7" y="64"/>
                  </a:lnTo>
                  <a:lnTo>
                    <a:pt x="58" y="63"/>
                  </a:lnTo>
                  <a:lnTo>
                    <a:pt x="59" y="63"/>
                  </a:lnTo>
                  <a:lnTo>
                    <a:pt x="61" y="64"/>
                  </a:lnTo>
                  <a:lnTo>
                    <a:pt x="63" y="64"/>
                  </a:lnTo>
                  <a:lnTo>
                    <a:pt x="74" y="64"/>
                  </a:lnTo>
                  <a:lnTo>
                    <a:pt x="75" y="64"/>
                  </a:lnTo>
                  <a:lnTo>
                    <a:pt x="75" y="63"/>
                  </a:lnTo>
                  <a:lnTo>
                    <a:pt x="75" y="63"/>
                  </a:lnTo>
                  <a:lnTo>
                    <a:pt x="74" y="62"/>
                  </a:lnTo>
                  <a:lnTo>
                    <a:pt x="74" y="61"/>
                  </a:lnTo>
                  <a:lnTo>
                    <a:pt x="69" y="57"/>
                  </a:lnTo>
                  <a:lnTo>
                    <a:pt x="68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5"/>
                  </a:lnTo>
                  <a:lnTo>
                    <a:pt x="65" y="51"/>
                  </a:lnTo>
                  <a:lnTo>
                    <a:pt x="65" y="50"/>
                  </a:lnTo>
                  <a:lnTo>
                    <a:pt x="64" y="49"/>
                  </a:lnTo>
                  <a:lnTo>
                    <a:pt x="64" y="47"/>
                  </a:lnTo>
                  <a:lnTo>
                    <a:pt x="64" y="46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45"/>
                  </a:lnTo>
                  <a:lnTo>
                    <a:pt x="61" y="45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59" y="46"/>
                  </a:lnTo>
                  <a:lnTo>
                    <a:pt x="59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2" y="44"/>
                  </a:lnTo>
                  <a:lnTo>
                    <a:pt x="51" y="43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6" y="29"/>
                  </a:lnTo>
                  <a:lnTo>
                    <a:pt x="45" y="28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39" y="13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3430733" y="2877611"/>
              <a:ext cx="146973" cy="180161"/>
            </a:xfrm>
            <a:custGeom>
              <a:avLst/>
              <a:gdLst>
                <a:gd name="T0" fmla="*/ 2 w 62"/>
                <a:gd name="T1" fmla="*/ 64 h 76"/>
                <a:gd name="T2" fmla="*/ 2 w 62"/>
                <a:gd name="T3" fmla="*/ 60 h 76"/>
                <a:gd name="T4" fmla="*/ 2 w 62"/>
                <a:gd name="T5" fmla="*/ 57 h 76"/>
                <a:gd name="T6" fmla="*/ 1 w 62"/>
                <a:gd name="T7" fmla="*/ 55 h 76"/>
                <a:gd name="T8" fmla="*/ 1 w 62"/>
                <a:gd name="T9" fmla="*/ 53 h 76"/>
                <a:gd name="T10" fmla="*/ 2 w 62"/>
                <a:gd name="T11" fmla="*/ 51 h 76"/>
                <a:gd name="T12" fmla="*/ 3 w 62"/>
                <a:gd name="T13" fmla="*/ 50 h 76"/>
                <a:gd name="T14" fmla="*/ 3 w 62"/>
                <a:gd name="T15" fmla="*/ 49 h 76"/>
                <a:gd name="T16" fmla="*/ 2 w 62"/>
                <a:gd name="T17" fmla="*/ 48 h 76"/>
                <a:gd name="T18" fmla="*/ 2 w 62"/>
                <a:gd name="T19" fmla="*/ 46 h 76"/>
                <a:gd name="T20" fmla="*/ 3 w 62"/>
                <a:gd name="T21" fmla="*/ 42 h 76"/>
                <a:gd name="T22" fmla="*/ 9 w 62"/>
                <a:gd name="T23" fmla="*/ 28 h 76"/>
                <a:gd name="T24" fmla="*/ 11 w 62"/>
                <a:gd name="T25" fmla="*/ 24 h 76"/>
                <a:gd name="T26" fmla="*/ 12 w 62"/>
                <a:gd name="T27" fmla="*/ 20 h 76"/>
                <a:gd name="T28" fmla="*/ 11 w 62"/>
                <a:gd name="T29" fmla="*/ 19 h 76"/>
                <a:gd name="T30" fmla="*/ 8 w 62"/>
                <a:gd name="T31" fmla="*/ 18 h 76"/>
                <a:gd name="T32" fmla="*/ 7 w 62"/>
                <a:gd name="T33" fmla="*/ 15 h 76"/>
                <a:gd name="T34" fmla="*/ 8 w 62"/>
                <a:gd name="T35" fmla="*/ 12 h 76"/>
                <a:gd name="T36" fmla="*/ 10 w 62"/>
                <a:gd name="T37" fmla="*/ 12 h 76"/>
                <a:gd name="T38" fmla="*/ 12 w 62"/>
                <a:gd name="T39" fmla="*/ 12 h 76"/>
                <a:gd name="T40" fmla="*/ 26 w 62"/>
                <a:gd name="T41" fmla="*/ 9 h 76"/>
                <a:gd name="T42" fmla="*/ 32 w 62"/>
                <a:gd name="T43" fmla="*/ 6 h 76"/>
                <a:gd name="T44" fmla="*/ 35 w 62"/>
                <a:gd name="T45" fmla="*/ 6 h 76"/>
                <a:gd name="T46" fmla="*/ 37 w 62"/>
                <a:gd name="T47" fmla="*/ 4 h 76"/>
                <a:gd name="T48" fmla="*/ 41 w 62"/>
                <a:gd name="T49" fmla="*/ 0 h 76"/>
                <a:gd name="T50" fmla="*/ 44 w 62"/>
                <a:gd name="T51" fmla="*/ 2 h 76"/>
                <a:gd name="T52" fmla="*/ 50 w 62"/>
                <a:gd name="T53" fmla="*/ 3 h 76"/>
                <a:gd name="T54" fmla="*/ 54 w 62"/>
                <a:gd name="T55" fmla="*/ 6 h 76"/>
                <a:gd name="T56" fmla="*/ 57 w 62"/>
                <a:gd name="T57" fmla="*/ 8 h 76"/>
                <a:gd name="T58" fmla="*/ 57 w 62"/>
                <a:gd name="T59" fmla="*/ 12 h 76"/>
                <a:gd name="T60" fmla="*/ 57 w 62"/>
                <a:gd name="T61" fmla="*/ 14 h 76"/>
                <a:gd name="T62" fmla="*/ 60 w 62"/>
                <a:gd name="T63" fmla="*/ 17 h 76"/>
                <a:gd name="T64" fmla="*/ 60 w 62"/>
                <a:gd name="T65" fmla="*/ 20 h 76"/>
                <a:gd name="T66" fmla="*/ 55 w 62"/>
                <a:gd name="T67" fmla="*/ 36 h 76"/>
                <a:gd name="T68" fmla="*/ 52 w 62"/>
                <a:gd name="T69" fmla="*/ 40 h 76"/>
                <a:gd name="T70" fmla="*/ 52 w 62"/>
                <a:gd name="T71" fmla="*/ 43 h 76"/>
                <a:gd name="T72" fmla="*/ 53 w 62"/>
                <a:gd name="T73" fmla="*/ 45 h 76"/>
                <a:gd name="T74" fmla="*/ 53 w 62"/>
                <a:gd name="T75" fmla="*/ 50 h 76"/>
                <a:gd name="T76" fmla="*/ 55 w 62"/>
                <a:gd name="T77" fmla="*/ 53 h 76"/>
                <a:gd name="T78" fmla="*/ 57 w 62"/>
                <a:gd name="T79" fmla="*/ 54 h 76"/>
                <a:gd name="T80" fmla="*/ 60 w 62"/>
                <a:gd name="T81" fmla="*/ 56 h 76"/>
                <a:gd name="T82" fmla="*/ 62 w 62"/>
                <a:gd name="T83" fmla="*/ 59 h 76"/>
                <a:gd name="T84" fmla="*/ 60 w 62"/>
                <a:gd name="T85" fmla="*/ 62 h 76"/>
                <a:gd name="T86" fmla="*/ 54 w 62"/>
                <a:gd name="T87" fmla="*/ 64 h 76"/>
                <a:gd name="T88" fmla="*/ 52 w 62"/>
                <a:gd name="T89" fmla="*/ 69 h 76"/>
                <a:gd name="T90" fmla="*/ 51 w 62"/>
                <a:gd name="T91" fmla="*/ 71 h 76"/>
                <a:gd name="T92" fmla="*/ 48 w 62"/>
                <a:gd name="T93" fmla="*/ 71 h 76"/>
                <a:gd name="T94" fmla="*/ 47 w 62"/>
                <a:gd name="T95" fmla="*/ 69 h 76"/>
                <a:gd name="T96" fmla="*/ 38 w 62"/>
                <a:gd name="T97" fmla="*/ 69 h 76"/>
                <a:gd name="T98" fmla="*/ 31 w 62"/>
                <a:gd name="T99" fmla="*/ 73 h 76"/>
                <a:gd name="T100" fmla="*/ 28 w 62"/>
                <a:gd name="T101" fmla="*/ 75 h 76"/>
                <a:gd name="T102" fmla="*/ 25 w 62"/>
                <a:gd name="T103" fmla="*/ 76 h 76"/>
                <a:gd name="T104" fmla="*/ 24 w 62"/>
                <a:gd name="T105" fmla="*/ 75 h 76"/>
                <a:gd name="T106" fmla="*/ 16 w 62"/>
                <a:gd name="T107" fmla="*/ 72 h 76"/>
                <a:gd name="T108" fmla="*/ 10 w 62"/>
                <a:gd name="T109" fmla="*/ 72 h 76"/>
                <a:gd name="T110" fmla="*/ 7 w 62"/>
                <a:gd name="T111" fmla="*/ 71 h 76"/>
                <a:gd name="T112" fmla="*/ 6 w 62"/>
                <a:gd name="T113" fmla="*/ 70 h 76"/>
                <a:gd name="T114" fmla="*/ 6 w 62"/>
                <a:gd name="T115" fmla="*/ 68 h 76"/>
                <a:gd name="T116" fmla="*/ 5 w 62"/>
                <a:gd name="T117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76">
                  <a:moveTo>
                    <a:pt x="3" y="65"/>
                  </a:moveTo>
                  <a:lnTo>
                    <a:pt x="2" y="64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3" y="58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1" y="55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3" y="42"/>
                  </a:lnTo>
                  <a:lnTo>
                    <a:pt x="8" y="34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6" y="5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4" y="6"/>
                  </a:lnTo>
                  <a:lnTo>
                    <a:pt x="56" y="7"/>
                  </a:lnTo>
                  <a:lnTo>
                    <a:pt x="57" y="8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7" y="14"/>
                  </a:lnTo>
                  <a:lnTo>
                    <a:pt x="59" y="16"/>
                  </a:lnTo>
                  <a:lnTo>
                    <a:pt x="60" y="17"/>
                  </a:lnTo>
                  <a:lnTo>
                    <a:pt x="60" y="18"/>
                  </a:lnTo>
                  <a:lnTo>
                    <a:pt x="60" y="20"/>
                  </a:lnTo>
                  <a:lnTo>
                    <a:pt x="56" y="33"/>
                  </a:lnTo>
                  <a:lnTo>
                    <a:pt x="55" y="36"/>
                  </a:lnTo>
                  <a:lnTo>
                    <a:pt x="54" y="39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3"/>
                  </a:lnTo>
                  <a:lnTo>
                    <a:pt x="53" y="44"/>
                  </a:lnTo>
                  <a:lnTo>
                    <a:pt x="53" y="45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4" y="52"/>
                  </a:lnTo>
                  <a:lnTo>
                    <a:pt x="55" y="53"/>
                  </a:lnTo>
                  <a:lnTo>
                    <a:pt x="56" y="54"/>
                  </a:lnTo>
                  <a:lnTo>
                    <a:pt x="57" y="54"/>
                  </a:lnTo>
                  <a:lnTo>
                    <a:pt x="58" y="55"/>
                  </a:lnTo>
                  <a:lnTo>
                    <a:pt x="60" y="56"/>
                  </a:lnTo>
                  <a:lnTo>
                    <a:pt x="60" y="57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0" y="62"/>
                  </a:lnTo>
                  <a:lnTo>
                    <a:pt x="56" y="63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3" y="69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1" y="73"/>
                  </a:lnTo>
                  <a:lnTo>
                    <a:pt x="29" y="75"/>
                  </a:lnTo>
                  <a:lnTo>
                    <a:pt x="28" y="75"/>
                  </a:lnTo>
                  <a:lnTo>
                    <a:pt x="26" y="76"/>
                  </a:lnTo>
                  <a:lnTo>
                    <a:pt x="25" y="76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3" y="71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5" y="66"/>
                  </a:lnTo>
                  <a:lnTo>
                    <a:pt x="3" y="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153011" y="3572179"/>
              <a:ext cx="675607" cy="1116527"/>
            </a:xfrm>
            <a:custGeom>
              <a:avLst/>
              <a:gdLst>
                <a:gd name="T0" fmla="*/ 242 w 285"/>
                <a:gd name="T1" fmla="*/ 139 h 471"/>
                <a:gd name="T2" fmla="*/ 227 w 285"/>
                <a:gd name="T3" fmla="*/ 160 h 471"/>
                <a:gd name="T4" fmla="*/ 227 w 285"/>
                <a:gd name="T5" fmla="*/ 173 h 471"/>
                <a:gd name="T6" fmla="*/ 215 w 285"/>
                <a:gd name="T7" fmla="*/ 200 h 471"/>
                <a:gd name="T8" fmla="*/ 209 w 285"/>
                <a:gd name="T9" fmla="*/ 210 h 471"/>
                <a:gd name="T10" fmla="*/ 190 w 285"/>
                <a:gd name="T11" fmla="*/ 220 h 471"/>
                <a:gd name="T12" fmla="*/ 166 w 285"/>
                <a:gd name="T13" fmla="*/ 223 h 471"/>
                <a:gd name="T14" fmla="*/ 149 w 285"/>
                <a:gd name="T15" fmla="*/ 243 h 471"/>
                <a:gd name="T16" fmla="*/ 146 w 285"/>
                <a:gd name="T17" fmla="*/ 259 h 471"/>
                <a:gd name="T18" fmla="*/ 150 w 285"/>
                <a:gd name="T19" fmla="*/ 272 h 471"/>
                <a:gd name="T20" fmla="*/ 157 w 285"/>
                <a:gd name="T21" fmla="*/ 304 h 471"/>
                <a:gd name="T22" fmla="*/ 169 w 285"/>
                <a:gd name="T23" fmla="*/ 306 h 471"/>
                <a:gd name="T24" fmla="*/ 161 w 285"/>
                <a:gd name="T25" fmla="*/ 323 h 471"/>
                <a:gd name="T26" fmla="*/ 145 w 285"/>
                <a:gd name="T27" fmla="*/ 316 h 471"/>
                <a:gd name="T28" fmla="*/ 131 w 285"/>
                <a:gd name="T29" fmla="*/ 305 h 471"/>
                <a:gd name="T30" fmla="*/ 118 w 285"/>
                <a:gd name="T31" fmla="*/ 299 h 471"/>
                <a:gd name="T32" fmla="*/ 118 w 285"/>
                <a:gd name="T33" fmla="*/ 321 h 471"/>
                <a:gd name="T34" fmla="*/ 127 w 285"/>
                <a:gd name="T35" fmla="*/ 345 h 471"/>
                <a:gd name="T36" fmla="*/ 132 w 285"/>
                <a:gd name="T37" fmla="*/ 360 h 471"/>
                <a:gd name="T38" fmla="*/ 137 w 285"/>
                <a:gd name="T39" fmla="*/ 385 h 471"/>
                <a:gd name="T40" fmla="*/ 128 w 285"/>
                <a:gd name="T41" fmla="*/ 397 h 471"/>
                <a:gd name="T42" fmla="*/ 114 w 285"/>
                <a:gd name="T43" fmla="*/ 408 h 471"/>
                <a:gd name="T44" fmla="*/ 101 w 285"/>
                <a:gd name="T45" fmla="*/ 429 h 471"/>
                <a:gd name="T46" fmla="*/ 87 w 285"/>
                <a:gd name="T47" fmla="*/ 441 h 471"/>
                <a:gd name="T48" fmla="*/ 83 w 285"/>
                <a:gd name="T49" fmla="*/ 459 h 471"/>
                <a:gd name="T50" fmla="*/ 73 w 285"/>
                <a:gd name="T51" fmla="*/ 468 h 471"/>
                <a:gd name="T52" fmla="*/ 48 w 285"/>
                <a:gd name="T53" fmla="*/ 452 h 471"/>
                <a:gd name="T54" fmla="*/ 40 w 285"/>
                <a:gd name="T55" fmla="*/ 438 h 471"/>
                <a:gd name="T56" fmla="*/ 35 w 285"/>
                <a:gd name="T57" fmla="*/ 436 h 471"/>
                <a:gd name="T58" fmla="*/ 10 w 285"/>
                <a:gd name="T59" fmla="*/ 410 h 471"/>
                <a:gd name="T60" fmla="*/ 0 w 285"/>
                <a:gd name="T61" fmla="*/ 400 h 471"/>
                <a:gd name="T62" fmla="*/ 14 w 285"/>
                <a:gd name="T63" fmla="*/ 359 h 471"/>
                <a:gd name="T64" fmla="*/ 33 w 285"/>
                <a:gd name="T65" fmla="*/ 359 h 471"/>
                <a:gd name="T66" fmla="*/ 41 w 285"/>
                <a:gd name="T67" fmla="*/ 341 h 471"/>
                <a:gd name="T68" fmla="*/ 21 w 285"/>
                <a:gd name="T69" fmla="*/ 324 h 471"/>
                <a:gd name="T70" fmla="*/ 11 w 285"/>
                <a:gd name="T71" fmla="*/ 323 h 471"/>
                <a:gd name="T72" fmla="*/ 11 w 285"/>
                <a:gd name="T73" fmla="*/ 313 h 471"/>
                <a:gd name="T74" fmla="*/ 18 w 285"/>
                <a:gd name="T75" fmla="*/ 296 h 471"/>
                <a:gd name="T76" fmla="*/ 25 w 285"/>
                <a:gd name="T77" fmla="*/ 282 h 471"/>
                <a:gd name="T78" fmla="*/ 24 w 285"/>
                <a:gd name="T79" fmla="*/ 261 h 471"/>
                <a:gd name="T80" fmla="*/ 21 w 285"/>
                <a:gd name="T81" fmla="*/ 256 h 471"/>
                <a:gd name="T82" fmla="*/ 12 w 285"/>
                <a:gd name="T83" fmla="*/ 232 h 471"/>
                <a:gd name="T84" fmla="*/ 32 w 285"/>
                <a:gd name="T85" fmla="*/ 187 h 471"/>
                <a:gd name="T86" fmla="*/ 51 w 285"/>
                <a:gd name="T87" fmla="*/ 152 h 471"/>
                <a:gd name="T88" fmla="*/ 65 w 285"/>
                <a:gd name="T89" fmla="*/ 123 h 471"/>
                <a:gd name="T90" fmla="*/ 89 w 285"/>
                <a:gd name="T91" fmla="*/ 120 h 471"/>
                <a:gd name="T92" fmla="*/ 106 w 285"/>
                <a:gd name="T93" fmla="*/ 95 h 471"/>
                <a:gd name="T94" fmla="*/ 134 w 285"/>
                <a:gd name="T95" fmla="*/ 62 h 471"/>
                <a:gd name="T96" fmla="*/ 103 w 285"/>
                <a:gd name="T97" fmla="*/ 44 h 471"/>
                <a:gd name="T98" fmla="*/ 99 w 285"/>
                <a:gd name="T99" fmla="*/ 34 h 471"/>
                <a:gd name="T100" fmla="*/ 121 w 285"/>
                <a:gd name="T101" fmla="*/ 23 h 471"/>
                <a:gd name="T102" fmla="*/ 171 w 285"/>
                <a:gd name="T103" fmla="*/ 17 h 471"/>
                <a:gd name="T104" fmla="*/ 202 w 285"/>
                <a:gd name="T105" fmla="*/ 15 h 471"/>
                <a:gd name="T106" fmla="*/ 224 w 285"/>
                <a:gd name="T107" fmla="*/ 3 h 471"/>
                <a:gd name="T108" fmla="*/ 242 w 285"/>
                <a:gd name="T109" fmla="*/ 36 h 471"/>
                <a:gd name="T110" fmla="*/ 255 w 285"/>
                <a:gd name="T111" fmla="*/ 39 h 471"/>
                <a:gd name="T112" fmla="*/ 257 w 285"/>
                <a:gd name="T113" fmla="*/ 49 h 471"/>
                <a:gd name="T114" fmla="*/ 263 w 285"/>
                <a:gd name="T115" fmla="*/ 62 h 471"/>
                <a:gd name="T116" fmla="*/ 271 w 285"/>
                <a:gd name="T117" fmla="*/ 83 h 471"/>
                <a:gd name="T118" fmla="*/ 285 w 285"/>
                <a:gd name="T119" fmla="*/ 91 h 471"/>
                <a:gd name="T120" fmla="*/ 267 w 285"/>
                <a:gd name="T121" fmla="*/ 1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" h="471">
                  <a:moveTo>
                    <a:pt x="259" y="116"/>
                  </a:moveTo>
                  <a:lnTo>
                    <a:pt x="259" y="117"/>
                  </a:lnTo>
                  <a:lnTo>
                    <a:pt x="258" y="118"/>
                  </a:lnTo>
                  <a:lnTo>
                    <a:pt x="258" y="120"/>
                  </a:lnTo>
                  <a:lnTo>
                    <a:pt x="258" y="120"/>
                  </a:lnTo>
                  <a:lnTo>
                    <a:pt x="260" y="123"/>
                  </a:lnTo>
                  <a:lnTo>
                    <a:pt x="260" y="124"/>
                  </a:lnTo>
                  <a:lnTo>
                    <a:pt x="260" y="125"/>
                  </a:lnTo>
                  <a:lnTo>
                    <a:pt x="260" y="126"/>
                  </a:lnTo>
                  <a:lnTo>
                    <a:pt x="260" y="126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59" y="128"/>
                  </a:lnTo>
                  <a:lnTo>
                    <a:pt x="257" y="130"/>
                  </a:lnTo>
                  <a:lnTo>
                    <a:pt x="257" y="131"/>
                  </a:lnTo>
                  <a:lnTo>
                    <a:pt x="256" y="132"/>
                  </a:lnTo>
                  <a:lnTo>
                    <a:pt x="255" y="132"/>
                  </a:lnTo>
                  <a:lnTo>
                    <a:pt x="252" y="132"/>
                  </a:lnTo>
                  <a:lnTo>
                    <a:pt x="249" y="133"/>
                  </a:lnTo>
                  <a:lnTo>
                    <a:pt x="248" y="134"/>
                  </a:lnTo>
                  <a:lnTo>
                    <a:pt x="242" y="139"/>
                  </a:lnTo>
                  <a:lnTo>
                    <a:pt x="241" y="140"/>
                  </a:lnTo>
                  <a:lnTo>
                    <a:pt x="237" y="141"/>
                  </a:lnTo>
                  <a:lnTo>
                    <a:pt x="235" y="142"/>
                  </a:lnTo>
                  <a:lnTo>
                    <a:pt x="234" y="143"/>
                  </a:lnTo>
                  <a:lnTo>
                    <a:pt x="233" y="144"/>
                  </a:lnTo>
                  <a:lnTo>
                    <a:pt x="229" y="149"/>
                  </a:lnTo>
                  <a:lnTo>
                    <a:pt x="229" y="150"/>
                  </a:lnTo>
                  <a:lnTo>
                    <a:pt x="229" y="151"/>
                  </a:lnTo>
                  <a:lnTo>
                    <a:pt x="229" y="151"/>
                  </a:lnTo>
                  <a:lnTo>
                    <a:pt x="230" y="152"/>
                  </a:lnTo>
                  <a:lnTo>
                    <a:pt x="230" y="152"/>
                  </a:lnTo>
                  <a:lnTo>
                    <a:pt x="230" y="153"/>
                  </a:lnTo>
                  <a:lnTo>
                    <a:pt x="231" y="153"/>
                  </a:lnTo>
                  <a:lnTo>
                    <a:pt x="231" y="154"/>
                  </a:lnTo>
                  <a:lnTo>
                    <a:pt x="230" y="155"/>
                  </a:lnTo>
                  <a:lnTo>
                    <a:pt x="229" y="155"/>
                  </a:lnTo>
                  <a:lnTo>
                    <a:pt x="229" y="155"/>
                  </a:lnTo>
                  <a:lnTo>
                    <a:pt x="228" y="156"/>
                  </a:lnTo>
                  <a:lnTo>
                    <a:pt x="227" y="156"/>
                  </a:lnTo>
                  <a:lnTo>
                    <a:pt x="227" y="157"/>
                  </a:lnTo>
                  <a:lnTo>
                    <a:pt x="227" y="160"/>
                  </a:lnTo>
                  <a:lnTo>
                    <a:pt x="227" y="161"/>
                  </a:lnTo>
                  <a:lnTo>
                    <a:pt x="227" y="161"/>
                  </a:lnTo>
                  <a:lnTo>
                    <a:pt x="227" y="162"/>
                  </a:lnTo>
                  <a:lnTo>
                    <a:pt x="228" y="162"/>
                  </a:lnTo>
                  <a:lnTo>
                    <a:pt x="229" y="163"/>
                  </a:lnTo>
                  <a:lnTo>
                    <a:pt x="230" y="163"/>
                  </a:lnTo>
                  <a:lnTo>
                    <a:pt x="230" y="164"/>
                  </a:lnTo>
                  <a:lnTo>
                    <a:pt x="231" y="165"/>
                  </a:lnTo>
                  <a:lnTo>
                    <a:pt x="230" y="165"/>
                  </a:lnTo>
                  <a:lnTo>
                    <a:pt x="230" y="167"/>
                  </a:lnTo>
                  <a:lnTo>
                    <a:pt x="229" y="168"/>
                  </a:lnTo>
                  <a:lnTo>
                    <a:pt x="230" y="168"/>
                  </a:lnTo>
                  <a:lnTo>
                    <a:pt x="230" y="169"/>
                  </a:lnTo>
                  <a:lnTo>
                    <a:pt x="229" y="171"/>
                  </a:lnTo>
                  <a:lnTo>
                    <a:pt x="229" y="171"/>
                  </a:lnTo>
                  <a:lnTo>
                    <a:pt x="229" y="171"/>
                  </a:lnTo>
                  <a:lnTo>
                    <a:pt x="227" y="171"/>
                  </a:lnTo>
                  <a:lnTo>
                    <a:pt x="227" y="171"/>
                  </a:lnTo>
                  <a:lnTo>
                    <a:pt x="227" y="171"/>
                  </a:lnTo>
                  <a:lnTo>
                    <a:pt x="227" y="172"/>
                  </a:lnTo>
                  <a:lnTo>
                    <a:pt x="227" y="173"/>
                  </a:lnTo>
                  <a:lnTo>
                    <a:pt x="227" y="174"/>
                  </a:lnTo>
                  <a:lnTo>
                    <a:pt x="226" y="174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2"/>
                  </a:lnTo>
                  <a:lnTo>
                    <a:pt x="224" y="172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23" y="176"/>
                  </a:lnTo>
                  <a:lnTo>
                    <a:pt x="223" y="177"/>
                  </a:lnTo>
                  <a:lnTo>
                    <a:pt x="222" y="179"/>
                  </a:lnTo>
                  <a:lnTo>
                    <a:pt x="215" y="190"/>
                  </a:lnTo>
                  <a:lnTo>
                    <a:pt x="215" y="191"/>
                  </a:lnTo>
                  <a:lnTo>
                    <a:pt x="215" y="192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4" y="198"/>
                  </a:lnTo>
                  <a:lnTo>
                    <a:pt x="214" y="199"/>
                  </a:lnTo>
                  <a:lnTo>
                    <a:pt x="214" y="200"/>
                  </a:lnTo>
                  <a:lnTo>
                    <a:pt x="215" y="200"/>
                  </a:lnTo>
                  <a:lnTo>
                    <a:pt x="217" y="202"/>
                  </a:lnTo>
                  <a:lnTo>
                    <a:pt x="217" y="203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8" y="206"/>
                  </a:lnTo>
                  <a:lnTo>
                    <a:pt x="218" y="207"/>
                  </a:lnTo>
                  <a:lnTo>
                    <a:pt x="217" y="207"/>
                  </a:lnTo>
                  <a:lnTo>
                    <a:pt x="216" y="207"/>
                  </a:lnTo>
                  <a:lnTo>
                    <a:pt x="216" y="207"/>
                  </a:lnTo>
                  <a:lnTo>
                    <a:pt x="215" y="207"/>
                  </a:lnTo>
                  <a:lnTo>
                    <a:pt x="215" y="207"/>
                  </a:lnTo>
                  <a:lnTo>
                    <a:pt x="212" y="206"/>
                  </a:lnTo>
                  <a:lnTo>
                    <a:pt x="211" y="206"/>
                  </a:lnTo>
                  <a:lnTo>
                    <a:pt x="210" y="206"/>
                  </a:lnTo>
                  <a:lnTo>
                    <a:pt x="209" y="206"/>
                  </a:lnTo>
                  <a:lnTo>
                    <a:pt x="209" y="207"/>
                  </a:lnTo>
                  <a:lnTo>
                    <a:pt x="209" y="208"/>
                  </a:lnTo>
                  <a:lnTo>
                    <a:pt x="209" y="208"/>
                  </a:lnTo>
                  <a:lnTo>
                    <a:pt x="209" y="209"/>
                  </a:lnTo>
                  <a:lnTo>
                    <a:pt x="209" y="209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209" y="210"/>
                  </a:lnTo>
                  <a:lnTo>
                    <a:pt x="209" y="211"/>
                  </a:lnTo>
                  <a:lnTo>
                    <a:pt x="207" y="213"/>
                  </a:lnTo>
                  <a:lnTo>
                    <a:pt x="206" y="214"/>
                  </a:lnTo>
                  <a:lnTo>
                    <a:pt x="205" y="220"/>
                  </a:lnTo>
                  <a:lnTo>
                    <a:pt x="203" y="221"/>
                  </a:lnTo>
                  <a:lnTo>
                    <a:pt x="203" y="222"/>
                  </a:lnTo>
                  <a:lnTo>
                    <a:pt x="202" y="223"/>
                  </a:lnTo>
                  <a:lnTo>
                    <a:pt x="201" y="223"/>
                  </a:lnTo>
                  <a:lnTo>
                    <a:pt x="200" y="224"/>
                  </a:lnTo>
                  <a:lnTo>
                    <a:pt x="196" y="224"/>
                  </a:lnTo>
                  <a:lnTo>
                    <a:pt x="196" y="224"/>
                  </a:lnTo>
                  <a:lnTo>
                    <a:pt x="195" y="223"/>
                  </a:lnTo>
                  <a:lnTo>
                    <a:pt x="194" y="222"/>
                  </a:lnTo>
                  <a:lnTo>
                    <a:pt x="193" y="222"/>
                  </a:lnTo>
                  <a:lnTo>
                    <a:pt x="193" y="221"/>
                  </a:lnTo>
                  <a:lnTo>
                    <a:pt x="192" y="221"/>
                  </a:lnTo>
                  <a:lnTo>
                    <a:pt x="191" y="221"/>
                  </a:lnTo>
                  <a:lnTo>
                    <a:pt x="191" y="221"/>
                  </a:lnTo>
                  <a:lnTo>
                    <a:pt x="190" y="220"/>
                  </a:lnTo>
                  <a:lnTo>
                    <a:pt x="190" y="220"/>
                  </a:lnTo>
                  <a:lnTo>
                    <a:pt x="189" y="219"/>
                  </a:lnTo>
                  <a:lnTo>
                    <a:pt x="188" y="219"/>
                  </a:lnTo>
                  <a:lnTo>
                    <a:pt x="181" y="220"/>
                  </a:lnTo>
                  <a:lnTo>
                    <a:pt x="180" y="220"/>
                  </a:lnTo>
                  <a:lnTo>
                    <a:pt x="178" y="221"/>
                  </a:lnTo>
                  <a:lnTo>
                    <a:pt x="177" y="221"/>
                  </a:lnTo>
                  <a:lnTo>
                    <a:pt x="177" y="221"/>
                  </a:lnTo>
                  <a:lnTo>
                    <a:pt x="176" y="221"/>
                  </a:lnTo>
                  <a:lnTo>
                    <a:pt x="176" y="221"/>
                  </a:lnTo>
                  <a:lnTo>
                    <a:pt x="175" y="221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3" y="220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5" y="226"/>
                  </a:lnTo>
                  <a:lnTo>
                    <a:pt x="163" y="230"/>
                  </a:lnTo>
                  <a:lnTo>
                    <a:pt x="160" y="236"/>
                  </a:lnTo>
                  <a:lnTo>
                    <a:pt x="159" y="237"/>
                  </a:lnTo>
                  <a:lnTo>
                    <a:pt x="159" y="237"/>
                  </a:lnTo>
                  <a:lnTo>
                    <a:pt x="158" y="237"/>
                  </a:lnTo>
                  <a:lnTo>
                    <a:pt x="157" y="237"/>
                  </a:lnTo>
                  <a:lnTo>
                    <a:pt x="157" y="238"/>
                  </a:lnTo>
                  <a:lnTo>
                    <a:pt x="156" y="239"/>
                  </a:lnTo>
                  <a:lnTo>
                    <a:pt x="155" y="240"/>
                  </a:lnTo>
                  <a:lnTo>
                    <a:pt x="154" y="242"/>
                  </a:lnTo>
                  <a:lnTo>
                    <a:pt x="153" y="243"/>
                  </a:lnTo>
                  <a:lnTo>
                    <a:pt x="153" y="244"/>
                  </a:lnTo>
                  <a:lnTo>
                    <a:pt x="151" y="244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49" y="244"/>
                  </a:lnTo>
                  <a:lnTo>
                    <a:pt x="149" y="244"/>
                  </a:lnTo>
                  <a:lnTo>
                    <a:pt x="149" y="243"/>
                  </a:lnTo>
                  <a:lnTo>
                    <a:pt x="149" y="242"/>
                  </a:lnTo>
                  <a:lnTo>
                    <a:pt x="149" y="242"/>
                  </a:lnTo>
                  <a:lnTo>
                    <a:pt x="149" y="242"/>
                  </a:lnTo>
                  <a:lnTo>
                    <a:pt x="149" y="242"/>
                  </a:lnTo>
                  <a:lnTo>
                    <a:pt x="148" y="242"/>
                  </a:lnTo>
                  <a:lnTo>
                    <a:pt x="146" y="241"/>
                  </a:lnTo>
                  <a:lnTo>
                    <a:pt x="146" y="241"/>
                  </a:lnTo>
                  <a:lnTo>
                    <a:pt x="145" y="241"/>
                  </a:lnTo>
                  <a:lnTo>
                    <a:pt x="145" y="242"/>
                  </a:lnTo>
                  <a:lnTo>
                    <a:pt x="145" y="242"/>
                  </a:lnTo>
                  <a:lnTo>
                    <a:pt x="145" y="242"/>
                  </a:lnTo>
                  <a:lnTo>
                    <a:pt x="145" y="243"/>
                  </a:lnTo>
                  <a:lnTo>
                    <a:pt x="145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6" y="254"/>
                  </a:lnTo>
                  <a:lnTo>
                    <a:pt x="146" y="255"/>
                  </a:lnTo>
                  <a:lnTo>
                    <a:pt x="147" y="256"/>
                  </a:lnTo>
                  <a:lnTo>
                    <a:pt x="147" y="257"/>
                  </a:lnTo>
                  <a:lnTo>
                    <a:pt x="147" y="258"/>
                  </a:lnTo>
                  <a:lnTo>
                    <a:pt x="146" y="259"/>
                  </a:lnTo>
                  <a:lnTo>
                    <a:pt x="146" y="260"/>
                  </a:lnTo>
                  <a:lnTo>
                    <a:pt x="145" y="265"/>
                  </a:lnTo>
                  <a:lnTo>
                    <a:pt x="145" y="266"/>
                  </a:lnTo>
                  <a:lnTo>
                    <a:pt x="145" y="267"/>
                  </a:lnTo>
                  <a:lnTo>
                    <a:pt x="146" y="269"/>
                  </a:lnTo>
                  <a:lnTo>
                    <a:pt x="146" y="269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8" y="271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8" y="273"/>
                  </a:lnTo>
                  <a:lnTo>
                    <a:pt x="149" y="273"/>
                  </a:lnTo>
                  <a:lnTo>
                    <a:pt x="149" y="272"/>
                  </a:lnTo>
                  <a:lnTo>
                    <a:pt x="150" y="272"/>
                  </a:lnTo>
                  <a:lnTo>
                    <a:pt x="150" y="272"/>
                  </a:lnTo>
                  <a:lnTo>
                    <a:pt x="150" y="273"/>
                  </a:lnTo>
                  <a:lnTo>
                    <a:pt x="150" y="275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0" y="282"/>
                  </a:lnTo>
                  <a:lnTo>
                    <a:pt x="150" y="283"/>
                  </a:lnTo>
                  <a:lnTo>
                    <a:pt x="151" y="284"/>
                  </a:lnTo>
                  <a:lnTo>
                    <a:pt x="151" y="284"/>
                  </a:lnTo>
                  <a:lnTo>
                    <a:pt x="151" y="288"/>
                  </a:lnTo>
                  <a:lnTo>
                    <a:pt x="151" y="291"/>
                  </a:lnTo>
                  <a:lnTo>
                    <a:pt x="151" y="293"/>
                  </a:lnTo>
                  <a:lnTo>
                    <a:pt x="151" y="294"/>
                  </a:lnTo>
                  <a:lnTo>
                    <a:pt x="150" y="299"/>
                  </a:lnTo>
                  <a:lnTo>
                    <a:pt x="150" y="300"/>
                  </a:lnTo>
                  <a:lnTo>
                    <a:pt x="150" y="301"/>
                  </a:lnTo>
                  <a:lnTo>
                    <a:pt x="153" y="303"/>
                  </a:lnTo>
                  <a:lnTo>
                    <a:pt x="154" y="303"/>
                  </a:lnTo>
                  <a:lnTo>
                    <a:pt x="155" y="304"/>
                  </a:lnTo>
                  <a:lnTo>
                    <a:pt x="155" y="304"/>
                  </a:lnTo>
                  <a:lnTo>
                    <a:pt x="156" y="304"/>
                  </a:lnTo>
                  <a:lnTo>
                    <a:pt x="157" y="304"/>
                  </a:lnTo>
                  <a:lnTo>
                    <a:pt x="159" y="304"/>
                  </a:lnTo>
                  <a:lnTo>
                    <a:pt x="160" y="304"/>
                  </a:lnTo>
                  <a:lnTo>
                    <a:pt x="160" y="304"/>
                  </a:lnTo>
                  <a:lnTo>
                    <a:pt x="161" y="305"/>
                  </a:lnTo>
                  <a:lnTo>
                    <a:pt x="161" y="305"/>
                  </a:lnTo>
                  <a:lnTo>
                    <a:pt x="162" y="306"/>
                  </a:lnTo>
                  <a:lnTo>
                    <a:pt x="163" y="306"/>
                  </a:lnTo>
                  <a:lnTo>
                    <a:pt x="163" y="307"/>
                  </a:lnTo>
                  <a:lnTo>
                    <a:pt x="163" y="307"/>
                  </a:lnTo>
                  <a:lnTo>
                    <a:pt x="164" y="307"/>
                  </a:lnTo>
                  <a:lnTo>
                    <a:pt x="164" y="307"/>
                  </a:lnTo>
                  <a:lnTo>
                    <a:pt x="165" y="307"/>
                  </a:lnTo>
                  <a:lnTo>
                    <a:pt x="166" y="306"/>
                  </a:lnTo>
                  <a:lnTo>
                    <a:pt x="166" y="306"/>
                  </a:lnTo>
                  <a:lnTo>
                    <a:pt x="166" y="306"/>
                  </a:lnTo>
                  <a:lnTo>
                    <a:pt x="166" y="306"/>
                  </a:lnTo>
                  <a:lnTo>
                    <a:pt x="167" y="306"/>
                  </a:lnTo>
                  <a:lnTo>
                    <a:pt x="167" y="306"/>
                  </a:lnTo>
                  <a:lnTo>
                    <a:pt x="169" y="306"/>
                  </a:lnTo>
                  <a:lnTo>
                    <a:pt x="169" y="306"/>
                  </a:lnTo>
                  <a:lnTo>
                    <a:pt x="169" y="306"/>
                  </a:lnTo>
                  <a:lnTo>
                    <a:pt x="170" y="306"/>
                  </a:lnTo>
                  <a:lnTo>
                    <a:pt x="170" y="308"/>
                  </a:lnTo>
                  <a:lnTo>
                    <a:pt x="170" y="309"/>
                  </a:lnTo>
                  <a:lnTo>
                    <a:pt x="170" y="310"/>
                  </a:lnTo>
                  <a:lnTo>
                    <a:pt x="169" y="313"/>
                  </a:lnTo>
                  <a:lnTo>
                    <a:pt x="169" y="314"/>
                  </a:lnTo>
                  <a:lnTo>
                    <a:pt x="169" y="314"/>
                  </a:lnTo>
                  <a:lnTo>
                    <a:pt x="169" y="315"/>
                  </a:lnTo>
                  <a:lnTo>
                    <a:pt x="169" y="315"/>
                  </a:lnTo>
                  <a:lnTo>
                    <a:pt x="170" y="316"/>
                  </a:lnTo>
                  <a:lnTo>
                    <a:pt x="171" y="317"/>
                  </a:lnTo>
                  <a:lnTo>
                    <a:pt x="171" y="317"/>
                  </a:lnTo>
                  <a:lnTo>
                    <a:pt x="170" y="318"/>
                  </a:lnTo>
                  <a:lnTo>
                    <a:pt x="169" y="319"/>
                  </a:lnTo>
                  <a:lnTo>
                    <a:pt x="169" y="319"/>
                  </a:lnTo>
                  <a:lnTo>
                    <a:pt x="167" y="320"/>
                  </a:lnTo>
                  <a:lnTo>
                    <a:pt x="166" y="320"/>
                  </a:lnTo>
                  <a:lnTo>
                    <a:pt x="166" y="320"/>
                  </a:lnTo>
                  <a:lnTo>
                    <a:pt x="163" y="323"/>
                  </a:lnTo>
                  <a:lnTo>
                    <a:pt x="162" y="323"/>
                  </a:lnTo>
                  <a:lnTo>
                    <a:pt x="161" y="323"/>
                  </a:lnTo>
                  <a:lnTo>
                    <a:pt x="161" y="323"/>
                  </a:lnTo>
                  <a:lnTo>
                    <a:pt x="161" y="323"/>
                  </a:lnTo>
                  <a:lnTo>
                    <a:pt x="161" y="322"/>
                  </a:lnTo>
                  <a:lnTo>
                    <a:pt x="161" y="322"/>
                  </a:lnTo>
                  <a:lnTo>
                    <a:pt x="161" y="320"/>
                  </a:lnTo>
                  <a:lnTo>
                    <a:pt x="161" y="320"/>
                  </a:lnTo>
                  <a:lnTo>
                    <a:pt x="161" y="319"/>
                  </a:lnTo>
                  <a:lnTo>
                    <a:pt x="161" y="319"/>
                  </a:lnTo>
                  <a:lnTo>
                    <a:pt x="161" y="318"/>
                  </a:lnTo>
                  <a:lnTo>
                    <a:pt x="161" y="317"/>
                  </a:lnTo>
                  <a:lnTo>
                    <a:pt x="160" y="317"/>
                  </a:lnTo>
                  <a:lnTo>
                    <a:pt x="158" y="317"/>
                  </a:lnTo>
                  <a:lnTo>
                    <a:pt x="157" y="317"/>
                  </a:lnTo>
                  <a:lnTo>
                    <a:pt x="155" y="316"/>
                  </a:lnTo>
                  <a:lnTo>
                    <a:pt x="154" y="316"/>
                  </a:lnTo>
                  <a:lnTo>
                    <a:pt x="148" y="314"/>
                  </a:lnTo>
                  <a:lnTo>
                    <a:pt x="147" y="314"/>
                  </a:lnTo>
                  <a:lnTo>
                    <a:pt x="146" y="315"/>
                  </a:lnTo>
                  <a:lnTo>
                    <a:pt x="145" y="315"/>
                  </a:lnTo>
                  <a:lnTo>
                    <a:pt x="145" y="315"/>
                  </a:lnTo>
                  <a:lnTo>
                    <a:pt x="145" y="316"/>
                  </a:lnTo>
                  <a:lnTo>
                    <a:pt x="145" y="316"/>
                  </a:lnTo>
                  <a:lnTo>
                    <a:pt x="144" y="317"/>
                  </a:lnTo>
                  <a:lnTo>
                    <a:pt x="143" y="319"/>
                  </a:lnTo>
                  <a:lnTo>
                    <a:pt x="143" y="319"/>
                  </a:lnTo>
                  <a:lnTo>
                    <a:pt x="142" y="319"/>
                  </a:lnTo>
                  <a:lnTo>
                    <a:pt x="142" y="319"/>
                  </a:lnTo>
                  <a:lnTo>
                    <a:pt x="141" y="318"/>
                  </a:lnTo>
                  <a:lnTo>
                    <a:pt x="137" y="309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5" y="308"/>
                  </a:lnTo>
                  <a:lnTo>
                    <a:pt x="134" y="308"/>
                  </a:lnTo>
                  <a:lnTo>
                    <a:pt x="133" y="308"/>
                  </a:lnTo>
                  <a:lnTo>
                    <a:pt x="132" y="308"/>
                  </a:lnTo>
                  <a:lnTo>
                    <a:pt x="132" y="307"/>
                  </a:lnTo>
                  <a:lnTo>
                    <a:pt x="132" y="307"/>
                  </a:lnTo>
                  <a:lnTo>
                    <a:pt x="132" y="307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1" y="306"/>
                  </a:lnTo>
                  <a:lnTo>
                    <a:pt x="131" y="305"/>
                  </a:lnTo>
                  <a:lnTo>
                    <a:pt x="130" y="304"/>
                  </a:lnTo>
                  <a:lnTo>
                    <a:pt x="128" y="303"/>
                  </a:lnTo>
                  <a:lnTo>
                    <a:pt x="127" y="302"/>
                  </a:lnTo>
                  <a:lnTo>
                    <a:pt x="127" y="302"/>
                  </a:lnTo>
                  <a:lnTo>
                    <a:pt x="127" y="302"/>
                  </a:lnTo>
                  <a:lnTo>
                    <a:pt x="126" y="302"/>
                  </a:lnTo>
                  <a:lnTo>
                    <a:pt x="126" y="302"/>
                  </a:lnTo>
                  <a:lnTo>
                    <a:pt x="125" y="302"/>
                  </a:lnTo>
                  <a:lnTo>
                    <a:pt x="125" y="303"/>
                  </a:lnTo>
                  <a:lnTo>
                    <a:pt x="125" y="303"/>
                  </a:lnTo>
                  <a:lnTo>
                    <a:pt x="124" y="304"/>
                  </a:lnTo>
                  <a:lnTo>
                    <a:pt x="124" y="305"/>
                  </a:lnTo>
                  <a:lnTo>
                    <a:pt x="124" y="305"/>
                  </a:lnTo>
                  <a:lnTo>
                    <a:pt x="123" y="305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22" y="303"/>
                  </a:lnTo>
                  <a:lnTo>
                    <a:pt x="118" y="299"/>
                  </a:lnTo>
                  <a:lnTo>
                    <a:pt x="118" y="298"/>
                  </a:lnTo>
                  <a:lnTo>
                    <a:pt x="117" y="298"/>
                  </a:lnTo>
                  <a:lnTo>
                    <a:pt x="117" y="298"/>
                  </a:lnTo>
                  <a:lnTo>
                    <a:pt x="116" y="299"/>
                  </a:lnTo>
                  <a:lnTo>
                    <a:pt x="114" y="302"/>
                  </a:lnTo>
                  <a:lnTo>
                    <a:pt x="113" y="303"/>
                  </a:lnTo>
                  <a:lnTo>
                    <a:pt x="112" y="303"/>
                  </a:lnTo>
                  <a:lnTo>
                    <a:pt x="111" y="303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8" y="310"/>
                  </a:lnTo>
                  <a:lnTo>
                    <a:pt x="108" y="311"/>
                  </a:lnTo>
                  <a:lnTo>
                    <a:pt x="108" y="312"/>
                  </a:lnTo>
                  <a:lnTo>
                    <a:pt x="109" y="313"/>
                  </a:lnTo>
                  <a:lnTo>
                    <a:pt x="109" y="313"/>
                  </a:lnTo>
                  <a:lnTo>
                    <a:pt x="110" y="314"/>
                  </a:lnTo>
                  <a:lnTo>
                    <a:pt x="116" y="317"/>
                  </a:lnTo>
                  <a:lnTo>
                    <a:pt x="117" y="318"/>
                  </a:lnTo>
                  <a:lnTo>
                    <a:pt x="117" y="319"/>
                  </a:lnTo>
                  <a:lnTo>
                    <a:pt x="118" y="321"/>
                  </a:lnTo>
                  <a:lnTo>
                    <a:pt x="118" y="321"/>
                  </a:lnTo>
                  <a:lnTo>
                    <a:pt x="119" y="322"/>
                  </a:lnTo>
                  <a:lnTo>
                    <a:pt x="119" y="322"/>
                  </a:lnTo>
                  <a:lnTo>
                    <a:pt x="122" y="322"/>
                  </a:lnTo>
                  <a:lnTo>
                    <a:pt x="122" y="322"/>
                  </a:lnTo>
                  <a:lnTo>
                    <a:pt x="123" y="323"/>
                  </a:lnTo>
                  <a:lnTo>
                    <a:pt x="124" y="323"/>
                  </a:lnTo>
                  <a:lnTo>
                    <a:pt x="124" y="324"/>
                  </a:lnTo>
                  <a:lnTo>
                    <a:pt x="123" y="327"/>
                  </a:lnTo>
                  <a:lnTo>
                    <a:pt x="123" y="329"/>
                  </a:lnTo>
                  <a:lnTo>
                    <a:pt x="123" y="330"/>
                  </a:lnTo>
                  <a:lnTo>
                    <a:pt x="124" y="332"/>
                  </a:lnTo>
                  <a:lnTo>
                    <a:pt x="124" y="333"/>
                  </a:lnTo>
                  <a:lnTo>
                    <a:pt x="124" y="334"/>
                  </a:lnTo>
                  <a:lnTo>
                    <a:pt x="123" y="336"/>
                  </a:lnTo>
                  <a:lnTo>
                    <a:pt x="123" y="342"/>
                  </a:lnTo>
                  <a:lnTo>
                    <a:pt x="123" y="343"/>
                  </a:lnTo>
                  <a:lnTo>
                    <a:pt x="124" y="343"/>
                  </a:lnTo>
                  <a:lnTo>
                    <a:pt x="126" y="343"/>
                  </a:lnTo>
                  <a:lnTo>
                    <a:pt x="126" y="343"/>
                  </a:lnTo>
                  <a:lnTo>
                    <a:pt x="127" y="344"/>
                  </a:lnTo>
                  <a:lnTo>
                    <a:pt x="127" y="345"/>
                  </a:lnTo>
                  <a:lnTo>
                    <a:pt x="128" y="347"/>
                  </a:lnTo>
                  <a:lnTo>
                    <a:pt x="128" y="348"/>
                  </a:lnTo>
                  <a:lnTo>
                    <a:pt x="129" y="348"/>
                  </a:lnTo>
                  <a:lnTo>
                    <a:pt x="129" y="348"/>
                  </a:lnTo>
                  <a:lnTo>
                    <a:pt x="131" y="348"/>
                  </a:lnTo>
                  <a:lnTo>
                    <a:pt x="131" y="349"/>
                  </a:lnTo>
                  <a:lnTo>
                    <a:pt x="132" y="349"/>
                  </a:lnTo>
                  <a:lnTo>
                    <a:pt x="133" y="350"/>
                  </a:lnTo>
                  <a:lnTo>
                    <a:pt x="133" y="351"/>
                  </a:lnTo>
                  <a:lnTo>
                    <a:pt x="133" y="352"/>
                  </a:lnTo>
                  <a:lnTo>
                    <a:pt x="132" y="352"/>
                  </a:lnTo>
                  <a:lnTo>
                    <a:pt x="131" y="353"/>
                  </a:lnTo>
                  <a:lnTo>
                    <a:pt x="131" y="353"/>
                  </a:lnTo>
                  <a:lnTo>
                    <a:pt x="131" y="354"/>
                  </a:lnTo>
                  <a:lnTo>
                    <a:pt x="131" y="354"/>
                  </a:lnTo>
                  <a:lnTo>
                    <a:pt x="131" y="355"/>
                  </a:lnTo>
                  <a:lnTo>
                    <a:pt x="132" y="355"/>
                  </a:lnTo>
                  <a:lnTo>
                    <a:pt x="133" y="356"/>
                  </a:lnTo>
                  <a:lnTo>
                    <a:pt x="133" y="357"/>
                  </a:lnTo>
                  <a:lnTo>
                    <a:pt x="133" y="358"/>
                  </a:lnTo>
                  <a:lnTo>
                    <a:pt x="132" y="360"/>
                  </a:lnTo>
                  <a:lnTo>
                    <a:pt x="131" y="361"/>
                  </a:lnTo>
                  <a:lnTo>
                    <a:pt x="131" y="362"/>
                  </a:lnTo>
                  <a:lnTo>
                    <a:pt x="131" y="364"/>
                  </a:lnTo>
                  <a:lnTo>
                    <a:pt x="131" y="364"/>
                  </a:lnTo>
                  <a:lnTo>
                    <a:pt x="132" y="365"/>
                  </a:lnTo>
                  <a:lnTo>
                    <a:pt x="132" y="367"/>
                  </a:lnTo>
                  <a:lnTo>
                    <a:pt x="133" y="368"/>
                  </a:lnTo>
                  <a:lnTo>
                    <a:pt x="133" y="369"/>
                  </a:lnTo>
                  <a:lnTo>
                    <a:pt x="132" y="370"/>
                  </a:lnTo>
                  <a:lnTo>
                    <a:pt x="132" y="371"/>
                  </a:lnTo>
                  <a:lnTo>
                    <a:pt x="132" y="372"/>
                  </a:lnTo>
                  <a:lnTo>
                    <a:pt x="134" y="372"/>
                  </a:lnTo>
                  <a:lnTo>
                    <a:pt x="135" y="373"/>
                  </a:lnTo>
                  <a:lnTo>
                    <a:pt x="135" y="374"/>
                  </a:lnTo>
                  <a:lnTo>
                    <a:pt x="135" y="376"/>
                  </a:lnTo>
                  <a:lnTo>
                    <a:pt x="135" y="377"/>
                  </a:lnTo>
                  <a:lnTo>
                    <a:pt x="137" y="378"/>
                  </a:lnTo>
                  <a:lnTo>
                    <a:pt x="137" y="379"/>
                  </a:lnTo>
                  <a:lnTo>
                    <a:pt x="137" y="380"/>
                  </a:lnTo>
                  <a:lnTo>
                    <a:pt x="137" y="380"/>
                  </a:lnTo>
                  <a:lnTo>
                    <a:pt x="137" y="385"/>
                  </a:lnTo>
                  <a:lnTo>
                    <a:pt x="137" y="386"/>
                  </a:lnTo>
                  <a:lnTo>
                    <a:pt x="136" y="386"/>
                  </a:lnTo>
                  <a:lnTo>
                    <a:pt x="136" y="387"/>
                  </a:lnTo>
                  <a:lnTo>
                    <a:pt x="134" y="387"/>
                  </a:lnTo>
                  <a:lnTo>
                    <a:pt x="134" y="388"/>
                  </a:lnTo>
                  <a:lnTo>
                    <a:pt x="134" y="388"/>
                  </a:lnTo>
                  <a:lnTo>
                    <a:pt x="134" y="388"/>
                  </a:lnTo>
                  <a:lnTo>
                    <a:pt x="133" y="388"/>
                  </a:lnTo>
                  <a:lnTo>
                    <a:pt x="133" y="389"/>
                  </a:lnTo>
                  <a:lnTo>
                    <a:pt x="132" y="390"/>
                  </a:lnTo>
                  <a:lnTo>
                    <a:pt x="132" y="390"/>
                  </a:lnTo>
                  <a:lnTo>
                    <a:pt x="132" y="392"/>
                  </a:lnTo>
                  <a:lnTo>
                    <a:pt x="132" y="396"/>
                  </a:lnTo>
                  <a:lnTo>
                    <a:pt x="132" y="396"/>
                  </a:lnTo>
                  <a:lnTo>
                    <a:pt x="131" y="396"/>
                  </a:lnTo>
                  <a:lnTo>
                    <a:pt x="131" y="397"/>
                  </a:lnTo>
                  <a:lnTo>
                    <a:pt x="131" y="399"/>
                  </a:lnTo>
                  <a:lnTo>
                    <a:pt x="130" y="398"/>
                  </a:lnTo>
                  <a:lnTo>
                    <a:pt x="129" y="398"/>
                  </a:lnTo>
                  <a:lnTo>
                    <a:pt x="128" y="397"/>
                  </a:lnTo>
                  <a:lnTo>
                    <a:pt x="128" y="397"/>
                  </a:lnTo>
                  <a:lnTo>
                    <a:pt x="128" y="397"/>
                  </a:lnTo>
                  <a:lnTo>
                    <a:pt x="128" y="397"/>
                  </a:lnTo>
                  <a:lnTo>
                    <a:pt x="127" y="398"/>
                  </a:lnTo>
                  <a:lnTo>
                    <a:pt x="126" y="400"/>
                  </a:lnTo>
                  <a:lnTo>
                    <a:pt x="126" y="401"/>
                  </a:lnTo>
                  <a:lnTo>
                    <a:pt x="125" y="401"/>
                  </a:lnTo>
                  <a:lnTo>
                    <a:pt x="124" y="401"/>
                  </a:lnTo>
                  <a:lnTo>
                    <a:pt x="121" y="402"/>
                  </a:lnTo>
                  <a:lnTo>
                    <a:pt x="121" y="402"/>
                  </a:lnTo>
                  <a:lnTo>
                    <a:pt x="120" y="402"/>
                  </a:lnTo>
                  <a:lnTo>
                    <a:pt x="119" y="403"/>
                  </a:lnTo>
                  <a:lnTo>
                    <a:pt x="119" y="403"/>
                  </a:lnTo>
                  <a:lnTo>
                    <a:pt x="118" y="404"/>
                  </a:lnTo>
                  <a:lnTo>
                    <a:pt x="117" y="405"/>
                  </a:lnTo>
                  <a:lnTo>
                    <a:pt x="117" y="406"/>
                  </a:lnTo>
                  <a:lnTo>
                    <a:pt x="117" y="406"/>
                  </a:lnTo>
                  <a:lnTo>
                    <a:pt x="116" y="406"/>
                  </a:lnTo>
                  <a:lnTo>
                    <a:pt x="115" y="406"/>
                  </a:lnTo>
                  <a:lnTo>
                    <a:pt x="115" y="407"/>
                  </a:lnTo>
                  <a:lnTo>
                    <a:pt x="114" y="407"/>
                  </a:lnTo>
                  <a:lnTo>
                    <a:pt x="114" y="408"/>
                  </a:lnTo>
                  <a:lnTo>
                    <a:pt x="114" y="408"/>
                  </a:lnTo>
                  <a:lnTo>
                    <a:pt x="115" y="409"/>
                  </a:lnTo>
                  <a:lnTo>
                    <a:pt x="115" y="409"/>
                  </a:lnTo>
                  <a:lnTo>
                    <a:pt x="117" y="410"/>
                  </a:lnTo>
                  <a:lnTo>
                    <a:pt x="117" y="410"/>
                  </a:lnTo>
                  <a:lnTo>
                    <a:pt x="117" y="411"/>
                  </a:lnTo>
                  <a:lnTo>
                    <a:pt x="117" y="412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16" y="413"/>
                  </a:lnTo>
                  <a:lnTo>
                    <a:pt x="115" y="414"/>
                  </a:lnTo>
                  <a:lnTo>
                    <a:pt x="114" y="415"/>
                  </a:lnTo>
                  <a:lnTo>
                    <a:pt x="112" y="416"/>
                  </a:lnTo>
                  <a:lnTo>
                    <a:pt x="110" y="419"/>
                  </a:lnTo>
                  <a:lnTo>
                    <a:pt x="108" y="421"/>
                  </a:lnTo>
                  <a:lnTo>
                    <a:pt x="106" y="422"/>
                  </a:lnTo>
                  <a:lnTo>
                    <a:pt x="105" y="423"/>
                  </a:lnTo>
                  <a:lnTo>
                    <a:pt x="103" y="427"/>
                  </a:lnTo>
                  <a:lnTo>
                    <a:pt x="102" y="428"/>
                  </a:lnTo>
                  <a:lnTo>
                    <a:pt x="102" y="429"/>
                  </a:lnTo>
                  <a:lnTo>
                    <a:pt x="101" y="429"/>
                  </a:lnTo>
                  <a:lnTo>
                    <a:pt x="99" y="429"/>
                  </a:lnTo>
                  <a:lnTo>
                    <a:pt x="99" y="429"/>
                  </a:lnTo>
                  <a:lnTo>
                    <a:pt x="98" y="430"/>
                  </a:lnTo>
                  <a:lnTo>
                    <a:pt x="98" y="430"/>
                  </a:lnTo>
                  <a:lnTo>
                    <a:pt x="97" y="432"/>
                  </a:lnTo>
                  <a:lnTo>
                    <a:pt x="97" y="432"/>
                  </a:lnTo>
                  <a:lnTo>
                    <a:pt x="96" y="432"/>
                  </a:lnTo>
                  <a:lnTo>
                    <a:pt x="93" y="434"/>
                  </a:lnTo>
                  <a:lnTo>
                    <a:pt x="91" y="434"/>
                  </a:lnTo>
                  <a:lnTo>
                    <a:pt x="91" y="434"/>
                  </a:lnTo>
                  <a:lnTo>
                    <a:pt x="90" y="434"/>
                  </a:lnTo>
                  <a:lnTo>
                    <a:pt x="90" y="434"/>
                  </a:lnTo>
                  <a:lnTo>
                    <a:pt x="90" y="434"/>
                  </a:lnTo>
                  <a:lnTo>
                    <a:pt x="89" y="435"/>
                  </a:lnTo>
                  <a:lnTo>
                    <a:pt x="88" y="437"/>
                  </a:lnTo>
                  <a:lnTo>
                    <a:pt x="88" y="438"/>
                  </a:lnTo>
                  <a:lnTo>
                    <a:pt x="87" y="439"/>
                  </a:lnTo>
                  <a:lnTo>
                    <a:pt x="87" y="439"/>
                  </a:lnTo>
                  <a:lnTo>
                    <a:pt x="87" y="440"/>
                  </a:lnTo>
                  <a:lnTo>
                    <a:pt x="87" y="440"/>
                  </a:lnTo>
                  <a:lnTo>
                    <a:pt x="87" y="441"/>
                  </a:lnTo>
                  <a:lnTo>
                    <a:pt x="88" y="442"/>
                  </a:lnTo>
                  <a:lnTo>
                    <a:pt x="88" y="442"/>
                  </a:lnTo>
                  <a:lnTo>
                    <a:pt x="88" y="443"/>
                  </a:lnTo>
                  <a:lnTo>
                    <a:pt x="88" y="444"/>
                  </a:lnTo>
                  <a:lnTo>
                    <a:pt x="87" y="445"/>
                  </a:lnTo>
                  <a:lnTo>
                    <a:pt x="87" y="448"/>
                  </a:lnTo>
                  <a:lnTo>
                    <a:pt x="86" y="448"/>
                  </a:lnTo>
                  <a:lnTo>
                    <a:pt x="86" y="448"/>
                  </a:lnTo>
                  <a:lnTo>
                    <a:pt x="86" y="449"/>
                  </a:lnTo>
                  <a:lnTo>
                    <a:pt x="85" y="449"/>
                  </a:lnTo>
                  <a:lnTo>
                    <a:pt x="85" y="450"/>
                  </a:lnTo>
                  <a:lnTo>
                    <a:pt x="85" y="451"/>
                  </a:lnTo>
                  <a:lnTo>
                    <a:pt x="85" y="451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6"/>
                  </a:lnTo>
                  <a:lnTo>
                    <a:pt x="85" y="457"/>
                  </a:lnTo>
                  <a:lnTo>
                    <a:pt x="84" y="457"/>
                  </a:lnTo>
                  <a:lnTo>
                    <a:pt x="84" y="458"/>
                  </a:lnTo>
                  <a:lnTo>
                    <a:pt x="83" y="459"/>
                  </a:lnTo>
                  <a:lnTo>
                    <a:pt x="83" y="459"/>
                  </a:lnTo>
                  <a:lnTo>
                    <a:pt x="83" y="460"/>
                  </a:lnTo>
                  <a:lnTo>
                    <a:pt x="83" y="461"/>
                  </a:lnTo>
                  <a:lnTo>
                    <a:pt x="83" y="462"/>
                  </a:lnTo>
                  <a:lnTo>
                    <a:pt x="82" y="462"/>
                  </a:lnTo>
                  <a:lnTo>
                    <a:pt x="82" y="463"/>
                  </a:lnTo>
                  <a:lnTo>
                    <a:pt x="82" y="463"/>
                  </a:lnTo>
                  <a:lnTo>
                    <a:pt x="82" y="463"/>
                  </a:lnTo>
                  <a:lnTo>
                    <a:pt x="81" y="463"/>
                  </a:lnTo>
                  <a:lnTo>
                    <a:pt x="81" y="463"/>
                  </a:lnTo>
                  <a:lnTo>
                    <a:pt x="80" y="462"/>
                  </a:lnTo>
                  <a:lnTo>
                    <a:pt x="80" y="462"/>
                  </a:lnTo>
                  <a:lnTo>
                    <a:pt x="80" y="462"/>
                  </a:lnTo>
                  <a:lnTo>
                    <a:pt x="79" y="462"/>
                  </a:lnTo>
                  <a:lnTo>
                    <a:pt x="79" y="462"/>
                  </a:lnTo>
                  <a:lnTo>
                    <a:pt x="79" y="463"/>
                  </a:lnTo>
                  <a:lnTo>
                    <a:pt x="79" y="464"/>
                  </a:lnTo>
                  <a:lnTo>
                    <a:pt x="79" y="465"/>
                  </a:lnTo>
                  <a:lnTo>
                    <a:pt x="79" y="466"/>
                  </a:lnTo>
                  <a:lnTo>
                    <a:pt x="79" y="467"/>
                  </a:lnTo>
                  <a:lnTo>
                    <a:pt x="79" y="468"/>
                  </a:lnTo>
                  <a:lnTo>
                    <a:pt x="73" y="468"/>
                  </a:lnTo>
                  <a:lnTo>
                    <a:pt x="70" y="468"/>
                  </a:lnTo>
                  <a:lnTo>
                    <a:pt x="68" y="468"/>
                  </a:lnTo>
                  <a:lnTo>
                    <a:pt x="67" y="468"/>
                  </a:lnTo>
                  <a:lnTo>
                    <a:pt x="66" y="468"/>
                  </a:lnTo>
                  <a:lnTo>
                    <a:pt x="64" y="467"/>
                  </a:lnTo>
                  <a:lnTo>
                    <a:pt x="63" y="466"/>
                  </a:lnTo>
                  <a:lnTo>
                    <a:pt x="62" y="466"/>
                  </a:lnTo>
                  <a:lnTo>
                    <a:pt x="62" y="466"/>
                  </a:lnTo>
                  <a:lnTo>
                    <a:pt x="61" y="467"/>
                  </a:lnTo>
                  <a:lnTo>
                    <a:pt x="59" y="468"/>
                  </a:lnTo>
                  <a:lnTo>
                    <a:pt x="57" y="469"/>
                  </a:lnTo>
                  <a:lnTo>
                    <a:pt x="56" y="470"/>
                  </a:lnTo>
                  <a:lnTo>
                    <a:pt x="54" y="471"/>
                  </a:lnTo>
                  <a:lnTo>
                    <a:pt x="53" y="471"/>
                  </a:lnTo>
                  <a:lnTo>
                    <a:pt x="53" y="470"/>
                  </a:lnTo>
                  <a:lnTo>
                    <a:pt x="51" y="468"/>
                  </a:lnTo>
                  <a:lnTo>
                    <a:pt x="50" y="466"/>
                  </a:lnTo>
                  <a:lnTo>
                    <a:pt x="50" y="457"/>
                  </a:lnTo>
                  <a:lnTo>
                    <a:pt x="50" y="455"/>
                  </a:lnTo>
                  <a:lnTo>
                    <a:pt x="48" y="453"/>
                  </a:lnTo>
                  <a:lnTo>
                    <a:pt x="48" y="452"/>
                  </a:lnTo>
                  <a:lnTo>
                    <a:pt x="47" y="451"/>
                  </a:lnTo>
                  <a:lnTo>
                    <a:pt x="47" y="449"/>
                  </a:lnTo>
                  <a:lnTo>
                    <a:pt x="47" y="448"/>
                  </a:lnTo>
                  <a:lnTo>
                    <a:pt x="47" y="446"/>
                  </a:lnTo>
                  <a:lnTo>
                    <a:pt x="48" y="445"/>
                  </a:lnTo>
                  <a:lnTo>
                    <a:pt x="48" y="444"/>
                  </a:lnTo>
                  <a:lnTo>
                    <a:pt x="48" y="444"/>
                  </a:lnTo>
                  <a:lnTo>
                    <a:pt x="48" y="443"/>
                  </a:lnTo>
                  <a:lnTo>
                    <a:pt x="48" y="443"/>
                  </a:lnTo>
                  <a:lnTo>
                    <a:pt x="47" y="442"/>
                  </a:lnTo>
                  <a:lnTo>
                    <a:pt x="46" y="443"/>
                  </a:lnTo>
                  <a:lnTo>
                    <a:pt x="44" y="443"/>
                  </a:lnTo>
                  <a:lnTo>
                    <a:pt x="43" y="444"/>
                  </a:lnTo>
                  <a:lnTo>
                    <a:pt x="43" y="444"/>
                  </a:lnTo>
                  <a:lnTo>
                    <a:pt x="42" y="443"/>
                  </a:lnTo>
                  <a:lnTo>
                    <a:pt x="41" y="442"/>
                  </a:lnTo>
                  <a:lnTo>
                    <a:pt x="41" y="442"/>
                  </a:lnTo>
                  <a:lnTo>
                    <a:pt x="41" y="441"/>
                  </a:lnTo>
                  <a:lnTo>
                    <a:pt x="41" y="439"/>
                  </a:lnTo>
                  <a:lnTo>
                    <a:pt x="41" y="439"/>
                  </a:lnTo>
                  <a:lnTo>
                    <a:pt x="40" y="438"/>
                  </a:lnTo>
                  <a:lnTo>
                    <a:pt x="39" y="438"/>
                  </a:lnTo>
                  <a:lnTo>
                    <a:pt x="39" y="438"/>
                  </a:lnTo>
                  <a:lnTo>
                    <a:pt x="38" y="439"/>
                  </a:lnTo>
                  <a:lnTo>
                    <a:pt x="38" y="439"/>
                  </a:lnTo>
                  <a:lnTo>
                    <a:pt x="38" y="441"/>
                  </a:lnTo>
                  <a:lnTo>
                    <a:pt x="38" y="441"/>
                  </a:lnTo>
                  <a:lnTo>
                    <a:pt x="38" y="441"/>
                  </a:lnTo>
                  <a:lnTo>
                    <a:pt x="37" y="442"/>
                  </a:lnTo>
                  <a:lnTo>
                    <a:pt x="37" y="442"/>
                  </a:lnTo>
                  <a:lnTo>
                    <a:pt x="36" y="442"/>
                  </a:lnTo>
                  <a:lnTo>
                    <a:pt x="34" y="442"/>
                  </a:lnTo>
                  <a:lnTo>
                    <a:pt x="33" y="442"/>
                  </a:lnTo>
                  <a:lnTo>
                    <a:pt x="33" y="441"/>
                  </a:lnTo>
                  <a:lnTo>
                    <a:pt x="33" y="440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33" y="438"/>
                  </a:lnTo>
                  <a:lnTo>
                    <a:pt x="34" y="438"/>
                  </a:lnTo>
                  <a:lnTo>
                    <a:pt x="35" y="437"/>
                  </a:lnTo>
                  <a:lnTo>
                    <a:pt x="35" y="437"/>
                  </a:lnTo>
                  <a:lnTo>
                    <a:pt x="35" y="436"/>
                  </a:lnTo>
                  <a:lnTo>
                    <a:pt x="35" y="436"/>
                  </a:lnTo>
                  <a:lnTo>
                    <a:pt x="35" y="435"/>
                  </a:lnTo>
                  <a:lnTo>
                    <a:pt x="34" y="432"/>
                  </a:lnTo>
                  <a:lnTo>
                    <a:pt x="32" y="428"/>
                  </a:lnTo>
                  <a:lnTo>
                    <a:pt x="31" y="426"/>
                  </a:lnTo>
                  <a:lnTo>
                    <a:pt x="31" y="425"/>
                  </a:lnTo>
                  <a:lnTo>
                    <a:pt x="30" y="423"/>
                  </a:lnTo>
                  <a:lnTo>
                    <a:pt x="29" y="422"/>
                  </a:lnTo>
                  <a:lnTo>
                    <a:pt x="28" y="421"/>
                  </a:lnTo>
                  <a:lnTo>
                    <a:pt x="27" y="419"/>
                  </a:lnTo>
                  <a:lnTo>
                    <a:pt x="25" y="418"/>
                  </a:lnTo>
                  <a:lnTo>
                    <a:pt x="22" y="414"/>
                  </a:lnTo>
                  <a:lnTo>
                    <a:pt x="21" y="413"/>
                  </a:lnTo>
                  <a:lnTo>
                    <a:pt x="20" y="412"/>
                  </a:lnTo>
                  <a:lnTo>
                    <a:pt x="18" y="411"/>
                  </a:lnTo>
                  <a:lnTo>
                    <a:pt x="18" y="411"/>
                  </a:lnTo>
                  <a:lnTo>
                    <a:pt x="17" y="410"/>
                  </a:lnTo>
                  <a:lnTo>
                    <a:pt x="15" y="409"/>
                  </a:lnTo>
                  <a:lnTo>
                    <a:pt x="14" y="409"/>
                  </a:lnTo>
                  <a:lnTo>
                    <a:pt x="11" y="410"/>
                  </a:lnTo>
                  <a:lnTo>
                    <a:pt x="10" y="410"/>
                  </a:lnTo>
                  <a:lnTo>
                    <a:pt x="9" y="410"/>
                  </a:lnTo>
                  <a:lnTo>
                    <a:pt x="9" y="409"/>
                  </a:lnTo>
                  <a:lnTo>
                    <a:pt x="8" y="409"/>
                  </a:lnTo>
                  <a:lnTo>
                    <a:pt x="8" y="409"/>
                  </a:lnTo>
                  <a:lnTo>
                    <a:pt x="7" y="409"/>
                  </a:lnTo>
                  <a:lnTo>
                    <a:pt x="7" y="410"/>
                  </a:lnTo>
                  <a:lnTo>
                    <a:pt x="6" y="410"/>
                  </a:lnTo>
                  <a:lnTo>
                    <a:pt x="6" y="410"/>
                  </a:lnTo>
                  <a:lnTo>
                    <a:pt x="6" y="409"/>
                  </a:lnTo>
                  <a:lnTo>
                    <a:pt x="5" y="408"/>
                  </a:lnTo>
                  <a:lnTo>
                    <a:pt x="4" y="407"/>
                  </a:lnTo>
                  <a:lnTo>
                    <a:pt x="4" y="407"/>
                  </a:lnTo>
                  <a:lnTo>
                    <a:pt x="4" y="406"/>
                  </a:lnTo>
                  <a:lnTo>
                    <a:pt x="4" y="404"/>
                  </a:lnTo>
                  <a:lnTo>
                    <a:pt x="4" y="404"/>
                  </a:lnTo>
                  <a:lnTo>
                    <a:pt x="3" y="403"/>
                  </a:lnTo>
                  <a:lnTo>
                    <a:pt x="3" y="402"/>
                  </a:lnTo>
                  <a:lnTo>
                    <a:pt x="2" y="401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0" y="400"/>
                  </a:lnTo>
                  <a:lnTo>
                    <a:pt x="0" y="399"/>
                  </a:lnTo>
                  <a:lnTo>
                    <a:pt x="0" y="398"/>
                  </a:lnTo>
                  <a:lnTo>
                    <a:pt x="0" y="397"/>
                  </a:lnTo>
                  <a:lnTo>
                    <a:pt x="1" y="397"/>
                  </a:lnTo>
                  <a:lnTo>
                    <a:pt x="5" y="394"/>
                  </a:lnTo>
                  <a:lnTo>
                    <a:pt x="6" y="393"/>
                  </a:lnTo>
                  <a:lnTo>
                    <a:pt x="6" y="391"/>
                  </a:lnTo>
                  <a:lnTo>
                    <a:pt x="1" y="386"/>
                  </a:lnTo>
                  <a:lnTo>
                    <a:pt x="1" y="384"/>
                  </a:lnTo>
                  <a:lnTo>
                    <a:pt x="1" y="381"/>
                  </a:lnTo>
                  <a:lnTo>
                    <a:pt x="2" y="379"/>
                  </a:lnTo>
                  <a:lnTo>
                    <a:pt x="6" y="374"/>
                  </a:lnTo>
                  <a:lnTo>
                    <a:pt x="7" y="371"/>
                  </a:lnTo>
                  <a:lnTo>
                    <a:pt x="7" y="370"/>
                  </a:lnTo>
                  <a:lnTo>
                    <a:pt x="8" y="369"/>
                  </a:lnTo>
                  <a:lnTo>
                    <a:pt x="9" y="363"/>
                  </a:lnTo>
                  <a:lnTo>
                    <a:pt x="10" y="362"/>
                  </a:lnTo>
                  <a:lnTo>
                    <a:pt x="11" y="361"/>
                  </a:lnTo>
                  <a:lnTo>
                    <a:pt x="12" y="361"/>
                  </a:lnTo>
                  <a:lnTo>
                    <a:pt x="13" y="360"/>
                  </a:lnTo>
                  <a:lnTo>
                    <a:pt x="14" y="359"/>
                  </a:lnTo>
                  <a:lnTo>
                    <a:pt x="15" y="357"/>
                  </a:lnTo>
                  <a:lnTo>
                    <a:pt x="15" y="356"/>
                  </a:lnTo>
                  <a:lnTo>
                    <a:pt x="16" y="355"/>
                  </a:lnTo>
                  <a:lnTo>
                    <a:pt x="17" y="355"/>
                  </a:lnTo>
                  <a:lnTo>
                    <a:pt x="18" y="355"/>
                  </a:lnTo>
                  <a:lnTo>
                    <a:pt x="18" y="354"/>
                  </a:lnTo>
                  <a:lnTo>
                    <a:pt x="20" y="352"/>
                  </a:lnTo>
                  <a:lnTo>
                    <a:pt x="20" y="352"/>
                  </a:lnTo>
                  <a:lnTo>
                    <a:pt x="22" y="351"/>
                  </a:lnTo>
                  <a:lnTo>
                    <a:pt x="22" y="352"/>
                  </a:lnTo>
                  <a:lnTo>
                    <a:pt x="24" y="355"/>
                  </a:lnTo>
                  <a:lnTo>
                    <a:pt x="25" y="356"/>
                  </a:lnTo>
                  <a:lnTo>
                    <a:pt x="26" y="357"/>
                  </a:lnTo>
                  <a:lnTo>
                    <a:pt x="27" y="356"/>
                  </a:lnTo>
                  <a:lnTo>
                    <a:pt x="29" y="356"/>
                  </a:lnTo>
                  <a:lnTo>
                    <a:pt x="30" y="357"/>
                  </a:lnTo>
                  <a:lnTo>
                    <a:pt x="31" y="359"/>
                  </a:lnTo>
                  <a:lnTo>
                    <a:pt x="32" y="361"/>
                  </a:lnTo>
                  <a:lnTo>
                    <a:pt x="32" y="361"/>
                  </a:lnTo>
                  <a:lnTo>
                    <a:pt x="32" y="361"/>
                  </a:lnTo>
                  <a:lnTo>
                    <a:pt x="33" y="359"/>
                  </a:lnTo>
                  <a:lnTo>
                    <a:pt x="34" y="359"/>
                  </a:lnTo>
                  <a:lnTo>
                    <a:pt x="35" y="358"/>
                  </a:lnTo>
                  <a:lnTo>
                    <a:pt x="36" y="357"/>
                  </a:lnTo>
                  <a:lnTo>
                    <a:pt x="39" y="356"/>
                  </a:lnTo>
                  <a:lnTo>
                    <a:pt x="40" y="355"/>
                  </a:lnTo>
                  <a:lnTo>
                    <a:pt x="40" y="355"/>
                  </a:lnTo>
                  <a:lnTo>
                    <a:pt x="39" y="353"/>
                  </a:lnTo>
                  <a:lnTo>
                    <a:pt x="38" y="352"/>
                  </a:lnTo>
                  <a:lnTo>
                    <a:pt x="38" y="351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9" y="350"/>
                  </a:lnTo>
                  <a:lnTo>
                    <a:pt x="41" y="349"/>
                  </a:lnTo>
                  <a:lnTo>
                    <a:pt x="42" y="349"/>
                  </a:lnTo>
                  <a:lnTo>
                    <a:pt x="43" y="349"/>
                  </a:lnTo>
                  <a:lnTo>
                    <a:pt x="44" y="348"/>
                  </a:lnTo>
                  <a:lnTo>
                    <a:pt x="44" y="347"/>
                  </a:lnTo>
                  <a:lnTo>
                    <a:pt x="44" y="345"/>
                  </a:lnTo>
                  <a:lnTo>
                    <a:pt x="44" y="344"/>
                  </a:lnTo>
                  <a:lnTo>
                    <a:pt x="43" y="343"/>
                  </a:lnTo>
                  <a:lnTo>
                    <a:pt x="41" y="341"/>
                  </a:lnTo>
                  <a:lnTo>
                    <a:pt x="40" y="340"/>
                  </a:lnTo>
                  <a:lnTo>
                    <a:pt x="40" y="340"/>
                  </a:lnTo>
                  <a:lnTo>
                    <a:pt x="39" y="340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6" y="338"/>
                  </a:lnTo>
                  <a:lnTo>
                    <a:pt x="35" y="337"/>
                  </a:lnTo>
                  <a:lnTo>
                    <a:pt x="31" y="336"/>
                  </a:lnTo>
                  <a:lnTo>
                    <a:pt x="31" y="336"/>
                  </a:lnTo>
                  <a:lnTo>
                    <a:pt x="30" y="335"/>
                  </a:lnTo>
                  <a:lnTo>
                    <a:pt x="30" y="334"/>
                  </a:lnTo>
                  <a:lnTo>
                    <a:pt x="29" y="330"/>
                  </a:lnTo>
                  <a:lnTo>
                    <a:pt x="28" y="329"/>
                  </a:lnTo>
                  <a:lnTo>
                    <a:pt x="28" y="329"/>
                  </a:lnTo>
                  <a:lnTo>
                    <a:pt x="27" y="328"/>
                  </a:lnTo>
                  <a:lnTo>
                    <a:pt x="26" y="328"/>
                  </a:lnTo>
                  <a:lnTo>
                    <a:pt x="24" y="327"/>
                  </a:lnTo>
                  <a:lnTo>
                    <a:pt x="22" y="327"/>
                  </a:lnTo>
                  <a:lnTo>
                    <a:pt x="22" y="326"/>
                  </a:lnTo>
                  <a:lnTo>
                    <a:pt x="21" y="326"/>
                  </a:lnTo>
                  <a:lnTo>
                    <a:pt x="21" y="324"/>
                  </a:lnTo>
                  <a:lnTo>
                    <a:pt x="20" y="322"/>
                  </a:lnTo>
                  <a:lnTo>
                    <a:pt x="20" y="321"/>
                  </a:lnTo>
                  <a:lnTo>
                    <a:pt x="19" y="320"/>
                  </a:lnTo>
                  <a:lnTo>
                    <a:pt x="18" y="320"/>
                  </a:lnTo>
                  <a:lnTo>
                    <a:pt x="18" y="320"/>
                  </a:lnTo>
                  <a:lnTo>
                    <a:pt x="17" y="320"/>
                  </a:lnTo>
                  <a:lnTo>
                    <a:pt x="17" y="320"/>
                  </a:lnTo>
                  <a:lnTo>
                    <a:pt x="16" y="320"/>
                  </a:lnTo>
                  <a:lnTo>
                    <a:pt x="16" y="321"/>
                  </a:lnTo>
                  <a:lnTo>
                    <a:pt x="15" y="322"/>
                  </a:lnTo>
                  <a:lnTo>
                    <a:pt x="15" y="322"/>
                  </a:lnTo>
                  <a:lnTo>
                    <a:pt x="15" y="322"/>
                  </a:lnTo>
                  <a:lnTo>
                    <a:pt x="15" y="323"/>
                  </a:lnTo>
                  <a:lnTo>
                    <a:pt x="16" y="323"/>
                  </a:lnTo>
                  <a:lnTo>
                    <a:pt x="15" y="323"/>
                  </a:lnTo>
                  <a:lnTo>
                    <a:pt x="15" y="323"/>
                  </a:lnTo>
                  <a:lnTo>
                    <a:pt x="15" y="323"/>
                  </a:lnTo>
                  <a:lnTo>
                    <a:pt x="14" y="323"/>
                  </a:lnTo>
                  <a:lnTo>
                    <a:pt x="14" y="323"/>
                  </a:lnTo>
                  <a:lnTo>
                    <a:pt x="12" y="323"/>
                  </a:lnTo>
                  <a:lnTo>
                    <a:pt x="11" y="323"/>
                  </a:lnTo>
                  <a:lnTo>
                    <a:pt x="10" y="322"/>
                  </a:lnTo>
                  <a:lnTo>
                    <a:pt x="10" y="322"/>
                  </a:lnTo>
                  <a:lnTo>
                    <a:pt x="10" y="321"/>
                  </a:lnTo>
                  <a:lnTo>
                    <a:pt x="11" y="320"/>
                  </a:lnTo>
                  <a:lnTo>
                    <a:pt x="11" y="320"/>
                  </a:lnTo>
                  <a:lnTo>
                    <a:pt x="13" y="320"/>
                  </a:lnTo>
                  <a:lnTo>
                    <a:pt x="14" y="319"/>
                  </a:lnTo>
                  <a:lnTo>
                    <a:pt x="15" y="319"/>
                  </a:lnTo>
                  <a:lnTo>
                    <a:pt x="15" y="319"/>
                  </a:lnTo>
                  <a:lnTo>
                    <a:pt x="15" y="318"/>
                  </a:lnTo>
                  <a:lnTo>
                    <a:pt x="15" y="317"/>
                  </a:lnTo>
                  <a:lnTo>
                    <a:pt x="15" y="317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12" y="315"/>
                  </a:lnTo>
                  <a:lnTo>
                    <a:pt x="12" y="315"/>
                  </a:lnTo>
                  <a:lnTo>
                    <a:pt x="12" y="315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3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3" y="311"/>
                  </a:lnTo>
                  <a:lnTo>
                    <a:pt x="14" y="311"/>
                  </a:lnTo>
                  <a:lnTo>
                    <a:pt x="14" y="311"/>
                  </a:lnTo>
                  <a:lnTo>
                    <a:pt x="16" y="312"/>
                  </a:lnTo>
                  <a:lnTo>
                    <a:pt x="17" y="312"/>
                  </a:lnTo>
                  <a:lnTo>
                    <a:pt x="18" y="312"/>
                  </a:lnTo>
                  <a:lnTo>
                    <a:pt x="18" y="312"/>
                  </a:lnTo>
                  <a:lnTo>
                    <a:pt x="19" y="312"/>
                  </a:lnTo>
                  <a:lnTo>
                    <a:pt x="19" y="311"/>
                  </a:lnTo>
                  <a:lnTo>
                    <a:pt x="19" y="310"/>
                  </a:lnTo>
                  <a:lnTo>
                    <a:pt x="20" y="306"/>
                  </a:lnTo>
                  <a:lnTo>
                    <a:pt x="20" y="304"/>
                  </a:lnTo>
                  <a:lnTo>
                    <a:pt x="20" y="304"/>
                  </a:lnTo>
                  <a:lnTo>
                    <a:pt x="20" y="303"/>
                  </a:lnTo>
                  <a:lnTo>
                    <a:pt x="21" y="303"/>
                  </a:lnTo>
                  <a:lnTo>
                    <a:pt x="20" y="301"/>
                  </a:lnTo>
                  <a:lnTo>
                    <a:pt x="18" y="296"/>
                  </a:lnTo>
                  <a:lnTo>
                    <a:pt x="18" y="296"/>
                  </a:lnTo>
                  <a:lnTo>
                    <a:pt x="18" y="296"/>
                  </a:lnTo>
                  <a:lnTo>
                    <a:pt x="17" y="296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4"/>
                  </a:lnTo>
                  <a:lnTo>
                    <a:pt x="11" y="291"/>
                  </a:lnTo>
                  <a:lnTo>
                    <a:pt x="11" y="291"/>
                  </a:lnTo>
                  <a:lnTo>
                    <a:pt x="11" y="290"/>
                  </a:lnTo>
                  <a:lnTo>
                    <a:pt x="11" y="289"/>
                  </a:lnTo>
                  <a:lnTo>
                    <a:pt x="12" y="288"/>
                  </a:lnTo>
                  <a:lnTo>
                    <a:pt x="12" y="287"/>
                  </a:lnTo>
                  <a:lnTo>
                    <a:pt x="13" y="287"/>
                  </a:lnTo>
                  <a:lnTo>
                    <a:pt x="17" y="287"/>
                  </a:lnTo>
                  <a:lnTo>
                    <a:pt x="18" y="287"/>
                  </a:lnTo>
                  <a:lnTo>
                    <a:pt x="19" y="286"/>
                  </a:lnTo>
                  <a:lnTo>
                    <a:pt x="20" y="285"/>
                  </a:lnTo>
                  <a:lnTo>
                    <a:pt x="22" y="284"/>
                  </a:lnTo>
                  <a:lnTo>
                    <a:pt x="22" y="283"/>
                  </a:lnTo>
                  <a:lnTo>
                    <a:pt x="23" y="283"/>
                  </a:lnTo>
                  <a:lnTo>
                    <a:pt x="24" y="282"/>
                  </a:lnTo>
                  <a:lnTo>
                    <a:pt x="25" y="282"/>
                  </a:lnTo>
                  <a:lnTo>
                    <a:pt x="25" y="282"/>
                  </a:lnTo>
                  <a:lnTo>
                    <a:pt x="25" y="281"/>
                  </a:lnTo>
                  <a:lnTo>
                    <a:pt x="25" y="280"/>
                  </a:lnTo>
                  <a:lnTo>
                    <a:pt x="25" y="279"/>
                  </a:lnTo>
                  <a:lnTo>
                    <a:pt x="24" y="278"/>
                  </a:lnTo>
                  <a:lnTo>
                    <a:pt x="24" y="277"/>
                  </a:lnTo>
                  <a:lnTo>
                    <a:pt x="24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6" y="268"/>
                  </a:lnTo>
                  <a:lnTo>
                    <a:pt x="25" y="268"/>
                  </a:lnTo>
                  <a:lnTo>
                    <a:pt x="25" y="267"/>
                  </a:lnTo>
                  <a:lnTo>
                    <a:pt x="25" y="267"/>
                  </a:lnTo>
                  <a:lnTo>
                    <a:pt x="25" y="266"/>
                  </a:lnTo>
                  <a:lnTo>
                    <a:pt x="25" y="263"/>
                  </a:lnTo>
                  <a:lnTo>
                    <a:pt x="25" y="262"/>
                  </a:lnTo>
                  <a:lnTo>
                    <a:pt x="25" y="262"/>
                  </a:lnTo>
                  <a:lnTo>
                    <a:pt x="25" y="262"/>
                  </a:lnTo>
                  <a:lnTo>
                    <a:pt x="24" y="261"/>
                  </a:lnTo>
                  <a:lnTo>
                    <a:pt x="24" y="261"/>
                  </a:lnTo>
                  <a:lnTo>
                    <a:pt x="24" y="261"/>
                  </a:lnTo>
                  <a:lnTo>
                    <a:pt x="22" y="261"/>
                  </a:lnTo>
                  <a:lnTo>
                    <a:pt x="22" y="261"/>
                  </a:lnTo>
                  <a:lnTo>
                    <a:pt x="21" y="261"/>
                  </a:lnTo>
                  <a:lnTo>
                    <a:pt x="21" y="261"/>
                  </a:lnTo>
                  <a:lnTo>
                    <a:pt x="20" y="262"/>
                  </a:lnTo>
                  <a:lnTo>
                    <a:pt x="19" y="262"/>
                  </a:lnTo>
                  <a:lnTo>
                    <a:pt x="18" y="262"/>
                  </a:lnTo>
                  <a:lnTo>
                    <a:pt x="18" y="263"/>
                  </a:lnTo>
                  <a:lnTo>
                    <a:pt x="17" y="262"/>
                  </a:lnTo>
                  <a:lnTo>
                    <a:pt x="17" y="262"/>
                  </a:lnTo>
                  <a:lnTo>
                    <a:pt x="16" y="262"/>
                  </a:lnTo>
                  <a:lnTo>
                    <a:pt x="16" y="262"/>
                  </a:lnTo>
                  <a:lnTo>
                    <a:pt x="16" y="261"/>
                  </a:lnTo>
                  <a:lnTo>
                    <a:pt x="16" y="261"/>
                  </a:lnTo>
                  <a:lnTo>
                    <a:pt x="17" y="259"/>
                  </a:lnTo>
                  <a:lnTo>
                    <a:pt x="17" y="259"/>
                  </a:lnTo>
                  <a:lnTo>
                    <a:pt x="18" y="258"/>
                  </a:lnTo>
                  <a:lnTo>
                    <a:pt x="21" y="257"/>
                  </a:lnTo>
                  <a:lnTo>
                    <a:pt x="21" y="256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1" y="248"/>
                  </a:lnTo>
                  <a:lnTo>
                    <a:pt x="21" y="241"/>
                  </a:lnTo>
                  <a:lnTo>
                    <a:pt x="20" y="240"/>
                  </a:lnTo>
                  <a:lnTo>
                    <a:pt x="20" y="239"/>
                  </a:lnTo>
                  <a:lnTo>
                    <a:pt x="20" y="238"/>
                  </a:lnTo>
                  <a:lnTo>
                    <a:pt x="20" y="238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8" y="237"/>
                  </a:lnTo>
                  <a:lnTo>
                    <a:pt x="18" y="237"/>
                  </a:lnTo>
                  <a:lnTo>
                    <a:pt x="17" y="237"/>
                  </a:lnTo>
                  <a:lnTo>
                    <a:pt x="16" y="237"/>
                  </a:lnTo>
                  <a:lnTo>
                    <a:pt x="16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4" y="236"/>
                  </a:lnTo>
                  <a:lnTo>
                    <a:pt x="13" y="236"/>
                  </a:lnTo>
                  <a:lnTo>
                    <a:pt x="13" y="235"/>
                  </a:lnTo>
                  <a:lnTo>
                    <a:pt x="12" y="234"/>
                  </a:lnTo>
                  <a:lnTo>
                    <a:pt x="12" y="232"/>
                  </a:lnTo>
                  <a:lnTo>
                    <a:pt x="12" y="231"/>
                  </a:lnTo>
                  <a:lnTo>
                    <a:pt x="12" y="230"/>
                  </a:lnTo>
                  <a:lnTo>
                    <a:pt x="13" y="228"/>
                  </a:lnTo>
                  <a:lnTo>
                    <a:pt x="14" y="223"/>
                  </a:lnTo>
                  <a:lnTo>
                    <a:pt x="14" y="222"/>
                  </a:lnTo>
                  <a:lnTo>
                    <a:pt x="14" y="221"/>
                  </a:lnTo>
                  <a:lnTo>
                    <a:pt x="15" y="221"/>
                  </a:lnTo>
                  <a:lnTo>
                    <a:pt x="15" y="220"/>
                  </a:lnTo>
                  <a:lnTo>
                    <a:pt x="20" y="217"/>
                  </a:lnTo>
                  <a:lnTo>
                    <a:pt x="25" y="214"/>
                  </a:lnTo>
                  <a:lnTo>
                    <a:pt x="26" y="214"/>
                  </a:lnTo>
                  <a:lnTo>
                    <a:pt x="28" y="212"/>
                  </a:lnTo>
                  <a:lnTo>
                    <a:pt x="29" y="210"/>
                  </a:lnTo>
                  <a:lnTo>
                    <a:pt x="29" y="206"/>
                  </a:lnTo>
                  <a:lnTo>
                    <a:pt x="30" y="203"/>
                  </a:lnTo>
                  <a:lnTo>
                    <a:pt x="31" y="200"/>
                  </a:lnTo>
                  <a:lnTo>
                    <a:pt x="32" y="197"/>
                  </a:lnTo>
                  <a:lnTo>
                    <a:pt x="32" y="195"/>
                  </a:lnTo>
                  <a:lnTo>
                    <a:pt x="32" y="189"/>
                  </a:lnTo>
                  <a:lnTo>
                    <a:pt x="32" y="188"/>
                  </a:lnTo>
                  <a:lnTo>
                    <a:pt x="32" y="187"/>
                  </a:lnTo>
                  <a:lnTo>
                    <a:pt x="33" y="179"/>
                  </a:lnTo>
                  <a:lnTo>
                    <a:pt x="33" y="178"/>
                  </a:lnTo>
                  <a:lnTo>
                    <a:pt x="34" y="177"/>
                  </a:lnTo>
                  <a:lnTo>
                    <a:pt x="37" y="176"/>
                  </a:lnTo>
                  <a:lnTo>
                    <a:pt x="38" y="175"/>
                  </a:lnTo>
                  <a:lnTo>
                    <a:pt x="39" y="173"/>
                  </a:lnTo>
                  <a:lnTo>
                    <a:pt x="40" y="170"/>
                  </a:lnTo>
                  <a:lnTo>
                    <a:pt x="40" y="165"/>
                  </a:lnTo>
                  <a:lnTo>
                    <a:pt x="40" y="162"/>
                  </a:lnTo>
                  <a:lnTo>
                    <a:pt x="41" y="160"/>
                  </a:lnTo>
                  <a:lnTo>
                    <a:pt x="43" y="154"/>
                  </a:lnTo>
                  <a:lnTo>
                    <a:pt x="44" y="152"/>
                  </a:lnTo>
                  <a:lnTo>
                    <a:pt x="46" y="151"/>
                  </a:lnTo>
                  <a:lnTo>
                    <a:pt x="47" y="151"/>
                  </a:lnTo>
                  <a:lnTo>
                    <a:pt x="48" y="152"/>
                  </a:lnTo>
                  <a:lnTo>
                    <a:pt x="50" y="155"/>
                  </a:lnTo>
                  <a:lnTo>
                    <a:pt x="50" y="155"/>
                  </a:lnTo>
                  <a:lnTo>
                    <a:pt x="51" y="155"/>
                  </a:lnTo>
                  <a:lnTo>
                    <a:pt x="51" y="154"/>
                  </a:lnTo>
                  <a:lnTo>
                    <a:pt x="51" y="153"/>
                  </a:lnTo>
                  <a:lnTo>
                    <a:pt x="51" y="152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51" y="150"/>
                  </a:lnTo>
                  <a:lnTo>
                    <a:pt x="52" y="149"/>
                  </a:lnTo>
                  <a:lnTo>
                    <a:pt x="53" y="149"/>
                  </a:lnTo>
                  <a:lnTo>
                    <a:pt x="53" y="148"/>
                  </a:lnTo>
                  <a:lnTo>
                    <a:pt x="53" y="144"/>
                  </a:lnTo>
                  <a:lnTo>
                    <a:pt x="53" y="143"/>
                  </a:lnTo>
                  <a:lnTo>
                    <a:pt x="54" y="142"/>
                  </a:lnTo>
                  <a:lnTo>
                    <a:pt x="55" y="141"/>
                  </a:lnTo>
                  <a:lnTo>
                    <a:pt x="58" y="139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0" y="132"/>
                  </a:lnTo>
                  <a:lnTo>
                    <a:pt x="60" y="129"/>
                  </a:lnTo>
                  <a:lnTo>
                    <a:pt x="60" y="127"/>
                  </a:lnTo>
                  <a:lnTo>
                    <a:pt x="63" y="124"/>
                  </a:lnTo>
                  <a:lnTo>
                    <a:pt x="64" y="123"/>
                  </a:lnTo>
                  <a:lnTo>
                    <a:pt x="64" y="123"/>
                  </a:lnTo>
                  <a:lnTo>
                    <a:pt x="65" y="123"/>
                  </a:lnTo>
                  <a:lnTo>
                    <a:pt x="66" y="123"/>
                  </a:lnTo>
                  <a:lnTo>
                    <a:pt x="66" y="125"/>
                  </a:lnTo>
                  <a:lnTo>
                    <a:pt x="67" y="125"/>
                  </a:lnTo>
                  <a:lnTo>
                    <a:pt x="68" y="126"/>
                  </a:lnTo>
                  <a:lnTo>
                    <a:pt x="69" y="125"/>
                  </a:lnTo>
                  <a:lnTo>
                    <a:pt x="71" y="124"/>
                  </a:lnTo>
                  <a:lnTo>
                    <a:pt x="72" y="123"/>
                  </a:lnTo>
                  <a:lnTo>
                    <a:pt x="74" y="123"/>
                  </a:lnTo>
                  <a:lnTo>
                    <a:pt x="75" y="122"/>
                  </a:lnTo>
                  <a:lnTo>
                    <a:pt x="76" y="121"/>
                  </a:lnTo>
                  <a:lnTo>
                    <a:pt x="77" y="122"/>
                  </a:lnTo>
                  <a:lnTo>
                    <a:pt x="78" y="123"/>
                  </a:lnTo>
                  <a:lnTo>
                    <a:pt x="79" y="125"/>
                  </a:lnTo>
                  <a:lnTo>
                    <a:pt x="80" y="126"/>
                  </a:lnTo>
                  <a:lnTo>
                    <a:pt x="82" y="126"/>
                  </a:lnTo>
                  <a:lnTo>
                    <a:pt x="83" y="125"/>
                  </a:lnTo>
                  <a:lnTo>
                    <a:pt x="83" y="124"/>
                  </a:lnTo>
                  <a:lnTo>
                    <a:pt x="85" y="123"/>
                  </a:lnTo>
                  <a:lnTo>
                    <a:pt x="86" y="123"/>
                  </a:lnTo>
                  <a:lnTo>
                    <a:pt x="87" y="121"/>
                  </a:lnTo>
                  <a:lnTo>
                    <a:pt x="89" y="120"/>
                  </a:lnTo>
                  <a:lnTo>
                    <a:pt x="90" y="120"/>
                  </a:lnTo>
                  <a:lnTo>
                    <a:pt x="92" y="119"/>
                  </a:lnTo>
                  <a:lnTo>
                    <a:pt x="93" y="119"/>
                  </a:lnTo>
                  <a:lnTo>
                    <a:pt x="95" y="118"/>
                  </a:lnTo>
                  <a:lnTo>
                    <a:pt x="96" y="118"/>
                  </a:lnTo>
                  <a:lnTo>
                    <a:pt x="96" y="117"/>
                  </a:lnTo>
                  <a:lnTo>
                    <a:pt x="96" y="116"/>
                  </a:lnTo>
                  <a:lnTo>
                    <a:pt x="97" y="115"/>
                  </a:lnTo>
                  <a:lnTo>
                    <a:pt x="98" y="113"/>
                  </a:lnTo>
                  <a:lnTo>
                    <a:pt x="102" y="111"/>
                  </a:lnTo>
                  <a:lnTo>
                    <a:pt x="104" y="110"/>
                  </a:lnTo>
                  <a:lnTo>
                    <a:pt x="105" y="109"/>
                  </a:lnTo>
                  <a:lnTo>
                    <a:pt x="105" y="108"/>
                  </a:lnTo>
                  <a:lnTo>
                    <a:pt x="104" y="107"/>
                  </a:lnTo>
                  <a:lnTo>
                    <a:pt x="105" y="105"/>
                  </a:lnTo>
                  <a:lnTo>
                    <a:pt x="105" y="105"/>
                  </a:lnTo>
                  <a:lnTo>
                    <a:pt x="106" y="103"/>
                  </a:lnTo>
                  <a:lnTo>
                    <a:pt x="106" y="101"/>
                  </a:lnTo>
                  <a:lnTo>
                    <a:pt x="105" y="98"/>
                  </a:lnTo>
                  <a:lnTo>
                    <a:pt x="106" y="97"/>
                  </a:lnTo>
                  <a:lnTo>
                    <a:pt x="106" y="95"/>
                  </a:lnTo>
                  <a:lnTo>
                    <a:pt x="108" y="95"/>
                  </a:lnTo>
                  <a:lnTo>
                    <a:pt x="110" y="94"/>
                  </a:lnTo>
                  <a:lnTo>
                    <a:pt x="112" y="93"/>
                  </a:lnTo>
                  <a:lnTo>
                    <a:pt x="114" y="91"/>
                  </a:lnTo>
                  <a:lnTo>
                    <a:pt x="117" y="88"/>
                  </a:lnTo>
                  <a:lnTo>
                    <a:pt x="117" y="87"/>
                  </a:lnTo>
                  <a:lnTo>
                    <a:pt x="117" y="85"/>
                  </a:lnTo>
                  <a:lnTo>
                    <a:pt x="117" y="83"/>
                  </a:lnTo>
                  <a:lnTo>
                    <a:pt x="117" y="81"/>
                  </a:lnTo>
                  <a:lnTo>
                    <a:pt x="119" y="80"/>
                  </a:lnTo>
                  <a:lnTo>
                    <a:pt x="122" y="79"/>
                  </a:lnTo>
                  <a:lnTo>
                    <a:pt x="126" y="77"/>
                  </a:lnTo>
                  <a:lnTo>
                    <a:pt x="127" y="77"/>
                  </a:lnTo>
                  <a:lnTo>
                    <a:pt x="129" y="77"/>
                  </a:lnTo>
                  <a:lnTo>
                    <a:pt x="130" y="77"/>
                  </a:lnTo>
                  <a:lnTo>
                    <a:pt x="131" y="76"/>
                  </a:lnTo>
                  <a:lnTo>
                    <a:pt x="132" y="74"/>
                  </a:lnTo>
                  <a:lnTo>
                    <a:pt x="132" y="72"/>
                  </a:lnTo>
                  <a:lnTo>
                    <a:pt x="132" y="69"/>
                  </a:lnTo>
                  <a:lnTo>
                    <a:pt x="134" y="63"/>
                  </a:lnTo>
                  <a:lnTo>
                    <a:pt x="134" y="62"/>
                  </a:lnTo>
                  <a:lnTo>
                    <a:pt x="133" y="60"/>
                  </a:lnTo>
                  <a:lnTo>
                    <a:pt x="131" y="59"/>
                  </a:lnTo>
                  <a:lnTo>
                    <a:pt x="130" y="58"/>
                  </a:lnTo>
                  <a:lnTo>
                    <a:pt x="129" y="57"/>
                  </a:lnTo>
                  <a:lnTo>
                    <a:pt x="128" y="57"/>
                  </a:lnTo>
                  <a:lnTo>
                    <a:pt x="124" y="58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56"/>
                  </a:lnTo>
                  <a:lnTo>
                    <a:pt x="122" y="56"/>
                  </a:lnTo>
                  <a:lnTo>
                    <a:pt x="121" y="56"/>
                  </a:lnTo>
                  <a:lnTo>
                    <a:pt x="120" y="55"/>
                  </a:lnTo>
                  <a:lnTo>
                    <a:pt x="119" y="53"/>
                  </a:lnTo>
                  <a:lnTo>
                    <a:pt x="118" y="50"/>
                  </a:lnTo>
                  <a:lnTo>
                    <a:pt x="116" y="48"/>
                  </a:lnTo>
                  <a:lnTo>
                    <a:pt x="115" y="47"/>
                  </a:lnTo>
                  <a:lnTo>
                    <a:pt x="111" y="47"/>
                  </a:lnTo>
                  <a:lnTo>
                    <a:pt x="107" y="45"/>
                  </a:lnTo>
                  <a:lnTo>
                    <a:pt x="106" y="45"/>
                  </a:lnTo>
                  <a:lnTo>
                    <a:pt x="104" y="44"/>
                  </a:lnTo>
                  <a:lnTo>
                    <a:pt x="103" y="44"/>
                  </a:lnTo>
                  <a:lnTo>
                    <a:pt x="102" y="45"/>
                  </a:lnTo>
                  <a:lnTo>
                    <a:pt x="101" y="46"/>
                  </a:lnTo>
                  <a:lnTo>
                    <a:pt x="99" y="47"/>
                  </a:lnTo>
                  <a:lnTo>
                    <a:pt x="97" y="49"/>
                  </a:lnTo>
                  <a:lnTo>
                    <a:pt x="96" y="49"/>
                  </a:lnTo>
                  <a:lnTo>
                    <a:pt x="95" y="48"/>
                  </a:lnTo>
                  <a:lnTo>
                    <a:pt x="95" y="47"/>
                  </a:lnTo>
                  <a:lnTo>
                    <a:pt x="94" y="46"/>
                  </a:lnTo>
                  <a:lnTo>
                    <a:pt x="93" y="45"/>
                  </a:lnTo>
                  <a:lnTo>
                    <a:pt x="93" y="44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5" y="38"/>
                  </a:lnTo>
                  <a:lnTo>
                    <a:pt x="95" y="37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8" y="35"/>
                  </a:lnTo>
                  <a:lnTo>
                    <a:pt x="99" y="34"/>
                  </a:lnTo>
                  <a:lnTo>
                    <a:pt x="99" y="33"/>
                  </a:lnTo>
                  <a:lnTo>
                    <a:pt x="99" y="32"/>
                  </a:lnTo>
                  <a:lnTo>
                    <a:pt x="99" y="31"/>
                  </a:lnTo>
                  <a:lnTo>
                    <a:pt x="98" y="29"/>
                  </a:lnTo>
                  <a:lnTo>
                    <a:pt x="96" y="25"/>
                  </a:lnTo>
                  <a:lnTo>
                    <a:pt x="95" y="24"/>
                  </a:lnTo>
                  <a:lnTo>
                    <a:pt x="95" y="23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20"/>
                  </a:lnTo>
                  <a:lnTo>
                    <a:pt x="96" y="19"/>
                  </a:lnTo>
                  <a:lnTo>
                    <a:pt x="99" y="19"/>
                  </a:lnTo>
                  <a:lnTo>
                    <a:pt x="100" y="20"/>
                  </a:lnTo>
                  <a:lnTo>
                    <a:pt x="103" y="24"/>
                  </a:lnTo>
                  <a:lnTo>
                    <a:pt x="105" y="25"/>
                  </a:lnTo>
                  <a:lnTo>
                    <a:pt x="108" y="26"/>
                  </a:lnTo>
                  <a:lnTo>
                    <a:pt x="109" y="26"/>
                  </a:lnTo>
                  <a:lnTo>
                    <a:pt x="111" y="25"/>
                  </a:lnTo>
                  <a:lnTo>
                    <a:pt x="115" y="23"/>
                  </a:lnTo>
                  <a:lnTo>
                    <a:pt x="117" y="22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7" y="25"/>
                  </a:lnTo>
                  <a:lnTo>
                    <a:pt x="128" y="26"/>
                  </a:lnTo>
                  <a:lnTo>
                    <a:pt x="135" y="25"/>
                  </a:lnTo>
                  <a:lnTo>
                    <a:pt x="138" y="26"/>
                  </a:lnTo>
                  <a:lnTo>
                    <a:pt x="139" y="26"/>
                  </a:lnTo>
                  <a:lnTo>
                    <a:pt x="150" y="27"/>
                  </a:lnTo>
                  <a:lnTo>
                    <a:pt x="156" y="27"/>
                  </a:lnTo>
                  <a:lnTo>
                    <a:pt x="158" y="27"/>
                  </a:lnTo>
                  <a:lnTo>
                    <a:pt x="159" y="27"/>
                  </a:lnTo>
                  <a:lnTo>
                    <a:pt x="160" y="26"/>
                  </a:lnTo>
                  <a:lnTo>
                    <a:pt x="160" y="25"/>
                  </a:lnTo>
                  <a:lnTo>
                    <a:pt x="164" y="24"/>
                  </a:lnTo>
                  <a:lnTo>
                    <a:pt x="166" y="23"/>
                  </a:lnTo>
                  <a:lnTo>
                    <a:pt x="166" y="22"/>
                  </a:lnTo>
                  <a:lnTo>
                    <a:pt x="167" y="21"/>
                  </a:lnTo>
                  <a:lnTo>
                    <a:pt x="167" y="20"/>
                  </a:lnTo>
                  <a:lnTo>
                    <a:pt x="167" y="19"/>
                  </a:lnTo>
                  <a:lnTo>
                    <a:pt x="168" y="18"/>
                  </a:lnTo>
                  <a:lnTo>
                    <a:pt x="169" y="18"/>
                  </a:lnTo>
                  <a:lnTo>
                    <a:pt x="171" y="17"/>
                  </a:lnTo>
                  <a:lnTo>
                    <a:pt x="172" y="17"/>
                  </a:lnTo>
                  <a:lnTo>
                    <a:pt x="174" y="16"/>
                  </a:lnTo>
                  <a:lnTo>
                    <a:pt x="175" y="15"/>
                  </a:lnTo>
                  <a:lnTo>
                    <a:pt x="176" y="14"/>
                  </a:lnTo>
                  <a:lnTo>
                    <a:pt x="176" y="13"/>
                  </a:lnTo>
                  <a:lnTo>
                    <a:pt x="176" y="13"/>
                  </a:lnTo>
                  <a:lnTo>
                    <a:pt x="176" y="12"/>
                  </a:lnTo>
                  <a:lnTo>
                    <a:pt x="177" y="11"/>
                  </a:lnTo>
                  <a:lnTo>
                    <a:pt x="180" y="11"/>
                  </a:lnTo>
                  <a:lnTo>
                    <a:pt x="183" y="15"/>
                  </a:lnTo>
                  <a:lnTo>
                    <a:pt x="185" y="15"/>
                  </a:lnTo>
                  <a:lnTo>
                    <a:pt x="186" y="16"/>
                  </a:lnTo>
                  <a:lnTo>
                    <a:pt x="188" y="17"/>
                  </a:lnTo>
                  <a:lnTo>
                    <a:pt x="189" y="17"/>
                  </a:lnTo>
                  <a:lnTo>
                    <a:pt x="191" y="17"/>
                  </a:lnTo>
                  <a:lnTo>
                    <a:pt x="193" y="17"/>
                  </a:lnTo>
                  <a:lnTo>
                    <a:pt x="197" y="17"/>
                  </a:lnTo>
                  <a:lnTo>
                    <a:pt x="198" y="17"/>
                  </a:lnTo>
                  <a:lnTo>
                    <a:pt x="199" y="17"/>
                  </a:lnTo>
                  <a:lnTo>
                    <a:pt x="201" y="16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5" y="15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3"/>
                  </a:lnTo>
                  <a:lnTo>
                    <a:pt x="208" y="11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9" y="8"/>
                  </a:lnTo>
                  <a:lnTo>
                    <a:pt x="209" y="7"/>
                  </a:lnTo>
                  <a:lnTo>
                    <a:pt x="209" y="6"/>
                  </a:lnTo>
                  <a:lnTo>
                    <a:pt x="212" y="5"/>
                  </a:lnTo>
                  <a:lnTo>
                    <a:pt x="212" y="4"/>
                  </a:lnTo>
                  <a:lnTo>
                    <a:pt x="213" y="4"/>
                  </a:lnTo>
                  <a:lnTo>
                    <a:pt x="214" y="1"/>
                  </a:lnTo>
                  <a:lnTo>
                    <a:pt x="214" y="0"/>
                  </a:lnTo>
                  <a:lnTo>
                    <a:pt x="218" y="1"/>
                  </a:lnTo>
                  <a:lnTo>
                    <a:pt x="221" y="1"/>
                  </a:lnTo>
                  <a:lnTo>
                    <a:pt x="222" y="2"/>
                  </a:lnTo>
                  <a:lnTo>
                    <a:pt x="223" y="2"/>
                  </a:lnTo>
                  <a:lnTo>
                    <a:pt x="224" y="3"/>
                  </a:lnTo>
                  <a:lnTo>
                    <a:pt x="226" y="4"/>
                  </a:lnTo>
                  <a:lnTo>
                    <a:pt x="227" y="5"/>
                  </a:lnTo>
                  <a:lnTo>
                    <a:pt x="227" y="6"/>
                  </a:lnTo>
                  <a:lnTo>
                    <a:pt x="227" y="7"/>
                  </a:lnTo>
                  <a:lnTo>
                    <a:pt x="227" y="10"/>
                  </a:lnTo>
                  <a:lnTo>
                    <a:pt x="227" y="11"/>
                  </a:lnTo>
                  <a:lnTo>
                    <a:pt x="227" y="12"/>
                  </a:lnTo>
                  <a:lnTo>
                    <a:pt x="228" y="13"/>
                  </a:lnTo>
                  <a:lnTo>
                    <a:pt x="228" y="14"/>
                  </a:lnTo>
                  <a:lnTo>
                    <a:pt x="229" y="15"/>
                  </a:lnTo>
                  <a:lnTo>
                    <a:pt x="239" y="24"/>
                  </a:lnTo>
                  <a:lnTo>
                    <a:pt x="240" y="25"/>
                  </a:lnTo>
                  <a:lnTo>
                    <a:pt x="241" y="28"/>
                  </a:lnTo>
                  <a:lnTo>
                    <a:pt x="242" y="29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1" y="33"/>
                  </a:lnTo>
                  <a:lnTo>
                    <a:pt x="241" y="33"/>
                  </a:lnTo>
                  <a:lnTo>
                    <a:pt x="241" y="34"/>
                  </a:lnTo>
                  <a:lnTo>
                    <a:pt x="241" y="34"/>
                  </a:lnTo>
                  <a:lnTo>
                    <a:pt x="242" y="36"/>
                  </a:lnTo>
                  <a:lnTo>
                    <a:pt x="243" y="39"/>
                  </a:lnTo>
                  <a:lnTo>
                    <a:pt x="243" y="40"/>
                  </a:lnTo>
                  <a:lnTo>
                    <a:pt x="244" y="40"/>
                  </a:lnTo>
                  <a:lnTo>
                    <a:pt x="244" y="41"/>
                  </a:lnTo>
                  <a:lnTo>
                    <a:pt x="245" y="41"/>
                  </a:lnTo>
                  <a:lnTo>
                    <a:pt x="245" y="41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9" y="41"/>
                  </a:lnTo>
                  <a:lnTo>
                    <a:pt x="250" y="41"/>
                  </a:lnTo>
                  <a:lnTo>
                    <a:pt x="254" y="43"/>
                  </a:lnTo>
                  <a:lnTo>
                    <a:pt x="254" y="43"/>
                  </a:lnTo>
                  <a:lnTo>
                    <a:pt x="254" y="43"/>
                  </a:lnTo>
                  <a:lnTo>
                    <a:pt x="255" y="43"/>
                  </a:lnTo>
                  <a:lnTo>
                    <a:pt x="255" y="42"/>
                  </a:lnTo>
                  <a:lnTo>
                    <a:pt x="255" y="42"/>
                  </a:lnTo>
                  <a:lnTo>
                    <a:pt x="255" y="40"/>
                  </a:lnTo>
                  <a:lnTo>
                    <a:pt x="255" y="39"/>
                  </a:lnTo>
                  <a:lnTo>
                    <a:pt x="255" y="39"/>
                  </a:lnTo>
                  <a:lnTo>
                    <a:pt x="255" y="39"/>
                  </a:lnTo>
                  <a:lnTo>
                    <a:pt x="255" y="39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7" y="38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9" y="37"/>
                  </a:lnTo>
                  <a:lnTo>
                    <a:pt x="259" y="37"/>
                  </a:lnTo>
                  <a:lnTo>
                    <a:pt x="260" y="38"/>
                  </a:lnTo>
                  <a:lnTo>
                    <a:pt x="260" y="39"/>
                  </a:lnTo>
                  <a:lnTo>
                    <a:pt x="260" y="39"/>
                  </a:lnTo>
                  <a:lnTo>
                    <a:pt x="260" y="40"/>
                  </a:lnTo>
                  <a:lnTo>
                    <a:pt x="261" y="43"/>
                  </a:lnTo>
                  <a:lnTo>
                    <a:pt x="261" y="43"/>
                  </a:lnTo>
                  <a:lnTo>
                    <a:pt x="261" y="43"/>
                  </a:lnTo>
                  <a:lnTo>
                    <a:pt x="261" y="44"/>
                  </a:lnTo>
                  <a:lnTo>
                    <a:pt x="261" y="45"/>
                  </a:lnTo>
                  <a:lnTo>
                    <a:pt x="260" y="46"/>
                  </a:lnTo>
                  <a:lnTo>
                    <a:pt x="258" y="48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7" y="50"/>
                  </a:lnTo>
                  <a:lnTo>
                    <a:pt x="257" y="50"/>
                  </a:lnTo>
                  <a:lnTo>
                    <a:pt x="257" y="51"/>
                  </a:lnTo>
                  <a:lnTo>
                    <a:pt x="257" y="52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6" y="55"/>
                  </a:lnTo>
                  <a:lnTo>
                    <a:pt x="256" y="56"/>
                  </a:lnTo>
                  <a:lnTo>
                    <a:pt x="257" y="57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2" y="57"/>
                  </a:lnTo>
                  <a:lnTo>
                    <a:pt x="262" y="58"/>
                  </a:lnTo>
                  <a:lnTo>
                    <a:pt x="263" y="62"/>
                  </a:lnTo>
                  <a:lnTo>
                    <a:pt x="263" y="68"/>
                  </a:lnTo>
                  <a:lnTo>
                    <a:pt x="262" y="71"/>
                  </a:lnTo>
                  <a:lnTo>
                    <a:pt x="262" y="74"/>
                  </a:lnTo>
                  <a:lnTo>
                    <a:pt x="264" y="75"/>
                  </a:lnTo>
                  <a:lnTo>
                    <a:pt x="266" y="77"/>
                  </a:lnTo>
                  <a:lnTo>
                    <a:pt x="267" y="78"/>
                  </a:lnTo>
                  <a:lnTo>
                    <a:pt x="267" y="79"/>
                  </a:lnTo>
                  <a:lnTo>
                    <a:pt x="267" y="80"/>
                  </a:lnTo>
                  <a:lnTo>
                    <a:pt x="267" y="82"/>
                  </a:lnTo>
                  <a:lnTo>
                    <a:pt x="268" y="84"/>
                  </a:lnTo>
                  <a:lnTo>
                    <a:pt x="268" y="84"/>
                  </a:lnTo>
                  <a:lnTo>
                    <a:pt x="269" y="85"/>
                  </a:lnTo>
                  <a:lnTo>
                    <a:pt x="269" y="85"/>
                  </a:lnTo>
                  <a:lnTo>
                    <a:pt x="269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3"/>
                  </a:lnTo>
                  <a:lnTo>
                    <a:pt x="271" y="83"/>
                  </a:lnTo>
                  <a:lnTo>
                    <a:pt x="271" y="83"/>
                  </a:lnTo>
                  <a:lnTo>
                    <a:pt x="271" y="83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6" y="85"/>
                  </a:lnTo>
                  <a:lnTo>
                    <a:pt x="276" y="85"/>
                  </a:lnTo>
                  <a:lnTo>
                    <a:pt x="277" y="85"/>
                  </a:lnTo>
                  <a:lnTo>
                    <a:pt x="277" y="85"/>
                  </a:lnTo>
                  <a:lnTo>
                    <a:pt x="278" y="84"/>
                  </a:lnTo>
                  <a:lnTo>
                    <a:pt x="278" y="84"/>
                  </a:lnTo>
                  <a:lnTo>
                    <a:pt x="279" y="84"/>
                  </a:lnTo>
                  <a:lnTo>
                    <a:pt x="279" y="84"/>
                  </a:lnTo>
                  <a:lnTo>
                    <a:pt x="280" y="84"/>
                  </a:lnTo>
                  <a:lnTo>
                    <a:pt x="281" y="85"/>
                  </a:lnTo>
                  <a:lnTo>
                    <a:pt x="283" y="85"/>
                  </a:lnTo>
                  <a:lnTo>
                    <a:pt x="283" y="86"/>
                  </a:lnTo>
                  <a:lnTo>
                    <a:pt x="283" y="87"/>
                  </a:lnTo>
                  <a:lnTo>
                    <a:pt x="284" y="88"/>
                  </a:lnTo>
                  <a:lnTo>
                    <a:pt x="284" y="89"/>
                  </a:lnTo>
                  <a:lnTo>
                    <a:pt x="285" y="90"/>
                  </a:lnTo>
                  <a:lnTo>
                    <a:pt x="285" y="91"/>
                  </a:lnTo>
                  <a:lnTo>
                    <a:pt x="285" y="92"/>
                  </a:lnTo>
                  <a:lnTo>
                    <a:pt x="285" y="93"/>
                  </a:lnTo>
                  <a:lnTo>
                    <a:pt x="285" y="94"/>
                  </a:lnTo>
                  <a:lnTo>
                    <a:pt x="284" y="95"/>
                  </a:lnTo>
                  <a:lnTo>
                    <a:pt x="283" y="95"/>
                  </a:lnTo>
                  <a:lnTo>
                    <a:pt x="280" y="97"/>
                  </a:lnTo>
                  <a:lnTo>
                    <a:pt x="280" y="98"/>
                  </a:lnTo>
                  <a:lnTo>
                    <a:pt x="279" y="99"/>
                  </a:lnTo>
                  <a:lnTo>
                    <a:pt x="279" y="99"/>
                  </a:lnTo>
                  <a:lnTo>
                    <a:pt x="277" y="100"/>
                  </a:lnTo>
                  <a:lnTo>
                    <a:pt x="277" y="100"/>
                  </a:lnTo>
                  <a:lnTo>
                    <a:pt x="276" y="100"/>
                  </a:lnTo>
                  <a:lnTo>
                    <a:pt x="276" y="101"/>
                  </a:lnTo>
                  <a:lnTo>
                    <a:pt x="276" y="102"/>
                  </a:lnTo>
                  <a:lnTo>
                    <a:pt x="274" y="105"/>
                  </a:lnTo>
                  <a:lnTo>
                    <a:pt x="274" y="106"/>
                  </a:lnTo>
                  <a:lnTo>
                    <a:pt x="274" y="107"/>
                  </a:lnTo>
                  <a:lnTo>
                    <a:pt x="270" y="109"/>
                  </a:lnTo>
                  <a:lnTo>
                    <a:pt x="269" y="111"/>
                  </a:lnTo>
                  <a:lnTo>
                    <a:pt x="268" y="111"/>
                  </a:lnTo>
                  <a:lnTo>
                    <a:pt x="267" y="111"/>
                  </a:lnTo>
                  <a:lnTo>
                    <a:pt x="267" y="111"/>
                  </a:lnTo>
                  <a:lnTo>
                    <a:pt x="265" y="111"/>
                  </a:lnTo>
                  <a:lnTo>
                    <a:pt x="264" y="111"/>
                  </a:lnTo>
                  <a:lnTo>
                    <a:pt x="263" y="112"/>
                  </a:lnTo>
                  <a:lnTo>
                    <a:pt x="262" y="113"/>
                  </a:lnTo>
                  <a:lnTo>
                    <a:pt x="262" y="114"/>
                  </a:lnTo>
                  <a:lnTo>
                    <a:pt x="261" y="114"/>
                  </a:lnTo>
                  <a:lnTo>
                    <a:pt x="260" y="114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59" y="116"/>
                  </a:lnTo>
                  <a:lnTo>
                    <a:pt x="259" y="11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21823" y="3095702"/>
              <a:ext cx="1453144" cy="1014592"/>
            </a:xfrm>
            <a:custGeom>
              <a:avLst/>
              <a:gdLst>
                <a:gd name="T0" fmla="*/ 430 w 613"/>
                <a:gd name="T1" fmla="*/ 386 h 428"/>
                <a:gd name="T2" fmla="*/ 386 w 613"/>
                <a:gd name="T3" fmla="*/ 393 h 428"/>
                <a:gd name="T4" fmla="*/ 341 w 613"/>
                <a:gd name="T5" fmla="*/ 395 h 428"/>
                <a:gd name="T6" fmla="*/ 296 w 613"/>
                <a:gd name="T7" fmla="*/ 391 h 428"/>
                <a:gd name="T8" fmla="*/ 243 w 613"/>
                <a:gd name="T9" fmla="*/ 404 h 428"/>
                <a:gd name="T10" fmla="*/ 229 w 613"/>
                <a:gd name="T11" fmla="*/ 377 h 428"/>
                <a:gd name="T12" fmla="*/ 185 w 613"/>
                <a:gd name="T13" fmla="*/ 405 h 428"/>
                <a:gd name="T14" fmla="*/ 145 w 613"/>
                <a:gd name="T15" fmla="*/ 409 h 428"/>
                <a:gd name="T16" fmla="*/ 64 w 613"/>
                <a:gd name="T17" fmla="*/ 390 h 428"/>
                <a:gd name="T18" fmla="*/ 19 w 613"/>
                <a:gd name="T19" fmla="*/ 363 h 428"/>
                <a:gd name="T20" fmla="*/ 12 w 613"/>
                <a:gd name="T21" fmla="*/ 335 h 428"/>
                <a:gd name="T22" fmla="*/ 30 w 613"/>
                <a:gd name="T23" fmla="*/ 300 h 428"/>
                <a:gd name="T24" fmla="*/ 37 w 613"/>
                <a:gd name="T25" fmla="*/ 267 h 428"/>
                <a:gd name="T26" fmla="*/ 66 w 613"/>
                <a:gd name="T27" fmla="*/ 209 h 428"/>
                <a:gd name="T28" fmla="*/ 51 w 613"/>
                <a:gd name="T29" fmla="*/ 168 h 428"/>
                <a:gd name="T30" fmla="*/ 60 w 613"/>
                <a:gd name="T31" fmla="*/ 153 h 428"/>
                <a:gd name="T32" fmla="*/ 75 w 613"/>
                <a:gd name="T33" fmla="*/ 138 h 428"/>
                <a:gd name="T34" fmla="*/ 89 w 613"/>
                <a:gd name="T35" fmla="*/ 146 h 428"/>
                <a:gd name="T36" fmla="*/ 85 w 613"/>
                <a:gd name="T37" fmla="*/ 158 h 428"/>
                <a:gd name="T38" fmla="*/ 120 w 613"/>
                <a:gd name="T39" fmla="*/ 182 h 428"/>
                <a:gd name="T40" fmla="*/ 106 w 613"/>
                <a:gd name="T41" fmla="*/ 209 h 428"/>
                <a:gd name="T42" fmla="*/ 125 w 613"/>
                <a:gd name="T43" fmla="*/ 220 h 428"/>
                <a:gd name="T44" fmla="*/ 153 w 613"/>
                <a:gd name="T45" fmla="*/ 190 h 428"/>
                <a:gd name="T46" fmla="*/ 195 w 613"/>
                <a:gd name="T47" fmla="*/ 199 h 428"/>
                <a:gd name="T48" fmla="*/ 200 w 613"/>
                <a:gd name="T49" fmla="*/ 172 h 428"/>
                <a:gd name="T50" fmla="*/ 199 w 613"/>
                <a:gd name="T51" fmla="*/ 146 h 428"/>
                <a:gd name="T52" fmla="*/ 234 w 613"/>
                <a:gd name="T53" fmla="*/ 124 h 428"/>
                <a:gd name="T54" fmla="*/ 222 w 613"/>
                <a:gd name="T55" fmla="*/ 110 h 428"/>
                <a:gd name="T56" fmla="*/ 177 w 613"/>
                <a:gd name="T57" fmla="*/ 104 h 428"/>
                <a:gd name="T58" fmla="*/ 194 w 613"/>
                <a:gd name="T59" fmla="*/ 63 h 428"/>
                <a:gd name="T60" fmla="*/ 234 w 613"/>
                <a:gd name="T61" fmla="*/ 37 h 428"/>
                <a:gd name="T62" fmla="*/ 281 w 613"/>
                <a:gd name="T63" fmla="*/ 13 h 428"/>
                <a:gd name="T64" fmla="*/ 318 w 613"/>
                <a:gd name="T65" fmla="*/ 8 h 428"/>
                <a:gd name="T66" fmla="*/ 350 w 613"/>
                <a:gd name="T67" fmla="*/ 37 h 428"/>
                <a:gd name="T68" fmla="*/ 332 w 613"/>
                <a:gd name="T69" fmla="*/ 77 h 428"/>
                <a:gd name="T70" fmla="*/ 298 w 613"/>
                <a:gd name="T71" fmla="*/ 113 h 428"/>
                <a:gd name="T72" fmla="*/ 295 w 613"/>
                <a:gd name="T73" fmla="*/ 170 h 428"/>
                <a:gd name="T74" fmla="*/ 313 w 613"/>
                <a:gd name="T75" fmla="*/ 182 h 428"/>
                <a:gd name="T76" fmla="*/ 341 w 613"/>
                <a:gd name="T77" fmla="*/ 174 h 428"/>
                <a:gd name="T78" fmla="*/ 317 w 613"/>
                <a:gd name="T79" fmla="*/ 122 h 428"/>
                <a:gd name="T80" fmla="*/ 328 w 613"/>
                <a:gd name="T81" fmla="*/ 108 h 428"/>
                <a:gd name="T82" fmla="*/ 341 w 613"/>
                <a:gd name="T83" fmla="*/ 103 h 428"/>
                <a:gd name="T84" fmla="*/ 346 w 613"/>
                <a:gd name="T85" fmla="*/ 120 h 428"/>
                <a:gd name="T86" fmla="*/ 362 w 613"/>
                <a:gd name="T87" fmla="*/ 125 h 428"/>
                <a:gd name="T88" fmla="*/ 375 w 613"/>
                <a:gd name="T89" fmla="*/ 117 h 428"/>
                <a:gd name="T90" fmla="*/ 382 w 613"/>
                <a:gd name="T91" fmla="*/ 129 h 428"/>
                <a:gd name="T92" fmla="*/ 415 w 613"/>
                <a:gd name="T93" fmla="*/ 116 h 428"/>
                <a:gd name="T94" fmla="*/ 444 w 613"/>
                <a:gd name="T95" fmla="*/ 120 h 428"/>
                <a:gd name="T96" fmla="*/ 443 w 613"/>
                <a:gd name="T97" fmla="*/ 137 h 428"/>
                <a:gd name="T98" fmla="*/ 455 w 613"/>
                <a:gd name="T99" fmla="*/ 127 h 428"/>
                <a:gd name="T100" fmla="*/ 474 w 613"/>
                <a:gd name="T101" fmla="*/ 122 h 428"/>
                <a:gd name="T102" fmla="*/ 486 w 613"/>
                <a:gd name="T103" fmla="*/ 140 h 428"/>
                <a:gd name="T104" fmla="*/ 512 w 613"/>
                <a:gd name="T105" fmla="*/ 127 h 428"/>
                <a:gd name="T106" fmla="*/ 537 w 613"/>
                <a:gd name="T107" fmla="*/ 135 h 428"/>
                <a:gd name="T108" fmla="*/ 570 w 613"/>
                <a:gd name="T109" fmla="*/ 149 h 428"/>
                <a:gd name="T110" fmla="*/ 585 w 613"/>
                <a:gd name="T111" fmla="*/ 164 h 428"/>
                <a:gd name="T112" fmla="*/ 608 w 613"/>
                <a:gd name="T113" fmla="*/ 170 h 428"/>
                <a:gd name="T114" fmla="*/ 611 w 613"/>
                <a:gd name="T115" fmla="*/ 214 h 428"/>
                <a:gd name="T116" fmla="*/ 530 w 613"/>
                <a:gd name="T117" fmla="*/ 223 h 428"/>
                <a:gd name="T118" fmla="*/ 557 w 613"/>
                <a:gd name="T119" fmla="*/ 257 h 428"/>
                <a:gd name="T120" fmla="*/ 540 w 613"/>
                <a:gd name="T121" fmla="*/ 310 h 428"/>
                <a:gd name="T122" fmla="*/ 495 w 613"/>
                <a:gd name="T123" fmla="*/ 334 h 428"/>
                <a:gd name="T124" fmla="*/ 466 w 613"/>
                <a:gd name="T125" fmla="*/ 40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3" h="428">
                  <a:moveTo>
                    <a:pt x="466" y="401"/>
                  </a:moveTo>
                  <a:lnTo>
                    <a:pt x="465" y="404"/>
                  </a:lnTo>
                  <a:lnTo>
                    <a:pt x="464" y="407"/>
                  </a:lnTo>
                  <a:lnTo>
                    <a:pt x="463" y="408"/>
                  </a:lnTo>
                  <a:lnTo>
                    <a:pt x="462" y="409"/>
                  </a:lnTo>
                  <a:lnTo>
                    <a:pt x="461" y="409"/>
                  </a:lnTo>
                  <a:lnTo>
                    <a:pt x="461" y="409"/>
                  </a:lnTo>
                  <a:lnTo>
                    <a:pt x="460" y="409"/>
                  </a:lnTo>
                  <a:lnTo>
                    <a:pt x="459" y="409"/>
                  </a:lnTo>
                  <a:lnTo>
                    <a:pt x="452" y="404"/>
                  </a:lnTo>
                  <a:lnTo>
                    <a:pt x="450" y="404"/>
                  </a:lnTo>
                  <a:lnTo>
                    <a:pt x="450" y="404"/>
                  </a:lnTo>
                  <a:lnTo>
                    <a:pt x="449" y="404"/>
                  </a:lnTo>
                  <a:lnTo>
                    <a:pt x="449" y="404"/>
                  </a:lnTo>
                  <a:lnTo>
                    <a:pt x="447" y="404"/>
                  </a:lnTo>
                  <a:lnTo>
                    <a:pt x="446" y="404"/>
                  </a:lnTo>
                  <a:lnTo>
                    <a:pt x="445" y="404"/>
                  </a:lnTo>
                  <a:lnTo>
                    <a:pt x="445" y="404"/>
                  </a:lnTo>
                  <a:lnTo>
                    <a:pt x="444" y="404"/>
                  </a:lnTo>
                  <a:lnTo>
                    <a:pt x="444" y="403"/>
                  </a:lnTo>
                  <a:lnTo>
                    <a:pt x="444" y="402"/>
                  </a:lnTo>
                  <a:lnTo>
                    <a:pt x="445" y="401"/>
                  </a:lnTo>
                  <a:lnTo>
                    <a:pt x="446" y="401"/>
                  </a:lnTo>
                  <a:lnTo>
                    <a:pt x="446" y="401"/>
                  </a:lnTo>
                  <a:lnTo>
                    <a:pt x="446" y="400"/>
                  </a:lnTo>
                  <a:lnTo>
                    <a:pt x="446" y="399"/>
                  </a:lnTo>
                  <a:lnTo>
                    <a:pt x="445" y="399"/>
                  </a:lnTo>
                  <a:lnTo>
                    <a:pt x="445" y="398"/>
                  </a:lnTo>
                  <a:lnTo>
                    <a:pt x="444" y="397"/>
                  </a:lnTo>
                  <a:lnTo>
                    <a:pt x="440" y="394"/>
                  </a:lnTo>
                  <a:lnTo>
                    <a:pt x="439" y="393"/>
                  </a:lnTo>
                  <a:lnTo>
                    <a:pt x="439" y="393"/>
                  </a:lnTo>
                  <a:lnTo>
                    <a:pt x="439" y="392"/>
                  </a:lnTo>
                  <a:lnTo>
                    <a:pt x="439" y="391"/>
                  </a:lnTo>
                  <a:lnTo>
                    <a:pt x="439" y="391"/>
                  </a:lnTo>
                  <a:lnTo>
                    <a:pt x="438" y="391"/>
                  </a:lnTo>
                  <a:lnTo>
                    <a:pt x="436" y="390"/>
                  </a:lnTo>
                  <a:lnTo>
                    <a:pt x="434" y="389"/>
                  </a:lnTo>
                  <a:lnTo>
                    <a:pt x="431" y="387"/>
                  </a:lnTo>
                  <a:lnTo>
                    <a:pt x="430" y="386"/>
                  </a:lnTo>
                  <a:lnTo>
                    <a:pt x="429" y="386"/>
                  </a:lnTo>
                  <a:lnTo>
                    <a:pt x="429" y="387"/>
                  </a:lnTo>
                  <a:lnTo>
                    <a:pt x="428" y="388"/>
                  </a:lnTo>
                  <a:lnTo>
                    <a:pt x="424" y="389"/>
                  </a:lnTo>
                  <a:lnTo>
                    <a:pt x="423" y="389"/>
                  </a:lnTo>
                  <a:lnTo>
                    <a:pt x="422" y="391"/>
                  </a:lnTo>
                  <a:lnTo>
                    <a:pt x="417" y="393"/>
                  </a:lnTo>
                  <a:lnTo>
                    <a:pt x="416" y="393"/>
                  </a:lnTo>
                  <a:lnTo>
                    <a:pt x="415" y="393"/>
                  </a:lnTo>
                  <a:lnTo>
                    <a:pt x="415" y="393"/>
                  </a:lnTo>
                  <a:lnTo>
                    <a:pt x="415" y="392"/>
                  </a:lnTo>
                  <a:lnTo>
                    <a:pt x="415" y="392"/>
                  </a:lnTo>
                  <a:lnTo>
                    <a:pt x="415" y="392"/>
                  </a:lnTo>
                  <a:lnTo>
                    <a:pt x="414" y="392"/>
                  </a:lnTo>
                  <a:lnTo>
                    <a:pt x="413" y="392"/>
                  </a:lnTo>
                  <a:lnTo>
                    <a:pt x="412" y="392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410" y="394"/>
                  </a:lnTo>
                  <a:lnTo>
                    <a:pt x="408" y="394"/>
                  </a:lnTo>
                  <a:lnTo>
                    <a:pt x="407" y="394"/>
                  </a:lnTo>
                  <a:lnTo>
                    <a:pt x="406" y="394"/>
                  </a:lnTo>
                  <a:lnTo>
                    <a:pt x="405" y="394"/>
                  </a:lnTo>
                  <a:lnTo>
                    <a:pt x="405" y="393"/>
                  </a:lnTo>
                  <a:lnTo>
                    <a:pt x="405" y="392"/>
                  </a:lnTo>
                  <a:lnTo>
                    <a:pt x="404" y="391"/>
                  </a:lnTo>
                  <a:lnTo>
                    <a:pt x="404" y="391"/>
                  </a:lnTo>
                  <a:lnTo>
                    <a:pt x="402" y="390"/>
                  </a:lnTo>
                  <a:lnTo>
                    <a:pt x="401" y="389"/>
                  </a:lnTo>
                  <a:lnTo>
                    <a:pt x="400" y="389"/>
                  </a:lnTo>
                  <a:lnTo>
                    <a:pt x="396" y="390"/>
                  </a:lnTo>
                  <a:lnTo>
                    <a:pt x="394" y="390"/>
                  </a:lnTo>
                  <a:lnTo>
                    <a:pt x="393" y="390"/>
                  </a:lnTo>
                  <a:lnTo>
                    <a:pt x="392" y="390"/>
                  </a:lnTo>
                  <a:lnTo>
                    <a:pt x="391" y="391"/>
                  </a:lnTo>
                  <a:lnTo>
                    <a:pt x="390" y="392"/>
                  </a:lnTo>
                  <a:lnTo>
                    <a:pt x="389" y="393"/>
                  </a:lnTo>
                  <a:lnTo>
                    <a:pt x="387" y="393"/>
                  </a:lnTo>
                  <a:lnTo>
                    <a:pt x="386" y="393"/>
                  </a:lnTo>
                  <a:lnTo>
                    <a:pt x="386" y="393"/>
                  </a:lnTo>
                  <a:lnTo>
                    <a:pt x="385" y="393"/>
                  </a:lnTo>
                  <a:lnTo>
                    <a:pt x="385" y="391"/>
                  </a:lnTo>
                  <a:lnTo>
                    <a:pt x="385" y="391"/>
                  </a:lnTo>
                  <a:lnTo>
                    <a:pt x="385" y="390"/>
                  </a:lnTo>
                  <a:lnTo>
                    <a:pt x="385" y="390"/>
                  </a:lnTo>
                  <a:lnTo>
                    <a:pt x="384" y="389"/>
                  </a:lnTo>
                  <a:lnTo>
                    <a:pt x="384" y="388"/>
                  </a:lnTo>
                  <a:lnTo>
                    <a:pt x="382" y="386"/>
                  </a:lnTo>
                  <a:lnTo>
                    <a:pt x="381" y="384"/>
                  </a:lnTo>
                  <a:lnTo>
                    <a:pt x="380" y="384"/>
                  </a:lnTo>
                  <a:lnTo>
                    <a:pt x="377" y="382"/>
                  </a:lnTo>
                  <a:lnTo>
                    <a:pt x="376" y="382"/>
                  </a:lnTo>
                  <a:lnTo>
                    <a:pt x="375" y="382"/>
                  </a:lnTo>
                  <a:lnTo>
                    <a:pt x="374" y="382"/>
                  </a:lnTo>
                  <a:lnTo>
                    <a:pt x="373" y="382"/>
                  </a:lnTo>
                  <a:lnTo>
                    <a:pt x="370" y="382"/>
                  </a:lnTo>
                  <a:lnTo>
                    <a:pt x="369" y="382"/>
                  </a:lnTo>
                  <a:lnTo>
                    <a:pt x="368" y="382"/>
                  </a:lnTo>
                  <a:lnTo>
                    <a:pt x="365" y="380"/>
                  </a:lnTo>
                  <a:lnTo>
                    <a:pt x="364" y="380"/>
                  </a:lnTo>
                  <a:lnTo>
                    <a:pt x="363" y="381"/>
                  </a:lnTo>
                  <a:lnTo>
                    <a:pt x="363" y="381"/>
                  </a:lnTo>
                  <a:lnTo>
                    <a:pt x="363" y="382"/>
                  </a:lnTo>
                  <a:lnTo>
                    <a:pt x="363" y="383"/>
                  </a:lnTo>
                  <a:lnTo>
                    <a:pt x="363" y="384"/>
                  </a:lnTo>
                  <a:lnTo>
                    <a:pt x="362" y="385"/>
                  </a:lnTo>
                  <a:lnTo>
                    <a:pt x="360" y="385"/>
                  </a:lnTo>
                  <a:lnTo>
                    <a:pt x="359" y="386"/>
                  </a:lnTo>
                  <a:lnTo>
                    <a:pt x="355" y="387"/>
                  </a:lnTo>
                  <a:lnTo>
                    <a:pt x="353" y="388"/>
                  </a:lnTo>
                  <a:lnTo>
                    <a:pt x="347" y="389"/>
                  </a:lnTo>
                  <a:lnTo>
                    <a:pt x="343" y="390"/>
                  </a:lnTo>
                  <a:lnTo>
                    <a:pt x="342" y="390"/>
                  </a:lnTo>
                  <a:lnTo>
                    <a:pt x="342" y="391"/>
                  </a:lnTo>
                  <a:lnTo>
                    <a:pt x="342" y="392"/>
                  </a:lnTo>
                  <a:lnTo>
                    <a:pt x="342" y="392"/>
                  </a:lnTo>
                  <a:lnTo>
                    <a:pt x="342" y="393"/>
                  </a:lnTo>
                  <a:lnTo>
                    <a:pt x="342" y="394"/>
                  </a:lnTo>
                  <a:lnTo>
                    <a:pt x="342" y="395"/>
                  </a:lnTo>
                  <a:lnTo>
                    <a:pt x="341" y="395"/>
                  </a:lnTo>
                  <a:lnTo>
                    <a:pt x="340" y="396"/>
                  </a:lnTo>
                  <a:lnTo>
                    <a:pt x="337" y="396"/>
                  </a:lnTo>
                  <a:lnTo>
                    <a:pt x="336" y="396"/>
                  </a:lnTo>
                  <a:lnTo>
                    <a:pt x="333" y="397"/>
                  </a:lnTo>
                  <a:lnTo>
                    <a:pt x="329" y="398"/>
                  </a:lnTo>
                  <a:lnTo>
                    <a:pt x="327" y="398"/>
                  </a:lnTo>
                  <a:lnTo>
                    <a:pt x="326" y="398"/>
                  </a:lnTo>
                  <a:lnTo>
                    <a:pt x="321" y="398"/>
                  </a:lnTo>
                  <a:lnTo>
                    <a:pt x="316" y="396"/>
                  </a:lnTo>
                  <a:lnTo>
                    <a:pt x="316" y="396"/>
                  </a:lnTo>
                  <a:lnTo>
                    <a:pt x="314" y="395"/>
                  </a:lnTo>
                  <a:lnTo>
                    <a:pt x="314" y="395"/>
                  </a:lnTo>
                  <a:lnTo>
                    <a:pt x="313" y="394"/>
                  </a:lnTo>
                  <a:lnTo>
                    <a:pt x="312" y="394"/>
                  </a:lnTo>
                  <a:lnTo>
                    <a:pt x="311" y="394"/>
                  </a:lnTo>
                  <a:lnTo>
                    <a:pt x="310" y="395"/>
                  </a:lnTo>
                  <a:lnTo>
                    <a:pt x="310" y="395"/>
                  </a:lnTo>
                  <a:lnTo>
                    <a:pt x="309" y="396"/>
                  </a:lnTo>
                  <a:lnTo>
                    <a:pt x="308" y="396"/>
                  </a:lnTo>
                  <a:lnTo>
                    <a:pt x="308" y="396"/>
                  </a:lnTo>
                  <a:lnTo>
                    <a:pt x="307" y="396"/>
                  </a:lnTo>
                  <a:lnTo>
                    <a:pt x="307" y="396"/>
                  </a:lnTo>
                  <a:lnTo>
                    <a:pt x="307" y="396"/>
                  </a:lnTo>
                  <a:lnTo>
                    <a:pt x="307" y="395"/>
                  </a:lnTo>
                  <a:lnTo>
                    <a:pt x="307" y="395"/>
                  </a:lnTo>
                  <a:lnTo>
                    <a:pt x="307" y="394"/>
                  </a:lnTo>
                  <a:lnTo>
                    <a:pt x="307" y="393"/>
                  </a:lnTo>
                  <a:lnTo>
                    <a:pt x="307" y="392"/>
                  </a:lnTo>
                  <a:lnTo>
                    <a:pt x="306" y="391"/>
                  </a:lnTo>
                  <a:lnTo>
                    <a:pt x="306" y="388"/>
                  </a:lnTo>
                  <a:lnTo>
                    <a:pt x="305" y="388"/>
                  </a:lnTo>
                  <a:lnTo>
                    <a:pt x="305" y="387"/>
                  </a:lnTo>
                  <a:lnTo>
                    <a:pt x="304" y="387"/>
                  </a:lnTo>
                  <a:lnTo>
                    <a:pt x="303" y="387"/>
                  </a:lnTo>
                  <a:lnTo>
                    <a:pt x="302" y="387"/>
                  </a:lnTo>
                  <a:lnTo>
                    <a:pt x="301" y="387"/>
                  </a:lnTo>
                  <a:lnTo>
                    <a:pt x="301" y="388"/>
                  </a:lnTo>
                  <a:lnTo>
                    <a:pt x="300" y="388"/>
                  </a:lnTo>
                  <a:lnTo>
                    <a:pt x="299" y="390"/>
                  </a:lnTo>
                  <a:lnTo>
                    <a:pt x="296" y="391"/>
                  </a:lnTo>
                  <a:lnTo>
                    <a:pt x="292" y="392"/>
                  </a:lnTo>
                  <a:lnTo>
                    <a:pt x="291" y="393"/>
                  </a:lnTo>
                  <a:lnTo>
                    <a:pt x="290" y="393"/>
                  </a:lnTo>
                  <a:lnTo>
                    <a:pt x="289" y="395"/>
                  </a:lnTo>
                  <a:lnTo>
                    <a:pt x="287" y="396"/>
                  </a:lnTo>
                  <a:lnTo>
                    <a:pt x="286" y="398"/>
                  </a:lnTo>
                  <a:lnTo>
                    <a:pt x="283" y="399"/>
                  </a:lnTo>
                  <a:lnTo>
                    <a:pt x="279" y="401"/>
                  </a:lnTo>
                  <a:lnTo>
                    <a:pt x="271" y="404"/>
                  </a:lnTo>
                  <a:lnTo>
                    <a:pt x="270" y="404"/>
                  </a:lnTo>
                  <a:lnTo>
                    <a:pt x="268" y="404"/>
                  </a:lnTo>
                  <a:lnTo>
                    <a:pt x="267" y="404"/>
                  </a:lnTo>
                  <a:lnTo>
                    <a:pt x="264" y="402"/>
                  </a:lnTo>
                  <a:lnTo>
                    <a:pt x="263" y="402"/>
                  </a:lnTo>
                  <a:lnTo>
                    <a:pt x="262" y="402"/>
                  </a:lnTo>
                  <a:lnTo>
                    <a:pt x="261" y="403"/>
                  </a:lnTo>
                  <a:lnTo>
                    <a:pt x="259" y="404"/>
                  </a:lnTo>
                  <a:lnTo>
                    <a:pt x="257" y="405"/>
                  </a:lnTo>
                  <a:lnTo>
                    <a:pt x="256" y="405"/>
                  </a:lnTo>
                  <a:lnTo>
                    <a:pt x="256" y="405"/>
                  </a:lnTo>
                  <a:lnTo>
                    <a:pt x="256" y="405"/>
                  </a:lnTo>
                  <a:lnTo>
                    <a:pt x="255" y="404"/>
                  </a:lnTo>
                  <a:lnTo>
                    <a:pt x="255" y="404"/>
                  </a:lnTo>
                  <a:lnTo>
                    <a:pt x="253" y="404"/>
                  </a:lnTo>
                  <a:lnTo>
                    <a:pt x="252" y="404"/>
                  </a:lnTo>
                  <a:lnTo>
                    <a:pt x="251" y="404"/>
                  </a:lnTo>
                  <a:lnTo>
                    <a:pt x="250" y="404"/>
                  </a:lnTo>
                  <a:lnTo>
                    <a:pt x="249" y="405"/>
                  </a:lnTo>
                  <a:lnTo>
                    <a:pt x="249" y="405"/>
                  </a:lnTo>
                  <a:lnTo>
                    <a:pt x="248" y="405"/>
                  </a:lnTo>
                  <a:lnTo>
                    <a:pt x="247" y="405"/>
                  </a:lnTo>
                  <a:lnTo>
                    <a:pt x="247" y="404"/>
                  </a:lnTo>
                  <a:lnTo>
                    <a:pt x="246" y="404"/>
                  </a:lnTo>
                  <a:lnTo>
                    <a:pt x="246" y="403"/>
                  </a:lnTo>
                  <a:lnTo>
                    <a:pt x="245" y="403"/>
                  </a:lnTo>
                  <a:lnTo>
                    <a:pt x="245" y="402"/>
                  </a:lnTo>
                  <a:lnTo>
                    <a:pt x="244" y="402"/>
                  </a:lnTo>
                  <a:lnTo>
                    <a:pt x="243" y="402"/>
                  </a:lnTo>
                  <a:lnTo>
                    <a:pt x="243" y="403"/>
                  </a:lnTo>
                  <a:lnTo>
                    <a:pt x="243" y="404"/>
                  </a:lnTo>
                  <a:lnTo>
                    <a:pt x="242" y="404"/>
                  </a:lnTo>
                  <a:lnTo>
                    <a:pt x="242" y="404"/>
                  </a:lnTo>
                  <a:lnTo>
                    <a:pt x="242" y="404"/>
                  </a:lnTo>
                  <a:lnTo>
                    <a:pt x="242" y="403"/>
                  </a:lnTo>
                  <a:lnTo>
                    <a:pt x="241" y="402"/>
                  </a:lnTo>
                  <a:lnTo>
                    <a:pt x="239" y="399"/>
                  </a:lnTo>
                  <a:lnTo>
                    <a:pt x="238" y="396"/>
                  </a:lnTo>
                  <a:lnTo>
                    <a:pt x="238" y="396"/>
                  </a:lnTo>
                  <a:lnTo>
                    <a:pt x="237" y="395"/>
                  </a:lnTo>
                  <a:lnTo>
                    <a:pt x="237" y="395"/>
                  </a:lnTo>
                  <a:lnTo>
                    <a:pt x="238" y="394"/>
                  </a:lnTo>
                  <a:lnTo>
                    <a:pt x="238" y="393"/>
                  </a:lnTo>
                  <a:lnTo>
                    <a:pt x="239" y="393"/>
                  </a:lnTo>
                  <a:lnTo>
                    <a:pt x="239" y="393"/>
                  </a:lnTo>
                  <a:lnTo>
                    <a:pt x="246" y="393"/>
                  </a:lnTo>
                  <a:lnTo>
                    <a:pt x="247" y="393"/>
                  </a:lnTo>
                  <a:lnTo>
                    <a:pt x="247" y="393"/>
                  </a:lnTo>
                  <a:lnTo>
                    <a:pt x="248" y="392"/>
                  </a:lnTo>
                  <a:lnTo>
                    <a:pt x="247" y="392"/>
                  </a:lnTo>
                  <a:lnTo>
                    <a:pt x="247" y="391"/>
                  </a:lnTo>
                  <a:lnTo>
                    <a:pt x="247" y="390"/>
                  </a:lnTo>
                  <a:lnTo>
                    <a:pt x="247" y="389"/>
                  </a:lnTo>
                  <a:lnTo>
                    <a:pt x="247" y="388"/>
                  </a:lnTo>
                  <a:lnTo>
                    <a:pt x="247" y="387"/>
                  </a:lnTo>
                  <a:lnTo>
                    <a:pt x="246" y="382"/>
                  </a:lnTo>
                  <a:lnTo>
                    <a:pt x="246" y="381"/>
                  </a:lnTo>
                  <a:lnTo>
                    <a:pt x="245" y="380"/>
                  </a:lnTo>
                  <a:lnTo>
                    <a:pt x="245" y="380"/>
                  </a:lnTo>
                  <a:lnTo>
                    <a:pt x="243" y="379"/>
                  </a:lnTo>
                  <a:lnTo>
                    <a:pt x="243" y="379"/>
                  </a:lnTo>
                  <a:lnTo>
                    <a:pt x="242" y="379"/>
                  </a:lnTo>
                  <a:lnTo>
                    <a:pt x="242" y="379"/>
                  </a:lnTo>
                  <a:lnTo>
                    <a:pt x="242" y="378"/>
                  </a:lnTo>
                  <a:lnTo>
                    <a:pt x="242" y="378"/>
                  </a:lnTo>
                  <a:lnTo>
                    <a:pt x="242" y="377"/>
                  </a:lnTo>
                  <a:lnTo>
                    <a:pt x="241" y="376"/>
                  </a:lnTo>
                  <a:lnTo>
                    <a:pt x="240" y="376"/>
                  </a:lnTo>
                  <a:lnTo>
                    <a:pt x="231" y="376"/>
                  </a:lnTo>
                  <a:lnTo>
                    <a:pt x="230" y="376"/>
                  </a:lnTo>
                  <a:lnTo>
                    <a:pt x="229" y="377"/>
                  </a:lnTo>
                  <a:lnTo>
                    <a:pt x="228" y="378"/>
                  </a:lnTo>
                  <a:lnTo>
                    <a:pt x="227" y="379"/>
                  </a:lnTo>
                  <a:lnTo>
                    <a:pt x="226" y="379"/>
                  </a:lnTo>
                  <a:lnTo>
                    <a:pt x="225" y="379"/>
                  </a:lnTo>
                  <a:lnTo>
                    <a:pt x="224" y="380"/>
                  </a:lnTo>
                  <a:lnTo>
                    <a:pt x="224" y="381"/>
                  </a:lnTo>
                  <a:lnTo>
                    <a:pt x="224" y="381"/>
                  </a:lnTo>
                  <a:lnTo>
                    <a:pt x="223" y="382"/>
                  </a:lnTo>
                  <a:lnTo>
                    <a:pt x="222" y="382"/>
                  </a:lnTo>
                  <a:lnTo>
                    <a:pt x="222" y="381"/>
                  </a:lnTo>
                  <a:lnTo>
                    <a:pt x="221" y="381"/>
                  </a:lnTo>
                  <a:lnTo>
                    <a:pt x="221" y="380"/>
                  </a:lnTo>
                  <a:lnTo>
                    <a:pt x="221" y="380"/>
                  </a:lnTo>
                  <a:lnTo>
                    <a:pt x="221" y="380"/>
                  </a:lnTo>
                  <a:lnTo>
                    <a:pt x="220" y="380"/>
                  </a:lnTo>
                  <a:lnTo>
                    <a:pt x="219" y="379"/>
                  </a:lnTo>
                  <a:lnTo>
                    <a:pt x="216" y="380"/>
                  </a:lnTo>
                  <a:lnTo>
                    <a:pt x="213" y="381"/>
                  </a:lnTo>
                  <a:lnTo>
                    <a:pt x="210" y="382"/>
                  </a:lnTo>
                  <a:lnTo>
                    <a:pt x="202" y="388"/>
                  </a:lnTo>
                  <a:lnTo>
                    <a:pt x="201" y="388"/>
                  </a:lnTo>
                  <a:lnTo>
                    <a:pt x="197" y="388"/>
                  </a:lnTo>
                  <a:lnTo>
                    <a:pt x="195" y="389"/>
                  </a:lnTo>
                  <a:lnTo>
                    <a:pt x="193" y="391"/>
                  </a:lnTo>
                  <a:lnTo>
                    <a:pt x="193" y="393"/>
                  </a:lnTo>
                  <a:lnTo>
                    <a:pt x="193" y="393"/>
                  </a:lnTo>
                  <a:lnTo>
                    <a:pt x="192" y="394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92" y="396"/>
                  </a:lnTo>
                  <a:lnTo>
                    <a:pt x="192" y="397"/>
                  </a:lnTo>
                  <a:lnTo>
                    <a:pt x="192" y="398"/>
                  </a:lnTo>
                  <a:lnTo>
                    <a:pt x="191" y="398"/>
                  </a:lnTo>
                  <a:lnTo>
                    <a:pt x="191" y="399"/>
                  </a:lnTo>
                  <a:lnTo>
                    <a:pt x="190" y="400"/>
                  </a:lnTo>
                  <a:lnTo>
                    <a:pt x="189" y="403"/>
                  </a:lnTo>
                  <a:lnTo>
                    <a:pt x="188" y="404"/>
                  </a:lnTo>
                  <a:lnTo>
                    <a:pt x="187" y="404"/>
                  </a:lnTo>
                  <a:lnTo>
                    <a:pt x="185" y="405"/>
                  </a:lnTo>
                  <a:lnTo>
                    <a:pt x="183" y="407"/>
                  </a:lnTo>
                  <a:lnTo>
                    <a:pt x="182" y="408"/>
                  </a:lnTo>
                  <a:lnTo>
                    <a:pt x="182" y="408"/>
                  </a:lnTo>
                  <a:lnTo>
                    <a:pt x="182" y="409"/>
                  </a:lnTo>
                  <a:lnTo>
                    <a:pt x="183" y="409"/>
                  </a:lnTo>
                  <a:lnTo>
                    <a:pt x="184" y="411"/>
                  </a:lnTo>
                  <a:lnTo>
                    <a:pt x="184" y="415"/>
                  </a:lnTo>
                  <a:lnTo>
                    <a:pt x="183" y="416"/>
                  </a:lnTo>
                  <a:lnTo>
                    <a:pt x="182" y="417"/>
                  </a:lnTo>
                  <a:lnTo>
                    <a:pt x="181" y="418"/>
                  </a:lnTo>
                  <a:lnTo>
                    <a:pt x="181" y="418"/>
                  </a:lnTo>
                  <a:lnTo>
                    <a:pt x="176" y="419"/>
                  </a:lnTo>
                  <a:lnTo>
                    <a:pt x="174" y="419"/>
                  </a:lnTo>
                  <a:lnTo>
                    <a:pt x="172" y="420"/>
                  </a:lnTo>
                  <a:lnTo>
                    <a:pt x="172" y="421"/>
                  </a:lnTo>
                  <a:lnTo>
                    <a:pt x="171" y="422"/>
                  </a:lnTo>
                  <a:lnTo>
                    <a:pt x="169" y="424"/>
                  </a:lnTo>
                  <a:lnTo>
                    <a:pt x="168" y="425"/>
                  </a:lnTo>
                  <a:lnTo>
                    <a:pt x="167" y="426"/>
                  </a:lnTo>
                  <a:lnTo>
                    <a:pt x="164" y="427"/>
                  </a:lnTo>
                  <a:lnTo>
                    <a:pt x="160" y="427"/>
                  </a:lnTo>
                  <a:lnTo>
                    <a:pt x="158" y="428"/>
                  </a:lnTo>
                  <a:lnTo>
                    <a:pt x="151" y="427"/>
                  </a:lnTo>
                  <a:lnTo>
                    <a:pt x="149" y="426"/>
                  </a:lnTo>
                  <a:lnTo>
                    <a:pt x="148" y="425"/>
                  </a:lnTo>
                  <a:lnTo>
                    <a:pt x="146" y="422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5" y="421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7" y="420"/>
                  </a:lnTo>
                  <a:lnTo>
                    <a:pt x="148" y="420"/>
                  </a:lnTo>
                  <a:lnTo>
                    <a:pt x="148" y="419"/>
                  </a:lnTo>
                  <a:lnTo>
                    <a:pt x="147" y="416"/>
                  </a:lnTo>
                  <a:lnTo>
                    <a:pt x="147" y="412"/>
                  </a:lnTo>
                  <a:lnTo>
                    <a:pt x="145" y="409"/>
                  </a:lnTo>
                  <a:lnTo>
                    <a:pt x="145" y="407"/>
                  </a:lnTo>
                  <a:lnTo>
                    <a:pt x="144" y="406"/>
                  </a:lnTo>
                  <a:lnTo>
                    <a:pt x="143" y="406"/>
                  </a:lnTo>
                  <a:lnTo>
                    <a:pt x="142" y="406"/>
                  </a:lnTo>
                  <a:lnTo>
                    <a:pt x="141" y="406"/>
                  </a:lnTo>
                  <a:lnTo>
                    <a:pt x="141" y="406"/>
                  </a:lnTo>
                  <a:lnTo>
                    <a:pt x="137" y="405"/>
                  </a:lnTo>
                  <a:lnTo>
                    <a:pt x="135" y="404"/>
                  </a:lnTo>
                  <a:lnTo>
                    <a:pt x="133" y="404"/>
                  </a:lnTo>
                  <a:lnTo>
                    <a:pt x="132" y="404"/>
                  </a:lnTo>
                  <a:lnTo>
                    <a:pt x="129" y="404"/>
                  </a:lnTo>
                  <a:lnTo>
                    <a:pt x="125" y="405"/>
                  </a:lnTo>
                  <a:lnTo>
                    <a:pt x="117" y="405"/>
                  </a:lnTo>
                  <a:lnTo>
                    <a:pt x="114" y="405"/>
                  </a:lnTo>
                  <a:lnTo>
                    <a:pt x="112" y="405"/>
                  </a:lnTo>
                  <a:lnTo>
                    <a:pt x="111" y="405"/>
                  </a:lnTo>
                  <a:lnTo>
                    <a:pt x="110" y="405"/>
                  </a:lnTo>
                  <a:lnTo>
                    <a:pt x="108" y="405"/>
                  </a:lnTo>
                  <a:lnTo>
                    <a:pt x="106" y="406"/>
                  </a:lnTo>
                  <a:lnTo>
                    <a:pt x="104" y="406"/>
                  </a:lnTo>
                  <a:lnTo>
                    <a:pt x="102" y="405"/>
                  </a:lnTo>
                  <a:lnTo>
                    <a:pt x="95" y="405"/>
                  </a:lnTo>
                  <a:lnTo>
                    <a:pt x="94" y="405"/>
                  </a:lnTo>
                  <a:lnTo>
                    <a:pt x="93" y="405"/>
                  </a:lnTo>
                  <a:lnTo>
                    <a:pt x="93" y="405"/>
                  </a:lnTo>
                  <a:lnTo>
                    <a:pt x="90" y="405"/>
                  </a:lnTo>
                  <a:lnTo>
                    <a:pt x="83" y="404"/>
                  </a:lnTo>
                  <a:lnTo>
                    <a:pt x="79" y="402"/>
                  </a:lnTo>
                  <a:lnTo>
                    <a:pt x="78" y="402"/>
                  </a:lnTo>
                  <a:lnTo>
                    <a:pt x="77" y="401"/>
                  </a:lnTo>
                  <a:lnTo>
                    <a:pt x="77" y="400"/>
                  </a:lnTo>
                  <a:lnTo>
                    <a:pt x="76" y="399"/>
                  </a:lnTo>
                  <a:lnTo>
                    <a:pt x="76" y="398"/>
                  </a:lnTo>
                  <a:lnTo>
                    <a:pt x="73" y="394"/>
                  </a:lnTo>
                  <a:lnTo>
                    <a:pt x="71" y="392"/>
                  </a:lnTo>
                  <a:lnTo>
                    <a:pt x="71" y="392"/>
                  </a:lnTo>
                  <a:lnTo>
                    <a:pt x="69" y="391"/>
                  </a:lnTo>
                  <a:lnTo>
                    <a:pt x="68" y="391"/>
                  </a:lnTo>
                  <a:lnTo>
                    <a:pt x="65" y="391"/>
                  </a:lnTo>
                  <a:lnTo>
                    <a:pt x="64" y="390"/>
                  </a:lnTo>
                  <a:lnTo>
                    <a:pt x="63" y="390"/>
                  </a:lnTo>
                  <a:lnTo>
                    <a:pt x="62" y="389"/>
                  </a:lnTo>
                  <a:lnTo>
                    <a:pt x="62" y="388"/>
                  </a:lnTo>
                  <a:lnTo>
                    <a:pt x="61" y="388"/>
                  </a:lnTo>
                  <a:lnTo>
                    <a:pt x="59" y="388"/>
                  </a:lnTo>
                  <a:lnTo>
                    <a:pt x="58" y="388"/>
                  </a:lnTo>
                  <a:lnTo>
                    <a:pt x="52" y="388"/>
                  </a:lnTo>
                  <a:lnTo>
                    <a:pt x="49" y="388"/>
                  </a:lnTo>
                  <a:lnTo>
                    <a:pt x="48" y="388"/>
                  </a:lnTo>
                  <a:lnTo>
                    <a:pt x="47" y="388"/>
                  </a:lnTo>
                  <a:lnTo>
                    <a:pt x="46" y="387"/>
                  </a:lnTo>
                  <a:lnTo>
                    <a:pt x="45" y="386"/>
                  </a:lnTo>
                  <a:lnTo>
                    <a:pt x="45" y="386"/>
                  </a:lnTo>
                  <a:lnTo>
                    <a:pt x="41" y="385"/>
                  </a:lnTo>
                  <a:lnTo>
                    <a:pt x="40" y="384"/>
                  </a:lnTo>
                  <a:lnTo>
                    <a:pt x="38" y="382"/>
                  </a:lnTo>
                  <a:lnTo>
                    <a:pt x="36" y="381"/>
                  </a:lnTo>
                  <a:lnTo>
                    <a:pt x="35" y="380"/>
                  </a:lnTo>
                  <a:lnTo>
                    <a:pt x="34" y="379"/>
                  </a:lnTo>
                  <a:lnTo>
                    <a:pt x="34" y="379"/>
                  </a:lnTo>
                  <a:lnTo>
                    <a:pt x="34" y="377"/>
                  </a:lnTo>
                  <a:lnTo>
                    <a:pt x="33" y="376"/>
                  </a:lnTo>
                  <a:lnTo>
                    <a:pt x="33" y="375"/>
                  </a:lnTo>
                  <a:lnTo>
                    <a:pt x="33" y="374"/>
                  </a:lnTo>
                  <a:lnTo>
                    <a:pt x="33" y="373"/>
                  </a:lnTo>
                  <a:lnTo>
                    <a:pt x="33" y="366"/>
                  </a:lnTo>
                  <a:lnTo>
                    <a:pt x="33" y="366"/>
                  </a:lnTo>
                  <a:lnTo>
                    <a:pt x="32" y="363"/>
                  </a:lnTo>
                  <a:lnTo>
                    <a:pt x="28" y="359"/>
                  </a:lnTo>
                  <a:lnTo>
                    <a:pt x="27" y="358"/>
                  </a:lnTo>
                  <a:lnTo>
                    <a:pt x="26" y="358"/>
                  </a:lnTo>
                  <a:lnTo>
                    <a:pt x="23" y="360"/>
                  </a:lnTo>
                  <a:lnTo>
                    <a:pt x="22" y="361"/>
                  </a:lnTo>
                  <a:lnTo>
                    <a:pt x="21" y="361"/>
                  </a:lnTo>
                  <a:lnTo>
                    <a:pt x="20" y="362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3"/>
                  </a:lnTo>
                  <a:lnTo>
                    <a:pt x="19" y="363"/>
                  </a:lnTo>
                  <a:lnTo>
                    <a:pt x="19" y="363"/>
                  </a:lnTo>
                  <a:lnTo>
                    <a:pt x="17" y="364"/>
                  </a:lnTo>
                  <a:lnTo>
                    <a:pt x="16" y="364"/>
                  </a:lnTo>
                  <a:lnTo>
                    <a:pt x="15" y="365"/>
                  </a:lnTo>
                  <a:lnTo>
                    <a:pt x="13" y="365"/>
                  </a:lnTo>
                  <a:lnTo>
                    <a:pt x="11" y="364"/>
                  </a:lnTo>
                  <a:lnTo>
                    <a:pt x="9" y="363"/>
                  </a:lnTo>
                  <a:lnTo>
                    <a:pt x="7" y="363"/>
                  </a:lnTo>
                  <a:lnTo>
                    <a:pt x="7" y="357"/>
                  </a:lnTo>
                  <a:lnTo>
                    <a:pt x="9" y="355"/>
                  </a:lnTo>
                  <a:lnTo>
                    <a:pt x="8" y="354"/>
                  </a:lnTo>
                  <a:lnTo>
                    <a:pt x="8" y="353"/>
                  </a:lnTo>
                  <a:lnTo>
                    <a:pt x="7" y="353"/>
                  </a:lnTo>
                  <a:lnTo>
                    <a:pt x="7" y="352"/>
                  </a:lnTo>
                  <a:lnTo>
                    <a:pt x="7" y="351"/>
                  </a:lnTo>
                  <a:lnTo>
                    <a:pt x="6" y="349"/>
                  </a:lnTo>
                  <a:lnTo>
                    <a:pt x="6" y="348"/>
                  </a:lnTo>
                  <a:lnTo>
                    <a:pt x="5" y="347"/>
                  </a:lnTo>
                  <a:lnTo>
                    <a:pt x="5" y="346"/>
                  </a:lnTo>
                  <a:lnTo>
                    <a:pt x="4" y="345"/>
                  </a:lnTo>
                  <a:lnTo>
                    <a:pt x="3" y="344"/>
                  </a:lnTo>
                  <a:lnTo>
                    <a:pt x="3" y="344"/>
                  </a:lnTo>
                  <a:lnTo>
                    <a:pt x="3" y="341"/>
                  </a:lnTo>
                  <a:lnTo>
                    <a:pt x="3" y="340"/>
                  </a:lnTo>
                  <a:lnTo>
                    <a:pt x="3" y="339"/>
                  </a:lnTo>
                  <a:lnTo>
                    <a:pt x="3" y="338"/>
                  </a:lnTo>
                  <a:lnTo>
                    <a:pt x="3" y="335"/>
                  </a:lnTo>
                  <a:lnTo>
                    <a:pt x="3" y="335"/>
                  </a:lnTo>
                  <a:lnTo>
                    <a:pt x="4" y="334"/>
                  </a:lnTo>
                  <a:lnTo>
                    <a:pt x="4" y="334"/>
                  </a:lnTo>
                  <a:lnTo>
                    <a:pt x="4" y="334"/>
                  </a:lnTo>
                  <a:lnTo>
                    <a:pt x="5" y="334"/>
                  </a:lnTo>
                  <a:lnTo>
                    <a:pt x="5" y="334"/>
                  </a:lnTo>
                  <a:lnTo>
                    <a:pt x="6" y="334"/>
                  </a:lnTo>
                  <a:lnTo>
                    <a:pt x="7" y="335"/>
                  </a:lnTo>
                  <a:lnTo>
                    <a:pt x="7" y="335"/>
                  </a:lnTo>
                  <a:lnTo>
                    <a:pt x="8" y="335"/>
                  </a:lnTo>
                  <a:lnTo>
                    <a:pt x="9" y="335"/>
                  </a:lnTo>
                  <a:lnTo>
                    <a:pt x="11" y="335"/>
                  </a:lnTo>
                  <a:lnTo>
                    <a:pt x="12" y="335"/>
                  </a:lnTo>
                  <a:lnTo>
                    <a:pt x="13" y="334"/>
                  </a:lnTo>
                  <a:lnTo>
                    <a:pt x="14" y="334"/>
                  </a:lnTo>
                  <a:lnTo>
                    <a:pt x="15" y="333"/>
                  </a:lnTo>
                  <a:lnTo>
                    <a:pt x="15" y="333"/>
                  </a:lnTo>
                  <a:lnTo>
                    <a:pt x="16" y="332"/>
                  </a:lnTo>
                  <a:lnTo>
                    <a:pt x="16" y="331"/>
                  </a:lnTo>
                  <a:lnTo>
                    <a:pt x="16" y="330"/>
                  </a:lnTo>
                  <a:lnTo>
                    <a:pt x="15" y="330"/>
                  </a:lnTo>
                  <a:lnTo>
                    <a:pt x="14" y="329"/>
                  </a:lnTo>
                  <a:lnTo>
                    <a:pt x="12" y="329"/>
                  </a:lnTo>
                  <a:lnTo>
                    <a:pt x="10" y="329"/>
                  </a:lnTo>
                  <a:lnTo>
                    <a:pt x="7" y="329"/>
                  </a:lnTo>
                  <a:lnTo>
                    <a:pt x="6" y="329"/>
                  </a:lnTo>
                  <a:lnTo>
                    <a:pt x="5" y="328"/>
                  </a:lnTo>
                  <a:lnTo>
                    <a:pt x="4" y="328"/>
                  </a:lnTo>
                  <a:lnTo>
                    <a:pt x="1" y="325"/>
                  </a:lnTo>
                  <a:lnTo>
                    <a:pt x="0" y="324"/>
                  </a:lnTo>
                  <a:lnTo>
                    <a:pt x="0" y="323"/>
                  </a:lnTo>
                  <a:lnTo>
                    <a:pt x="1" y="322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3" y="321"/>
                  </a:lnTo>
                  <a:lnTo>
                    <a:pt x="3" y="321"/>
                  </a:lnTo>
                  <a:lnTo>
                    <a:pt x="7" y="322"/>
                  </a:lnTo>
                  <a:lnTo>
                    <a:pt x="7" y="322"/>
                  </a:lnTo>
                  <a:lnTo>
                    <a:pt x="8" y="322"/>
                  </a:lnTo>
                  <a:lnTo>
                    <a:pt x="9" y="322"/>
                  </a:lnTo>
                  <a:lnTo>
                    <a:pt x="10" y="321"/>
                  </a:lnTo>
                  <a:lnTo>
                    <a:pt x="12" y="318"/>
                  </a:lnTo>
                  <a:lnTo>
                    <a:pt x="17" y="314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21" y="314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3" y="313"/>
                  </a:lnTo>
                  <a:lnTo>
                    <a:pt x="24" y="312"/>
                  </a:lnTo>
                  <a:lnTo>
                    <a:pt x="24" y="312"/>
                  </a:lnTo>
                  <a:lnTo>
                    <a:pt x="25" y="311"/>
                  </a:lnTo>
                  <a:lnTo>
                    <a:pt x="30" y="300"/>
                  </a:lnTo>
                  <a:lnTo>
                    <a:pt x="30" y="299"/>
                  </a:lnTo>
                  <a:lnTo>
                    <a:pt x="30" y="297"/>
                  </a:lnTo>
                  <a:lnTo>
                    <a:pt x="28" y="295"/>
                  </a:lnTo>
                  <a:lnTo>
                    <a:pt x="28" y="294"/>
                  </a:lnTo>
                  <a:lnTo>
                    <a:pt x="26" y="294"/>
                  </a:lnTo>
                  <a:lnTo>
                    <a:pt x="26" y="295"/>
                  </a:lnTo>
                  <a:lnTo>
                    <a:pt x="25" y="295"/>
                  </a:lnTo>
                  <a:lnTo>
                    <a:pt x="25" y="295"/>
                  </a:lnTo>
                  <a:lnTo>
                    <a:pt x="25" y="295"/>
                  </a:lnTo>
                  <a:lnTo>
                    <a:pt x="24" y="295"/>
                  </a:lnTo>
                  <a:lnTo>
                    <a:pt x="24" y="294"/>
                  </a:lnTo>
                  <a:lnTo>
                    <a:pt x="23" y="293"/>
                  </a:lnTo>
                  <a:lnTo>
                    <a:pt x="22" y="286"/>
                  </a:lnTo>
                  <a:lnTo>
                    <a:pt x="21" y="283"/>
                  </a:lnTo>
                  <a:lnTo>
                    <a:pt x="22" y="282"/>
                  </a:lnTo>
                  <a:lnTo>
                    <a:pt x="23" y="281"/>
                  </a:lnTo>
                  <a:lnTo>
                    <a:pt x="24" y="280"/>
                  </a:lnTo>
                  <a:lnTo>
                    <a:pt x="25" y="280"/>
                  </a:lnTo>
                  <a:lnTo>
                    <a:pt x="26" y="280"/>
                  </a:lnTo>
                  <a:lnTo>
                    <a:pt x="27" y="280"/>
                  </a:lnTo>
                  <a:lnTo>
                    <a:pt x="28" y="280"/>
                  </a:lnTo>
                  <a:lnTo>
                    <a:pt x="29" y="281"/>
                  </a:lnTo>
                  <a:lnTo>
                    <a:pt x="30" y="281"/>
                  </a:lnTo>
                  <a:lnTo>
                    <a:pt x="32" y="281"/>
                  </a:lnTo>
                  <a:lnTo>
                    <a:pt x="37" y="278"/>
                  </a:lnTo>
                  <a:lnTo>
                    <a:pt x="41" y="277"/>
                  </a:lnTo>
                  <a:lnTo>
                    <a:pt x="45" y="275"/>
                  </a:lnTo>
                  <a:lnTo>
                    <a:pt x="48" y="273"/>
                  </a:lnTo>
                  <a:lnTo>
                    <a:pt x="49" y="273"/>
                  </a:lnTo>
                  <a:lnTo>
                    <a:pt x="48" y="272"/>
                  </a:lnTo>
                  <a:lnTo>
                    <a:pt x="47" y="271"/>
                  </a:lnTo>
                  <a:lnTo>
                    <a:pt x="46" y="271"/>
                  </a:lnTo>
                  <a:lnTo>
                    <a:pt x="46" y="270"/>
                  </a:lnTo>
                  <a:lnTo>
                    <a:pt x="45" y="269"/>
                  </a:lnTo>
                  <a:lnTo>
                    <a:pt x="45" y="269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1" y="269"/>
                  </a:lnTo>
                  <a:lnTo>
                    <a:pt x="39" y="268"/>
                  </a:lnTo>
                  <a:lnTo>
                    <a:pt x="37" y="267"/>
                  </a:lnTo>
                  <a:lnTo>
                    <a:pt x="36" y="267"/>
                  </a:lnTo>
                  <a:lnTo>
                    <a:pt x="36" y="267"/>
                  </a:lnTo>
                  <a:lnTo>
                    <a:pt x="36" y="267"/>
                  </a:lnTo>
                  <a:lnTo>
                    <a:pt x="35" y="266"/>
                  </a:lnTo>
                  <a:lnTo>
                    <a:pt x="35" y="265"/>
                  </a:lnTo>
                  <a:lnTo>
                    <a:pt x="35" y="264"/>
                  </a:lnTo>
                  <a:lnTo>
                    <a:pt x="37" y="260"/>
                  </a:lnTo>
                  <a:lnTo>
                    <a:pt x="38" y="258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53" y="249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6" y="248"/>
                  </a:lnTo>
                  <a:lnTo>
                    <a:pt x="58" y="247"/>
                  </a:lnTo>
                  <a:lnTo>
                    <a:pt x="59" y="245"/>
                  </a:lnTo>
                  <a:lnTo>
                    <a:pt x="59" y="245"/>
                  </a:lnTo>
                  <a:lnTo>
                    <a:pt x="60" y="243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2" y="239"/>
                  </a:lnTo>
                  <a:lnTo>
                    <a:pt x="62" y="238"/>
                  </a:lnTo>
                  <a:lnTo>
                    <a:pt x="63" y="237"/>
                  </a:lnTo>
                  <a:lnTo>
                    <a:pt x="64" y="236"/>
                  </a:lnTo>
                  <a:lnTo>
                    <a:pt x="64" y="235"/>
                  </a:lnTo>
                  <a:lnTo>
                    <a:pt x="64" y="233"/>
                  </a:lnTo>
                  <a:lnTo>
                    <a:pt x="64" y="232"/>
                  </a:lnTo>
                  <a:lnTo>
                    <a:pt x="64" y="230"/>
                  </a:lnTo>
                  <a:lnTo>
                    <a:pt x="62" y="228"/>
                  </a:lnTo>
                  <a:lnTo>
                    <a:pt x="62" y="227"/>
                  </a:lnTo>
                  <a:lnTo>
                    <a:pt x="62" y="226"/>
                  </a:lnTo>
                  <a:lnTo>
                    <a:pt x="61" y="225"/>
                  </a:lnTo>
                  <a:lnTo>
                    <a:pt x="62" y="222"/>
                  </a:lnTo>
                  <a:lnTo>
                    <a:pt x="62" y="219"/>
                  </a:lnTo>
                  <a:lnTo>
                    <a:pt x="65" y="211"/>
                  </a:lnTo>
                  <a:lnTo>
                    <a:pt x="65" y="211"/>
                  </a:lnTo>
                  <a:lnTo>
                    <a:pt x="65" y="210"/>
                  </a:lnTo>
                  <a:lnTo>
                    <a:pt x="66" y="209"/>
                  </a:lnTo>
                  <a:lnTo>
                    <a:pt x="66" y="208"/>
                  </a:lnTo>
                  <a:lnTo>
                    <a:pt x="65" y="208"/>
                  </a:lnTo>
                  <a:lnTo>
                    <a:pt x="65" y="207"/>
                  </a:lnTo>
                  <a:lnTo>
                    <a:pt x="63" y="206"/>
                  </a:lnTo>
                  <a:lnTo>
                    <a:pt x="62" y="205"/>
                  </a:lnTo>
                  <a:lnTo>
                    <a:pt x="62" y="204"/>
                  </a:lnTo>
                  <a:lnTo>
                    <a:pt x="61" y="203"/>
                  </a:lnTo>
                  <a:lnTo>
                    <a:pt x="61" y="202"/>
                  </a:lnTo>
                  <a:lnTo>
                    <a:pt x="61" y="200"/>
                  </a:lnTo>
                  <a:lnTo>
                    <a:pt x="60" y="196"/>
                  </a:lnTo>
                  <a:lnTo>
                    <a:pt x="60" y="195"/>
                  </a:lnTo>
                  <a:lnTo>
                    <a:pt x="59" y="194"/>
                  </a:lnTo>
                  <a:lnTo>
                    <a:pt x="58" y="193"/>
                  </a:lnTo>
                  <a:lnTo>
                    <a:pt x="57" y="193"/>
                  </a:lnTo>
                  <a:lnTo>
                    <a:pt x="56" y="192"/>
                  </a:lnTo>
                  <a:lnTo>
                    <a:pt x="55" y="192"/>
                  </a:lnTo>
                  <a:lnTo>
                    <a:pt x="51" y="193"/>
                  </a:lnTo>
                  <a:lnTo>
                    <a:pt x="51" y="193"/>
                  </a:lnTo>
                  <a:lnTo>
                    <a:pt x="50" y="192"/>
                  </a:lnTo>
                  <a:lnTo>
                    <a:pt x="49" y="192"/>
                  </a:lnTo>
                  <a:lnTo>
                    <a:pt x="50" y="191"/>
                  </a:lnTo>
                  <a:lnTo>
                    <a:pt x="51" y="190"/>
                  </a:lnTo>
                  <a:lnTo>
                    <a:pt x="51" y="189"/>
                  </a:lnTo>
                  <a:lnTo>
                    <a:pt x="51" y="188"/>
                  </a:lnTo>
                  <a:lnTo>
                    <a:pt x="51" y="187"/>
                  </a:lnTo>
                  <a:lnTo>
                    <a:pt x="52" y="186"/>
                  </a:lnTo>
                  <a:lnTo>
                    <a:pt x="52" y="185"/>
                  </a:lnTo>
                  <a:lnTo>
                    <a:pt x="56" y="182"/>
                  </a:lnTo>
                  <a:lnTo>
                    <a:pt x="57" y="180"/>
                  </a:lnTo>
                  <a:lnTo>
                    <a:pt x="58" y="179"/>
                  </a:lnTo>
                  <a:lnTo>
                    <a:pt x="57" y="178"/>
                  </a:lnTo>
                  <a:lnTo>
                    <a:pt x="57" y="177"/>
                  </a:lnTo>
                  <a:lnTo>
                    <a:pt x="55" y="176"/>
                  </a:lnTo>
                  <a:lnTo>
                    <a:pt x="49" y="174"/>
                  </a:lnTo>
                  <a:lnTo>
                    <a:pt x="48" y="174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2"/>
                  </a:lnTo>
                  <a:lnTo>
                    <a:pt x="49" y="171"/>
                  </a:lnTo>
                  <a:lnTo>
                    <a:pt x="51" y="168"/>
                  </a:lnTo>
                  <a:lnTo>
                    <a:pt x="53" y="162"/>
                  </a:lnTo>
                  <a:lnTo>
                    <a:pt x="53" y="161"/>
                  </a:lnTo>
                  <a:lnTo>
                    <a:pt x="52" y="160"/>
                  </a:lnTo>
                  <a:lnTo>
                    <a:pt x="52" y="160"/>
                  </a:lnTo>
                  <a:lnTo>
                    <a:pt x="52" y="158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3" y="154"/>
                  </a:lnTo>
                  <a:lnTo>
                    <a:pt x="54" y="154"/>
                  </a:lnTo>
                  <a:lnTo>
                    <a:pt x="54" y="154"/>
                  </a:lnTo>
                  <a:lnTo>
                    <a:pt x="54" y="156"/>
                  </a:lnTo>
                  <a:lnTo>
                    <a:pt x="55" y="157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7" y="159"/>
                  </a:lnTo>
                  <a:lnTo>
                    <a:pt x="57" y="160"/>
                  </a:lnTo>
                  <a:lnTo>
                    <a:pt x="58" y="161"/>
                  </a:lnTo>
                  <a:lnTo>
                    <a:pt x="58" y="162"/>
                  </a:lnTo>
                  <a:lnTo>
                    <a:pt x="59" y="162"/>
                  </a:lnTo>
                  <a:lnTo>
                    <a:pt x="60" y="162"/>
                  </a:lnTo>
                  <a:lnTo>
                    <a:pt x="62" y="162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65" y="161"/>
                  </a:lnTo>
                  <a:lnTo>
                    <a:pt x="66" y="160"/>
                  </a:lnTo>
                  <a:lnTo>
                    <a:pt x="66" y="159"/>
                  </a:lnTo>
                  <a:lnTo>
                    <a:pt x="66" y="158"/>
                  </a:lnTo>
                  <a:lnTo>
                    <a:pt x="66" y="157"/>
                  </a:lnTo>
                  <a:lnTo>
                    <a:pt x="66" y="156"/>
                  </a:lnTo>
                  <a:lnTo>
                    <a:pt x="67" y="155"/>
                  </a:lnTo>
                  <a:lnTo>
                    <a:pt x="67" y="154"/>
                  </a:lnTo>
                  <a:lnTo>
                    <a:pt x="67" y="153"/>
                  </a:lnTo>
                  <a:lnTo>
                    <a:pt x="66" y="153"/>
                  </a:lnTo>
                  <a:lnTo>
                    <a:pt x="65" y="153"/>
                  </a:lnTo>
                  <a:lnTo>
                    <a:pt x="65" y="153"/>
                  </a:lnTo>
                  <a:lnTo>
                    <a:pt x="64" y="153"/>
                  </a:lnTo>
                  <a:lnTo>
                    <a:pt x="63" y="153"/>
                  </a:lnTo>
                  <a:lnTo>
                    <a:pt x="62" y="153"/>
                  </a:lnTo>
                  <a:lnTo>
                    <a:pt x="61" y="153"/>
                  </a:lnTo>
                  <a:lnTo>
                    <a:pt x="60" y="153"/>
                  </a:lnTo>
                  <a:lnTo>
                    <a:pt x="58" y="153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7" y="152"/>
                  </a:lnTo>
                  <a:lnTo>
                    <a:pt x="57" y="150"/>
                  </a:lnTo>
                  <a:lnTo>
                    <a:pt x="57" y="149"/>
                  </a:lnTo>
                  <a:lnTo>
                    <a:pt x="57" y="148"/>
                  </a:lnTo>
                  <a:lnTo>
                    <a:pt x="57" y="147"/>
                  </a:lnTo>
                  <a:lnTo>
                    <a:pt x="55" y="144"/>
                  </a:lnTo>
                  <a:lnTo>
                    <a:pt x="55" y="143"/>
                  </a:lnTo>
                  <a:lnTo>
                    <a:pt x="56" y="142"/>
                  </a:lnTo>
                  <a:lnTo>
                    <a:pt x="58" y="143"/>
                  </a:lnTo>
                  <a:lnTo>
                    <a:pt x="59" y="143"/>
                  </a:lnTo>
                  <a:lnTo>
                    <a:pt x="59" y="144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2" y="145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65" y="147"/>
                  </a:lnTo>
                  <a:lnTo>
                    <a:pt x="66" y="147"/>
                  </a:lnTo>
                  <a:lnTo>
                    <a:pt x="67" y="148"/>
                  </a:lnTo>
                  <a:lnTo>
                    <a:pt x="68" y="148"/>
                  </a:lnTo>
                  <a:lnTo>
                    <a:pt x="68" y="147"/>
                  </a:lnTo>
                  <a:lnTo>
                    <a:pt x="69" y="147"/>
                  </a:lnTo>
                  <a:lnTo>
                    <a:pt x="71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3" y="146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5" y="143"/>
                  </a:lnTo>
                  <a:lnTo>
                    <a:pt x="75" y="142"/>
                  </a:lnTo>
                  <a:lnTo>
                    <a:pt x="75" y="139"/>
                  </a:lnTo>
                  <a:lnTo>
                    <a:pt x="75" y="139"/>
                  </a:lnTo>
                  <a:lnTo>
                    <a:pt x="75" y="138"/>
                  </a:lnTo>
                  <a:lnTo>
                    <a:pt x="75" y="138"/>
                  </a:lnTo>
                  <a:lnTo>
                    <a:pt x="76" y="138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6"/>
                  </a:lnTo>
                  <a:lnTo>
                    <a:pt x="77" y="135"/>
                  </a:lnTo>
                  <a:lnTo>
                    <a:pt x="77" y="135"/>
                  </a:lnTo>
                  <a:lnTo>
                    <a:pt x="77" y="135"/>
                  </a:lnTo>
                  <a:lnTo>
                    <a:pt x="78" y="134"/>
                  </a:lnTo>
                  <a:lnTo>
                    <a:pt x="79" y="134"/>
                  </a:lnTo>
                  <a:lnTo>
                    <a:pt x="83" y="135"/>
                  </a:lnTo>
                  <a:lnTo>
                    <a:pt x="85" y="135"/>
                  </a:lnTo>
                  <a:lnTo>
                    <a:pt x="87" y="134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1" y="133"/>
                  </a:lnTo>
                  <a:lnTo>
                    <a:pt x="91" y="133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0" y="135"/>
                  </a:lnTo>
                  <a:lnTo>
                    <a:pt x="88" y="138"/>
                  </a:lnTo>
                  <a:lnTo>
                    <a:pt x="88" y="139"/>
                  </a:lnTo>
                  <a:lnTo>
                    <a:pt x="89" y="139"/>
                  </a:lnTo>
                  <a:lnTo>
                    <a:pt x="89" y="140"/>
                  </a:lnTo>
                  <a:lnTo>
                    <a:pt x="90" y="141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90" y="143"/>
                  </a:lnTo>
                  <a:lnTo>
                    <a:pt x="90" y="143"/>
                  </a:lnTo>
                  <a:lnTo>
                    <a:pt x="89" y="143"/>
                  </a:lnTo>
                  <a:lnTo>
                    <a:pt x="88" y="143"/>
                  </a:lnTo>
                  <a:lnTo>
                    <a:pt x="87" y="142"/>
                  </a:lnTo>
                  <a:lnTo>
                    <a:pt x="86" y="142"/>
                  </a:lnTo>
                  <a:lnTo>
                    <a:pt x="86" y="142"/>
                  </a:lnTo>
                  <a:lnTo>
                    <a:pt x="86" y="143"/>
                  </a:lnTo>
                  <a:lnTo>
                    <a:pt x="86" y="143"/>
                  </a:lnTo>
                  <a:lnTo>
                    <a:pt x="85" y="144"/>
                  </a:lnTo>
                  <a:lnTo>
                    <a:pt x="86" y="144"/>
                  </a:lnTo>
                  <a:lnTo>
                    <a:pt x="86" y="145"/>
                  </a:lnTo>
                  <a:lnTo>
                    <a:pt x="87" y="145"/>
                  </a:lnTo>
                  <a:lnTo>
                    <a:pt x="89" y="146"/>
                  </a:lnTo>
                  <a:lnTo>
                    <a:pt x="91" y="146"/>
                  </a:lnTo>
                  <a:lnTo>
                    <a:pt x="92" y="145"/>
                  </a:lnTo>
                  <a:lnTo>
                    <a:pt x="95" y="145"/>
                  </a:lnTo>
                  <a:lnTo>
                    <a:pt x="96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6" y="146"/>
                  </a:lnTo>
                  <a:lnTo>
                    <a:pt x="96" y="147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3" y="149"/>
                  </a:lnTo>
                  <a:lnTo>
                    <a:pt x="92" y="149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8" y="150"/>
                  </a:lnTo>
                  <a:lnTo>
                    <a:pt x="87" y="149"/>
                  </a:lnTo>
                  <a:lnTo>
                    <a:pt x="86" y="148"/>
                  </a:lnTo>
                  <a:lnTo>
                    <a:pt x="85" y="148"/>
                  </a:lnTo>
                  <a:lnTo>
                    <a:pt x="83" y="146"/>
                  </a:lnTo>
                  <a:lnTo>
                    <a:pt x="83" y="145"/>
                  </a:lnTo>
                  <a:lnTo>
                    <a:pt x="82" y="145"/>
                  </a:lnTo>
                  <a:lnTo>
                    <a:pt x="81" y="145"/>
                  </a:lnTo>
                  <a:lnTo>
                    <a:pt x="81" y="146"/>
                  </a:lnTo>
                  <a:lnTo>
                    <a:pt x="81" y="147"/>
                  </a:lnTo>
                  <a:lnTo>
                    <a:pt x="81" y="147"/>
                  </a:lnTo>
                  <a:lnTo>
                    <a:pt x="83" y="149"/>
                  </a:lnTo>
                  <a:lnTo>
                    <a:pt x="83" y="150"/>
                  </a:lnTo>
                  <a:lnTo>
                    <a:pt x="83" y="151"/>
                  </a:lnTo>
                  <a:lnTo>
                    <a:pt x="83" y="152"/>
                  </a:lnTo>
                  <a:lnTo>
                    <a:pt x="82" y="153"/>
                  </a:lnTo>
                  <a:lnTo>
                    <a:pt x="81" y="153"/>
                  </a:lnTo>
                  <a:lnTo>
                    <a:pt x="80" y="154"/>
                  </a:lnTo>
                  <a:lnTo>
                    <a:pt x="80" y="155"/>
                  </a:lnTo>
                  <a:lnTo>
                    <a:pt x="80" y="156"/>
                  </a:lnTo>
                  <a:lnTo>
                    <a:pt x="81" y="157"/>
                  </a:lnTo>
                  <a:lnTo>
                    <a:pt x="82" y="157"/>
                  </a:lnTo>
                  <a:lnTo>
                    <a:pt x="83" y="158"/>
                  </a:lnTo>
                  <a:lnTo>
                    <a:pt x="84" y="158"/>
                  </a:lnTo>
                  <a:lnTo>
                    <a:pt x="85" y="158"/>
                  </a:lnTo>
                  <a:lnTo>
                    <a:pt x="88" y="158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5" y="160"/>
                  </a:lnTo>
                  <a:lnTo>
                    <a:pt x="97" y="160"/>
                  </a:lnTo>
                  <a:lnTo>
                    <a:pt x="100" y="160"/>
                  </a:lnTo>
                  <a:lnTo>
                    <a:pt x="107" y="158"/>
                  </a:lnTo>
                  <a:lnTo>
                    <a:pt x="110" y="158"/>
                  </a:lnTo>
                  <a:lnTo>
                    <a:pt x="113" y="157"/>
                  </a:lnTo>
                  <a:lnTo>
                    <a:pt x="118" y="154"/>
                  </a:lnTo>
                  <a:lnTo>
                    <a:pt x="119" y="154"/>
                  </a:lnTo>
                  <a:lnTo>
                    <a:pt x="120" y="154"/>
                  </a:lnTo>
                  <a:lnTo>
                    <a:pt x="121" y="154"/>
                  </a:lnTo>
                  <a:lnTo>
                    <a:pt x="122" y="154"/>
                  </a:lnTo>
                  <a:lnTo>
                    <a:pt x="123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5" y="161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7" y="165"/>
                  </a:lnTo>
                  <a:lnTo>
                    <a:pt x="129" y="167"/>
                  </a:lnTo>
                  <a:lnTo>
                    <a:pt x="129" y="173"/>
                  </a:lnTo>
                  <a:lnTo>
                    <a:pt x="129" y="174"/>
                  </a:lnTo>
                  <a:lnTo>
                    <a:pt x="129" y="175"/>
                  </a:lnTo>
                  <a:lnTo>
                    <a:pt x="129" y="175"/>
                  </a:lnTo>
                  <a:lnTo>
                    <a:pt x="128" y="176"/>
                  </a:lnTo>
                  <a:lnTo>
                    <a:pt x="128" y="177"/>
                  </a:lnTo>
                  <a:lnTo>
                    <a:pt x="127" y="177"/>
                  </a:lnTo>
                  <a:lnTo>
                    <a:pt x="126" y="177"/>
                  </a:lnTo>
                  <a:lnTo>
                    <a:pt x="123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1" y="176"/>
                  </a:lnTo>
                  <a:lnTo>
                    <a:pt x="120" y="177"/>
                  </a:lnTo>
                  <a:lnTo>
                    <a:pt x="120" y="179"/>
                  </a:lnTo>
                  <a:lnTo>
                    <a:pt x="119" y="180"/>
                  </a:lnTo>
                  <a:lnTo>
                    <a:pt x="120" y="181"/>
                  </a:lnTo>
                  <a:lnTo>
                    <a:pt x="120" y="182"/>
                  </a:lnTo>
                  <a:lnTo>
                    <a:pt x="120" y="185"/>
                  </a:lnTo>
                  <a:lnTo>
                    <a:pt x="120" y="186"/>
                  </a:lnTo>
                  <a:lnTo>
                    <a:pt x="121" y="187"/>
                  </a:lnTo>
                  <a:lnTo>
                    <a:pt x="122" y="187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4" y="188"/>
                  </a:lnTo>
                  <a:lnTo>
                    <a:pt x="124" y="189"/>
                  </a:lnTo>
                  <a:lnTo>
                    <a:pt x="124" y="190"/>
                  </a:lnTo>
                  <a:lnTo>
                    <a:pt x="124" y="192"/>
                  </a:lnTo>
                  <a:lnTo>
                    <a:pt x="124" y="193"/>
                  </a:lnTo>
                  <a:lnTo>
                    <a:pt x="121" y="196"/>
                  </a:lnTo>
                  <a:lnTo>
                    <a:pt x="120" y="198"/>
                  </a:lnTo>
                  <a:lnTo>
                    <a:pt x="120" y="199"/>
                  </a:lnTo>
                  <a:lnTo>
                    <a:pt x="120" y="200"/>
                  </a:lnTo>
                  <a:lnTo>
                    <a:pt x="122" y="201"/>
                  </a:lnTo>
                  <a:lnTo>
                    <a:pt x="124" y="203"/>
                  </a:lnTo>
                  <a:lnTo>
                    <a:pt x="125" y="203"/>
                  </a:lnTo>
                  <a:lnTo>
                    <a:pt x="125" y="204"/>
                  </a:lnTo>
                  <a:lnTo>
                    <a:pt x="123" y="206"/>
                  </a:lnTo>
                  <a:lnTo>
                    <a:pt x="122" y="208"/>
                  </a:lnTo>
                  <a:lnTo>
                    <a:pt x="120" y="209"/>
                  </a:lnTo>
                  <a:lnTo>
                    <a:pt x="120" y="210"/>
                  </a:lnTo>
                  <a:lnTo>
                    <a:pt x="120" y="211"/>
                  </a:lnTo>
                  <a:lnTo>
                    <a:pt x="119" y="211"/>
                  </a:lnTo>
                  <a:lnTo>
                    <a:pt x="119" y="212"/>
                  </a:lnTo>
                  <a:lnTo>
                    <a:pt x="119" y="211"/>
                  </a:lnTo>
                  <a:lnTo>
                    <a:pt x="118" y="211"/>
                  </a:lnTo>
                  <a:lnTo>
                    <a:pt x="117" y="210"/>
                  </a:lnTo>
                  <a:lnTo>
                    <a:pt x="116" y="210"/>
                  </a:lnTo>
                  <a:lnTo>
                    <a:pt x="115" y="210"/>
                  </a:lnTo>
                  <a:lnTo>
                    <a:pt x="113" y="212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1" y="212"/>
                  </a:lnTo>
                  <a:lnTo>
                    <a:pt x="110" y="211"/>
                  </a:lnTo>
                  <a:lnTo>
                    <a:pt x="109" y="211"/>
                  </a:lnTo>
                  <a:lnTo>
                    <a:pt x="108" y="210"/>
                  </a:lnTo>
                  <a:lnTo>
                    <a:pt x="108" y="210"/>
                  </a:lnTo>
                  <a:lnTo>
                    <a:pt x="106" y="209"/>
                  </a:lnTo>
                  <a:lnTo>
                    <a:pt x="106" y="208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104" y="209"/>
                  </a:lnTo>
                  <a:lnTo>
                    <a:pt x="103" y="211"/>
                  </a:lnTo>
                  <a:lnTo>
                    <a:pt x="102" y="212"/>
                  </a:lnTo>
                  <a:lnTo>
                    <a:pt x="102" y="213"/>
                  </a:lnTo>
                  <a:lnTo>
                    <a:pt x="103" y="216"/>
                  </a:lnTo>
                  <a:lnTo>
                    <a:pt x="103" y="217"/>
                  </a:lnTo>
                  <a:lnTo>
                    <a:pt x="104" y="218"/>
                  </a:lnTo>
                  <a:lnTo>
                    <a:pt x="105" y="219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09" y="222"/>
                  </a:lnTo>
                  <a:lnTo>
                    <a:pt x="109" y="224"/>
                  </a:lnTo>
                  <a:lnTo>
                    <a:pt x="110" y="225"/>
                  </a:lnTo>
                  <a:lnTo>
                    <a:pt x="113" y="225"/>
                  </a:lnTo>
                  <a:lnTo>
                    <a:pt x="114" y="225"/>
                  </a:lnTo>
                  <a:lnTo>
                    <a:pt x="114" y="226"/>
                  </a:lnTo>
                  <a:lnTo>
                    <a:pt x="116" y="227"/>
                  </a:lnTo>
                  <a:lnTo>
                    <a:pt x="117" y="227"/>
                  </a:lnTo>
                  <a:lnTo>
                    <a:pt x="117" y="227"/>
                  </a:lnTo>
                  <a:lnTo>
                    <a:pt x="117" y="226"/>
                  </a:lnTo>
                  <a:lnTo>
                    <a:pt x="117" y="225"/>
                  </a:lnTo>
                  <a:lnTo>
                    <a:pt x="118" y="225"/>
                  </a:lnTo>
                  <a:lnTo>
                    <a:pt x="118" y="224"/>
                  </a:lnTo>
                  <a:lnTo>
                    <a:pt x="119" y="222"/>
                  </a:lnTo>
                  <a:lnTo>
                    <a:pt x="119" y="221"/>
                  </a:lnTo>
                  <a:lnTo>
                    <a:pt x="119" y="221"/>
                  </a:lnTo>
                  <a:lnTo>
                    <a:pt x="119" y="219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21" y="219"/>
                  </a:lnTo>
                  <a:lnTo>
                    <a:pt x="122" y="219"/>
                  </a:lnTo>
                  <a:lnTo>
                    <a:pt x="122" y="220"/>
                  </a:lnTo>
                  <a:lnTo>
                    <a:pt x="123" y="220"/>
                  </a:lnTo>
                  <a:lnTo>
                    <a:pt x="125" y="220"/>
                  </a:lnTo>
                  <a:lnTo>
                    <a:pt x="127" y="219"/>
                  </a:lnTo>
                  <a:lnTo>
                    <a:pt x="131" y="218"/>
                  </a:lnTo>
                  <a:lnTo>
                    <a:pt x="136" y="215"/>
                  </a:lnTo>
                  <a:lnTo>
                    <a:pt x="137" y="214"/>
                  </a:lnTo>
                  <a:lnTo>
                    <a:pt x="138" y="214"/>
                  </a:lnTo>
                  <a:lnTo>
                    <a:pt x="138" y="213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38" y="211"/>
                  </a:lnTo>
                  <a:lnTo>
                    <a:pt x="137" y="210"/>
                  </a:lnTo>
                  <a:lnTo>
                    <a:pt x="136" y="210"/>
                  </a:lnTo>
                  <a:lnTo>
                    <a:pt x="137" y="209"/>
                  </a:lnTo>
                  <a:lnTo>
                    <a:pt x="138" y="208"/>
                  </a:lnTo>
                  <a:lnTo>
                    <a:pt x="144" y="204"/>
                  </a:lnTo>
                  <a:lnTo>
                    <a:pt x="146" y="202"/>
                  </a:lnTo>
                  <a:lnTo>
                    <a:pt x="146" y="201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6" y="197"/>
                  </a:lnTo>
                  <a:lnTo>
                    <a:pt x="146" y="195"/>
                  </a:lnTo>
                  <a:lnTo>
                    <a:pt x="146" y="193"/>
                  </a:lnTo>
                  <a:lnTo>
                    <a:pt x="146" y="192"/>
                  </a:lnTo>
                  <a:lnTo>
                    <a:pt x="146" y="190"/>
                  </a:lnTo>
                  <a:lnTo>
                    <a:pt x="146" y="189"/>
                  </a:lnTo>
                  <a:lnTo>
                    <a:pt x="147" y="188"/>
                  </a:lnTo>
                  <a:lnTo>
                    <a:pt x="147" y="187"/>
                  </a:lnTo>
                  <a:lnTo>
                    <a:pt x="148" y="187"/>
                  </a:lnTo>
                  <a:lnTo>
                    <a:pt x="149" y="186"/>
                  </a:lnTo>
                  <a:lnTo>
                    <a:pt x="150" y="186"/>
                  </a:lnTo>
                  <a:lnTo>
                    <a:pt x="151" y="185"/>
                  </a:lnTo>
                  <a:lnTo>
                    <a:pt x="151" y="186"/>
                  </a:lnTo>
                  <a:lnTo>
                    <a:pt x="151" y="186"/>
                  </a:lnTo>
                  <a:lnTo>
                    <a:pt x="151" y="187"/>
                  </a:lnTo>
                  <a:lnTo>
                    <a:pt x="151" y="187"/>
                  </a:lnTo>
                  <a:lnTo>
                    <a:pt x="151" y="188"/>
                  </a:lnTo>
                  <a:lnTo>
                    <a:pt x="151" y="189"/>
                  </a:lnTo>
                  <a:lnTo>
                    <a:pt x="152" y="189"/>
                  </a:lnTo>
                  <a:lnTo>
                    <a:pt x="152" y="190"/>
                  </a:lnTo>
                  <a:lnTo>
                    <a:pt x="153" y="190"/>
                  </a:lnTo>
                  <a:lnTo>
                    <a:pt x="154" y="191"/>
                  </a:lnTo>
                  <a:lnTo>
                    <a:pt x="156" y="191"/>
                  </a:lnTo>
                  <a:lnTo>
                    <a:pt x="158" y="190"/>
                  </a:lnTo>
                  <a:lnTo>
                    <a:pt x="159" y="190"/>
                  </a:lnTo>
                  <a:lnTo>
                    <a:pt x="163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70" y="192"/>
                  </a:lnTo>
                  <a:lnTo>
                    <a:pt x="171" y="192"/>
                  </a:lnTo>
                  <a:lnTo>
                    <a:pt x="171" y="193"/>
                  </a:lnTo>
                  <a:lnTo>
                    <a:pt x="172" y="193"/>
                  </a:lnTo>
                  <a:lnTo>
                    <a:pt x="172" y="195"/>
                  </a:lnTo>
                  <a:lnTo>
                    <a:pt x="172" y="196"/>
                  </a:lnTo>
                  <a:lnTo>
                    <a:pt x="173" y="196"/>
                  </a:lnTo>
                  <a:lnTo>
                    <a:pt x="174" y="196"/>
                  </a:lnTo>
                  <a:lnTo>
                    <a:pt x="175" y="196"/>
                  </a:lnTo>
                  <a:lnTo>
                    <a:pt x="176" y="196"/>
                  </a:lnTo>
                  <a:lnTo>
                    <a:pt x="177" y="195"/>
                  </a:lnTo>
                  <a:lnTo>
                    <a:pt x="177" y="195"/>
                  </a:lnTo>
                  <a:lnTo>
                    <a:pt x="177" y="192"/>
                  </a:lnTo>
                  <a:lnTo>
                    <a:pt x="178" y="191"/>
                  </a:lnTo>
                  <a:lnTo>
                    <a:pt x="178" y="190"/>
                  </a:lnTo>
                  <a:lnTo>
                    <a:pt x="179" y="190"/>
                  </a:lnTo>
                  <a:lnTo>
                    <a:pt x="181" y="189"/>
                  </a:lnTo>
                  <a:lnTo>
                    <a:pt x="183" y="189"/>
                  </a:lnTo>
                  <a:lnTo>
                    <a:pt x="184" y="189"/>
                  </a:lnTo>
                  <a:lnTo>
                    <a:pt x="185" y="189"/>
                  </a:lnTo>
                  <a:lnTo>
                    <a:pt x="185" y="190"/>
                  </a:lnTo>
                  <a:lnTo>
                    <a:pt x="185" y="190"/>
                  </a:lnTo>
                  <a:lnTo>
                    <a:pt x="184" y="191"/>
                  </a:lnTo>
                  <a:lnTo>
                    <a:pt x="184" y="193"/>
                  </a:lnTo>
                  <a:lnTo>
                    <a:pt x="184" y="193"/>
                  </a:lnTo>
                  <a:lnTo>
                    <a:pt x="184" y="194"/>
                  </a:lnTo>
                  <a:lnTo>
                    <a:pt x="184" y="194"/>
                  </a:lnTo>
                  <a:lnTo>
                    <a:pt x="184" y="195"/>
                  </a:lnTo>
                  <a:lnTo>
                    <a:pt x="188" y="198"/>
                  </a:lnTo>
                  <a:lnTo>
                    <a:pt x="190" y="199"/>
                  </a:lnTo>
                  <a:lnTo>
                    <a:pt x="191" y="200"/>
                  </a:lnTo>
                  <a:lnTo>
                    <a:pt x="193" y="200"/>
                  </a:lnTo>
                  <a:lnTo>
                    <a:pt x="195" y="199"/>
                  </a:lnTo>
                  <a:lnTo>
                    <a:pt x="195" y="199"/>
                  </a:lnTo>
                  <a:lnTo>
                    <a:pt x="196" y="199"/>
                  </a:lnTo>
                  <a:lnTo>
                    <a:pt x="196" y="199"/>
                  </a:lnTo>
                  <a:lnTo>
                    <a:pt x="197" y="199"/>
                  </a:lnTo>
                  <a:lnTo>
                    <a:pt x="198" y="199"/>
                  </a:lnTo>
                  <a:lnTo>
                    <a:pt x="198" y="198"/>
                  </a:lnTo>
                  <a:lnTo>
                    <a:pt x="199" y="198"/>
                  </a:lnTo>
                  <a:lnTo>
                    <a:pt x="199" y="196"/>
                  </a:lnTo>
                  <a:lnTo>
                    <a:pt x="200" y="196"/>
                  </a:lnTo>
                  <a:lnTo>
                    <a:pt x="200" y="195"/>
                  </a:lnTo>
                  <a:lnTo>
                    <a:pt x="200" y="195"/>
                  </a:lnTo>
                  <a:lnTo>
                    <a:pt x="200" y="194"/>
                  </a:lnTo>
                  <a:lnTo>
                    <a:pt x="199" y="192"/>
                  </a:lnTo>
                  <a:lnTo>
                    <a:pt x="196" y="188"/>
                  </a:lnTo>
                  <a:lnTo>
                    <a:pt x="195" y="187"/>
                  </a:lnTo>
                  <a:lnTo>
                    <a:pt x="195" y="185"/>
                  </a:lnTo>
                  <a:lnTo>
                    <a:pt x="195" y="180"/>
                  </a:lnTo>
                  <a:lnTo>
                    <a:pt x="194" y="178"/>
                  </a:lnTo>
                  <a:lnTo>
                    <a:pt x="194" y="177"/>
                  </a:lnTo>
                  <a:lnTo>
                    <a:pt x="194" y="177"/>
                  </a:lnTo>
                  <a:lnTo>
                    <a:pt x="194" y="176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5" y="173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9"/>
                  </a:lnTo>
                  <a:lnTo>
                    <a:pt x="195" y="169"/>
                  </a:lnTo>
                  <a:lnTo>
                    <a:pt x="195" y="169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0"/>
                  </a:lnTo>
                  <a:lnTo>
                    <a:pt x="198" y="170"/>
                  </a:lnTo>
                  <a:lnTo>
                    <a:pt x="198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200" y="172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4"/>
                  </a:lnTo>
                  <a:lnTo>
                    <a:pt x="201" y="174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4" y="174"/>
                  </a:lnTo>
                  <a:lnTo>
                    <a:pt x="210" y="172"/>
                  </a:lnTo>
                  <a:lnTo>
                    <a:pt x="211" y="171"/>
                  </a:lnTo>
                  <a:lnTo>
                    <a:pt x="211" y="171"/>
                  </a:lnTo>
                  <a:lnTo>
                    <a:pt x="212" y="170"/>
                  </a:lnTo>
                  <a:lnTo>
                    <a:pt x="212" y="169"/>
                  </a:lnTo>
                  <a:lnTo>
                    <a:pt x="212" y="167"/>
                  </a:lnTo>
                  <a:lnTo>
                    <a:pt x="211" y="164"/>
                  </a:lnTo>
                  <a:lnTo>
                    <a:pt x="210" y="162"/>
                  </a:lnTo>
                  <a:lnTo>
                    <a:pt x="210" y="161"/>
                  </a:lnTo>
                  <a:lnTo>
                    <a:pt x="208" y="160"/>
                  </a:lnTo>
                  <a:lnTo>
                    <a:pt x="205" y="157"/>
                  </a:lnTo>
                  <a:lnTo>
                    <a:pt x="204" y="157"/>
                  </a:lnTo>
                  <a:lnTo>
                    <a:pt x="204" y="157"/>
                  </a:lnTo>
                  <a:lnTo>
                    <a:pt x="203" y="157"/>
                  </a:lnTo>
                  <a:lnTo>
                    <a:pt x="203" y="157"/>
                  </a:lnTo>
                  <a:lnTo>
                    <a:pt x="202" y="157"/>
                  </a:lnTo>
                  <a:lnTo>
                    <a:pt x="199" y="157"/>
                  </a:lnTo>
                  <a:lnTo>
                    <a:pt x="197" y="156"/>
                  </a:lnTo>
                  <a:lnTo>
                    <a:pt x="193" y="151"/>
                  </a:lnTo>
                  <a:lnTo>
                    <a:pt x="192" y="150"/>
                  </a:lnTo>
                  <a:lnTo>
                    <a:pt x="192" y="150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8"/>
                  </a:lnTo>
                  <a:lnTo>
                    <a:pt x="194" y="148"/>
                  </a:lnTo>
                  <a:lnTo>
                    <a:pt x="195" y="148"/>
                  </a:lnTo>
                  <a:lnTo>
                    <a:pt x="197" y="148"/>
                  </a:lnTo>
                  <a:lnTo>
                    <a:pt x="198" y="147"/>
                  </a:lnTo>
                  <a:lnTo>
                    <a:pt x="198" y="147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0" y="145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0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6"/>
                  </a:lnTo>
                  <a:lnTo>
                    <a:pt x="198" y="135"/>
                  </a:lnTo>
                  <a:lnTo>
                    <a:pt x="198" y="135"/>
                  </a:lnTo>
                  <a:lnTo>
                    <a:pt x="200" y="134"/>
                  </a:lnTo>
                  <a:lnTo>
                    <a:pt x="202" y="134"/>
                  </a:lnTo>
                  <a:lnTo>
                    <a:pt x="207" y="131"/>
                  </a:lnTo>
                  <a:lnTo>
                    <a:pt x="208" y="131"/>
                  </a:lnTo>
                  <a:lnTo>
                    <a:pt x="209" y="131"/>
                  </a:lnTo>
                  <a:lnTo>
                    <a:pt x="210" y="131"/>
                  </a:lnTo>
                  <a:lnTo>
                    <a:pt x="214" y="131"/>
                  </a:lnTo>
                  <a:lnTo>
                    <a:pt x="221" y="128"/>
                  </a:lnTo>
                  <a:lnTo>
                    <a:pt x="221" y="128"/>
                  </a:lnTo>
                  <a:lnTo>
                    <a:pt x="223" y="128"/>
                  </a:lnTo>
                  <a:lnTo>
                    <a:pt x="224" y="129"/>
                  </a:lnTo>
                  <a:lnTo>
                    <a:pt x="225" y="128"/>
                  </a:lnTo>
                  <a:lnTo>
                    <a:pt x="226" y="128"/>
                  </a:lnTo>
                  <a:lnTo>
                    <a:pt x="227" y="128"/>
                  </a:lnTo>
                  <a:lnTo>
                    <a:pt x="228" y="129"/>
                  </a:lnTo>
                  <a:lnTo>
                    <a:pt x="229" y="129"/>
                  </a:lnTo>
                  <a:lnTo>
                    <a:pt x="230" y="129"/>
                  </a:lnTo>
                  <a:lnTo>
                    <a:pt x="231" y="129"/>
                  </a:lnTo>
                  <a:lnTo>
                    <a:pt x="232" y="129"/>
                  </a:lnTo>
                  <a:lnTo>
                    <a:pt x="232" y="128"/>
                  </a:lnTo>
                  <a:lnTo>
                    <a:pt x="233" y="128"/>
                  </a:lnTo>
                  <a:lnTo>
                    <a:pt x="233" y="128"/>
                  </a:lnTo>
                  <a:lnTo>
                    <a:pt x="234" y="127"/>
                  </a:lnTo>
                  <a:lnTo>
                    <a:pt x="234" y="127"/>
                  </a:lnTo>
                  <a:lnTo>
                    <a:pt x="234" y="127"/>
                  </a:lnTo>
                  <a:lnTo>
                    <a:pt x="235" y="126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5" y="123"/>
                  </a:lnTo>
                  <a:lnTo>
                    <a:pt x="235" y="122"/>
                  </a:lnTo>
                  <a:lnTo>
                    <a:pt x="235" y="122"/>
                  </a:lnTo>
                  <a:lnTo>
                    <a:pt x="235" y="121"/>
                  </a:lnTo>
                  <a:lnTo>
                    <a:pt x="235" y="121"/>
                  </a:lnTo>
                  <a:lnTo>
                    <a:pt x="233" y="119"/>
                  </a:lnTo>
                  <a:lnTo>
                    <a:pt x="233" y="118"/>
                  </a:lnTo>
                  <a:lnTo>
                    <a:pt x="233" y="118"/>
                  </a:lnTo>
                  <a:lnTo>
                    <a:pt x="232" y="117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33" y="115"/>
                  </a:lnTo>
                  <a:lnTo>
                    <a:pt x="233" y="115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3"/>
                  </a:lnTo>
                  <a:lnTo>
                    <a:pt x="232" y="112"/>
                  </a:lnTo>
                  <a:lnTo>
                    <a:pt x="232" y="111"/>
                  </a:lnTo>
                  <a:lnTo>
                    <a:pt x="232" y="111"/>
                  </a:lnTo>
                  <a:lnTo>
                    <a:pt x="232" y="110"/>
                  </a:lnTo>
                  <a:lnTo>
                    <a:pt x="232" y="109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3" y="108"/>
                  </a:lnTo>
                  <a:lnTo>
                    <a:pt x="233" y="107"/>
                  </a:lnTo>
                  <a:lnTo>
                    <a:pt x="232" y="107"/>
                  </a:lnTo>
                  <a:lnTo>
                    <a:pt x="232" y="106"/>
                  </a:lnTo>
                  <a:lnTo>
                    <a:pt x="232" y="106"/>
                  </a:lnTo>
                  <a:lnTo>
                    <a:pt x="231" y="105"/>
                  </a:lnTo>
                  <a:lnTo>
                    <a:pt x="231" y="105"/>
                  </a:lnTo>
                  <a:lnTo>
                    <a:pt x="230" y="105"/>
                  </a:lnTo>
                  <a:lnTo>
                    <a:pt x="229" y="105"/>
                  </a:lnTo>
                  <a:lnTo>
                    <a:pt x="229" y="105"/>
                  </a:lnTo>
                  <a:lnTo>
                    <a:pt x="227" y="105"/>
                  </a:lnTo>
                  <a:lnTo>
                    <a:pt x="225" y="106"/>
                  </a:lnTo>
                  <a:lnTo>
                    <a:pt x="224" y="106"/>
                  </a:lnTo>
                  <a:lnTo>
                    <a:pt x="224" y="107"/>
                  </a:lnTo>
                  <a:lnTo>
                    <a:pt x="223" y="108"/>
                  </a:lnTo>
                  <a:lnTo>
                    <a:pt x="222" y="110"/>
                  </a:lnTo>
                  <a:lnTo>
                    <a:pt x="222" y="111"/>
                  </a:lnTo>
                  <a:lnTo>
                    <a:pt x="221" y="111"/>
                  </a:lnTo>
                  <a:lnTo>
                    <a:pt x="221" y="112"/>
                  </a:lnTo>
                  <a:lnTo>
                    <a:pt x="220" y="112"/>
                  </a:lnTo>
                  <a:lnTo>
                    <a:pt x="219" y="112"/>
                  </a:lnTo>
                  <a:lnTo>
                    <a:pt x="217" y="112"/>
                  </a:lnTo>
                  <a:lnTo>
                    <a:pt x="216" y="112"/>
                  </a:lnTo>
                  <a:lnTo>
                    <a:pt x="215" y="112"/>
                  </a:lnTo>
                  <a:lnTo>
                    <a:pt x="214" y="111"/>
                  </a:lnTo>
                  <a:lnTo>
                    <a:pt x="213" y="112"/>
                  </a:lnTo>
                  <a:lnTo>
                    <a:pt x="211" y="112"/>
                  </a:lnTo>
                  <a:lnTo>
                    <a:pt x="210" y="113"/>
                  </a:lnTo>
                  <a:lnTo>
                    <a:pt x="208" y="114"/>
                  </a:lnTo>
                  <a:lnTo>
                    <a:pt x="204" y="114"/>
                  </a:lnTo>
                  <a:lnTo>
                    <a:pt x="203" y="115"/>
                  </a:lnTo>
                  <a:lnTo>
                    <a:pt x="202" y="115"/>
                  </a:lnTo>
                  <a:lnTo>
                    <a:pt x="201" y="115"/>
                  </a:lnTo>
                  <a:lnTo>
                    <a:pt x="199" y="113"/>
                  </a:lnTo>
                  <a:lnTo>
                    <a:pt x="198" y="113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4" y="112"/>
                  </a:lnTo>
                  <a:lnTo>
                    <a:pt x="192" y="113"/>
                  </a:lnTo>
                  <a:lnTo>
                    <a:pt x="192" y="113"/>
                  </a:lnTo>
                  <a:lnTo>
                    <a:pt x="191" y="113"/>
                  </a:lnTo>
                  <a:lnTo>
                    <a:pt x="191" y="113"/>
                  </a:lnTo>
                  <a:lnTo>
                    <a:pt x="188" y="111"/>
                  </a:lnTo>
                  <a:lnTo>
                    <a:pt x="187" y="110"/>
                  </a:lnTo>
                  <a:lnTo>
                    <a:pt x="186" y="110"/>
                  </a:lnTo>
                  <a:lnTo>
                    <a:pt x="185" y="110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83" y="109"/>
                  </a:lnTo>
                  <a:lnTo>
                    <a:pt x="182" y="109"/>
                  </a:lnTo>
                  <a:lnTo>
                    <a:pt x="181" y="106"/>
                  </a:lnTo>
                  <a:lnTo>
                    <a:pt x="180" y="105"/>
                  </a:lnTo>
                  <a:lnTo>
                    <a:pt x="179" y="105"/>
                  </a:lnTo>
                  <a:lnTo>
                    <a:pt x="178" y="105"/>
                  </a:lnTo>
                  <a:lnTo>
                    <a:pt x="178" y="105"/>
                  </a:lnTo>
                  <a:lnTo>
                    <a:pt x="177" y="104"/>
                  </a:lnTo>
                  <a:lnTo>
                    <a:pt x="176" y="103"/>
                  </a:lnTo>
                  <a:lnTo>
                    <a:pt x="176" y="103"/>
                  </a:lnTo>
                  <a:lnTo>
                    <a:pt x="175" y="101"/>
                  </a:lnTo>
                  <a:lnTo>
                    <a:pt x="174" y="97"/>
                  </a:lnTo>
                  <a:lnTo>
                    <a:pt x="172" y="87"/>
                  </a:lnTo>
                  <a:lnTo>
                    <a:pt x="172" y="86"/>
                  </a:lnTo>
                  <a:lnTo>
                    <a:pt x="172" y="85"/>
                  </a:lnTo>
                  <a:lnTo>
                    <a:pt x="171" y="84"/>
                  </a:lnTo>
                  <a:lnTo>
                    <a:pt x="171" y="83"/>
                  </a:lnTo>
                  <a:lnTo>
                    <a:pt x="172" y="83"/>
                  </a:lnTo>
                  <a:lnTo>
                    <a:pt x="173" y="83"/>
                  </a:lnTo>
                  <a:lnTo>
                    <a:pt x="174" y="83"/>
                  </a:lnTo>
                  <a:lnTo>
                    <a:pt x="174" y="82"/>
                  </a:lnTo>
                  <a:lnTo>
                    <a:pt x="174" y="80"/>
                  </a:lnTo>
                  <a:lnTo>
                    <a:pt x="174" y="79"/>
                  </a:lnTo>
                  <a:lnTo>
                    <a:pt x="174" y="77"/>
                  </a:lnTo>
                  <a:lnTo>
                    <a:pt x="176" y="75"/>
                  </a:lnTo>
                  <a:lnTo>
                    <a:pt x="177" y="75"/>
                  </a:lnTo>
                  <a:lnTo>
                    <a:pt x="177" y="74"/>
                  </a:lnTo>
                  <a:lnTo>
                    <a:pt x="178" y="73"/>
                  </a:lnTo>
                  <a:lnTo>
                    <a:pt x="179" y="73"/>
                  </a:lnTo>
                  <a:lnTo>
                    <a:pt x="181" y="73"/>
                  </a:lnTo>
                  <a:lnTo>
                    <a:pt x="181" y="72"/>
                  </a:lnTo>
                  <a:lnTo>
                    <a:pt x="182" y="71"/>
                  </a:lnTo>
                  <a:lnTo>
                    <a:pt x="182" y="70"/>
                  </a:lnTo>
                  <a:lnTo>
                    <a:pt x="183" y="70"/>
                  </a:lnTo>
                  <a:lnTo>
                    <a:pt x="183" y="69"/>
                  </a:lnTo>
                  <a:lnTo>
                    <a:pt x="187" y="70"/>
                  </a:lnTo>
                  <a:lnTo>
                    <a:pt x="188" y="70"/>
                  </a:lnTo>
                  <a:lnTo>
                    <a:pt x="189" y="70"/>
                  </a:lnTo>
                  <a:lnTo>
                    <a:pt x="190" y="69"/>
                  </a:lnTo>
                  <a:lnTo>
                    <a:pt x="191" y="68"/>
                  </a:lnTo>
                  <a:lnTo>
                    <a:pt x="192" y="67"/>
                  </a:lnTo>
                  <a:lnTo>
                    <a:pt x="192" y="67"/>
                  </a:lnTo>
                  <a:lnTo>
                    <a:pt x="193" y="67"/>
                  </a:lnTo>
                  <a:lnTo>
                    <a:pt x="193" y="66"/>
                  </a:lnTo>
                  <a:lnTo>
                    <a:pt x="194" y="66"/>
                  </a:lnTo>
                  <a:lnTo>
                    <a:pt x="194" y="65"/>
                  </a:lnTo>
                  <a:lnTo>
                    <a:pt x="194" y="64"/>
                  </a:lnTo>
                  <a:lnTo>
                    <a:pt x="194" y="63"/>
                  </a:lnTo>
                  <a:lnTo>
                    <a:pt x="195" y="63"/>
                  </a:lnTo>
                  <a:lnTo>
                    <a:pt x="199" y="60"/>
                  </a:lnTo>
                  <a:lnTo>
                    <a:pt x="200" y="59"/>
                  </a:lnTo>
                  <a:lnTo>
                    <a:pt x="200" y="58"/>
                  </a:lnTo>
                  <a:lnTo>
                    <a:pt x="200" y="58"/>
                  </a:lnTo>
                  <a:lnTo>
                    <a:pt x="201" y="57"/>
                  </a:lnTo>
                  <a:lnTo>
                    <a:pt x="201" y="57"/>
                  </a:lnTo>
                  <a:lnTo>
                    <a:pt x="203" y="56"/>
                  </a:lnTo>
                  <a:lnTo>
                    <a:pt x="204" y="56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7" y="54"/>
                  </a:lnTo>
                  <a:lnTo>
                    <a:pt x="207" y="53"/>
                  </a:lnTo>
                  <a:lnTo>
                    <a:pt x="208" y="52"/>
                  </a:lnTo>
                  <a:lnTo>
                    <a:pt x="208" y="51"/>
                  </a:lnTo>
                  <a:lnTo>
                    <a:pt x="209" y="51"/>
                  </a:lnTo>
                  <a:lnTo>
                    <a:pt x="211" y="50"/>
                  </a:lnTo>
                  <a:lnTo>
                    <a:pt x="212" y="50"/>
                  </a:lnTo>
                  <a:lnTo>
                    <a:pt x="213" y="50"/>
                  </a:lnTo>
                  <a:lnTo>
                    <a:pt x="213" y="50"/>
                  </a:lnTo>
                  <a:lnTo>
                    <a:pt x="214" y="50"/>
                  </a:lnTo>
                  <a:lnTo>
                    <a:pt x="214" y="49"/>
                  </a:lnTo>
                  <a:lnTo>
                    <a:pt x="214" y="48"/>
                  </a:lnTo>
                  <a:lnTo>
                    <a:pt x="214" y="47"/>
                  </a:lnTo>
                  <a:lnTo>
                    <a:pt x="216" y="46"/>
                  </a:lnTo>
                  <a:lnTo>
                    <a:pt x="218" y="46"/>
                  </a:lnTo>
                  <a:lnTo>
                    <a:pt x="220" y="46"/>
                  </a:lnTo>
                  <a:lnTo>
                    <a:pt x="222" y="46"/>
                  </a:lnTo>
                  <a:lnTo>
                    <a:pt x="224" y="44"/>
                  </a:lnTo>
                  <a:lnTo>
                    <a:pt x="225" y="44"/>
                  </a:lnTo>
                  <a:lnTo>
                    <a:pt x="226" y="43"/>
                  </a:lnTo>
                  <a:lnTo>
                    <a:pt x="227" y="42"/>
                  </a:lnTo>
                  <a:lnTo>
                    <a:pt x="228" y="42"/>
                  </a:lnTo>
                  <a:lnTo>
                    <a:pt x="228" y="41"/>
                  </a:lnTo>
                  <a:lnTo>
                    <a:pt x="229" y="40"/>
                  </a:lnTo>
                  <a:lnTo>
                    <a:pt x="229" y="39"/>
                  </a:lnTo>
                  <a:lnTo>
                    <a:pt x="230" y="38"/>
                  </a:lnTo>
                  <a:lnTo>
                    <a:pt x="231" y="37"/>
                  </a:lnTo>
                  <a:lnTo>
                    <a:pt x="232" y="37"/>
                  </a:lnTo>
                  <a:lnTo>
                    <a:pt x="234" y="37"/>
                  </a:lnTo>
                  <a:lnTo>
                    <a:pt x="235" y="37"/>
                  </a:lnTo>
                  <a:lnTo>
                    <a:pt x="236" y="36"/>
                  </a:lnTo>
                  <a:lnTo>
                    <a:pt x="236" y="37"/>
                  </a:lnTo>
                  <a:lnTo>
                    <a:pt x="238" y="36"/>
                  </a:lnTo>
                  <a:lnTo>
                    <a:pt x="238" y="35"/>
                  </a:lnTo>
                  <a:lnTo>
                    <a:pt x="238" y="34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42" y="34"/>
                  </a:lnTo>
                  <a:lnTo>
                    <a:pt x="243" y="33"/>
                  </a:lnTo>
                  <a:lnTo>
                    <a:pt x="244" y="32"/>
                  </a:lnTo>
                  <a:lnTo>
                    <a:pt x="247" y="31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5" y="27"/>
                  </a:lnTo>
                  <a:lnTo>
                    <a:pt x="256" y="27"/>
                  </a:lnTo>
                  <a:lnTo>
                    <a:pt x="258" y="26"/>
                  </a:lnTo>
                  <a:lnTo>
                    <a:pt x="258" y="26"/>
                  </a:lnTo>
                  <a:lnTo>
                    <a:pt x="259" y="24"/>
                  </a:lnTo>
                  <a:lnTo>
                    <a:pt x="262" y="23"/>
                  </a:lnTo>
                  <a:lnTo>
                    <a:pt x="264" y="22"/>
                  </a:lnTo>
                  <a:lnTo>
                    <a:pt x="265" y="21"/>
                  </a:lnTo>
                  <a:lnTo>
                    <a:pt x="265" y="19"/>
                  </a:lnTo>
                  <a:lnTo>
                    <a:pt x="268" y="18"/>
                  </a:lnTo>
                  <a:lnTo>
                    <a:pt x="269" y="18"/>
                  </a:lnTo>
                  <a:lnTo>
                    <a:pt x="269" y="17"/>
                  </a:lnTo>
                  <a:lnTo>
                    <a:pt x="269" y="16"/>
                  </a:lnTo>
                  <a:lnTo>
                    <a:pt x="270" y="15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2" y="15"/>
                  </a:lnTo>
                  <a:lnTo>
                    <a:pt x="274" y="14"/>
                  </a:lnTo>
                  <a:lnTo>
                    <a:pt x="276" y="13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79" y="13"/>
                  </a:lnTo>
                  <a:lnTo>
                    <a:pt x="279" y="13"/>
                  </a:lnTo>
                  <a:lnTo>
                    <a:pt x="280" y="13"/>
                  </a:lnTo>
                  <a:lnTo>
                    <a:pt x="281" y="13"/>
                  </a:lnTo>
                  <a:lnTo>
                    <a:pt x="281" y="13"/>
                  </a:lnTo>
                  <a:lnTo>
                    <a:pt x="283" y="13"/>
                  </a:lnTo>
                  <a:lnTo>
                    <a:pt x="283" y="13"/>
                  </a:lnTo>
                  <a:lnTo>
                    <a:pt x="283" y="12"/>
                  </a:lnTo>
                  <a:lnTo>
                    <a:pt x="283" y="10"/>
                  </a:lnTo>
                  <a:lnTo>
                    <a:pt x="284" y="10"/>
                  </a:lnTo>
                  <a:lnTo>
                    <a:pt x="284" y="9"/>
                  </a:lnTo>
                  <a:lnTo>
                    <a:pt x="284" y="9"/>
                  </a:lnTo>
                  <a:lnTo>
                    <a:pt x="284" y="8"/>
                  </a:lnTo>
                  <a:lnTo>
                    <a:pt x="284" y="7"/>
                  </a:lnTo>
                  <a:lnTo>
                    <a:pt x="284" y="6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8" y="6"/>
                  </a:lnTo>
                  <a:lnTo>
                    <a:pt x="289" y="5"/>
                  </a:lnTo>
                  <a:lnTo>
                    <a:pt x="289" y="3"/>
                  </a:lnTo>
                  <a:lnTo>
                    <a:pt x="290" y="3"/>
                  </a:lnTo>
                  <a:lnTo>
                    <a:pt x="291" y="3"/>
                  </a:lnTo>
                  <a:lnTo>
                    <a:pt x="292" y="3"/>
                  </a:lnTo>
                  <a:lnTo>
                    <a:pt x="294" y="3"/>
                  </a:lnTo>
                  <a:lnTo>
                    <a:pt x="295" y="3"/>
                  </a:lnTo>
                  <a:lnTo>
                    <a:pt x="295" y="3"/>
                  </a:lnTo>
                  <a:lnTo>
                    <a:pt x="296" y="1"/>
                  </a:lnTo>
                  <a:lnTo>
                    <a:pt x="297" y="1"/>
                  </a:lnTo>
                  <a:lnTo>
                    <a:pt x="297" y="0"/>
                  </a:lnTo>
                  <a:lnTo>
                    <a:pt x="300" y="0"/>
                  </a:lnTo>
                  <a:lnTo>
                    <a:pt x="302" y="0"/>
                  </a:lnTo>
                  <a:lnTo>
                    <a:pt x="303" y="1"/>
                  </a:lnTo>
                  <a:lnTo>
                    <a:pt x="304" y="3"/>
                  </a:lnTo>
                  <a:lnTo>
                    <a:pt x="305" y="3"/>
                  </a:lnTo>
                  <a:lnTo>
                    <a:pt x="307" y="3"/>
                  </a:lnTo>
                  <a:lnTo>
                    <a:pt x="307" y="3"/>
                  </a:lnTo>
                  <a:lnTo>
                    <a:pt x="307" y="3"/>
                  </a:lnTo>
                  <a:lnTo>
                    <a:pt x="308" y="4"/>
                  </a:lnTo>
                  <a:lnTo>
                    <a:pt x="308" y="5"/>
                  </a:lnTo>
                  <a:lnTo>
                    <a:pt x="310" y="5"/>
                  </a:lnTo>
                  <a:lnTo>
                    <a:pt x="312" y="5"/>
                  </a:lnTo>
                  <a:lnTo>
                    <a:pt x="313" y="6"/>
                  </a:lnTo>
                  <a:lnTo>
                    <a:pt x="316" y="8"/>
                  </a:lnTo>
                  <a:lnTo>
                    <a:pt x="318" y="8"/>
                  </a:lnTo>
                  <a:lnTo>
                    <a:pt x="318" y="8"/>
                  </a:lnTo>
                  <a:lnTo>
                    <a:pt x="319" y="7"/>
                  </a:lnTo>
                  <a:lnTo>
                    <a:pt x="320" y="7"/>
                  </a:lnTo>
                  <a:lnTo>
                    <a:pt x="320" y="6"/>
                  </a:lnTo>
                  <a:lnTo>
                    <a:pt x="321" y="6"/>
                  </a:lnTo>
                  <a:lnTo>
                    <a:pt x="322" y="6"/>
                  </a:lnTo>
                  <a:lnTo>
                    <a:pt x="323" y="6"/>
                  </a:lnTo>
                  <a:lnTo>
                    <a:pt x="326" y="5"/>
                  </a:lnTo>
                  <a:lnTo>
                    <a:pt x="327" y="5"/>
                  </a:lnTo>
                  <a:lnTo>
                    <a:pt x="328" y="6"/>
                  </a:lnTo>
                  <a:lnTo>
                    <a:pt x="328" y="6"/>
                  </a:lnTo>
                  <a:lnTo>
                    <a:pt x="329" y="5"/>
                  </a:lnTo>
                  <a:lnTo>
                    <a:pt x="330" y="6"/>
                  </a:lnTo>
                  <a:lnTo>
                    <a:pt x="330" y="7"/>
                  </a:lnTo>
                  <a:lnTo>
                    <a:pt x="330" y="7"/>
                  </a:lnTo>
                  <a:lnTo>
                    <a:pt x="331" y="8"/>
                  </a:lnTo>
                  <a:lnTo>
                    <a:pt x="332" y="8"/>
                  </a:lnTo>
                  <a:lnTo>
                    <a:pt x="333" y="8"/>
                  </a:lnTo>
                  <a:lnTo>
                    <a:pt x="334" y="9"/>
                  </a:lnTo>
                  <a:lnTo>
                    <a:pt x="336" y="11"/>
                  </a:lnTo>
                  <a:lnTo>
                    <a:pt x="337" y="12"/>
                  </a:lnTo>
                  <a:lnTo>
                    <a:pt x="338" y="12"/>
                  </a:lnTo>
                  <a:lnTo>
                    <a:pt x="340" y="11"/>
                  </a:lnTo>
                  <a:lnTo>
                    <a:pt x="341" y="11"/>
                  </a:lnTo>
                  <a:lnTo>
                    <a:pt x="342" y="12"/>
                  </a:lnTo>
                  <a:lnTo>
                    <a:pt x="342" y="12"/>
                  </a:lnTo>
                  <a:lnTo>
                    <a:pt x="343" y="13"/>
                  </a:lnTo>
                  <a:lnTo>
                    <a:pt x="343" y="13"/>
                  </a:lnTo>
                  <a:lnTo>
                    <a:pt x="343" y="14"/>
                  </a:lnTo>
                  <a:lnTo>
                    <a:pt x="343" y="14"/>
                  </a:lnTo>
                  <a:lnTo>
                    <a:pt x="343" y="17"/>
                  </a:lnTo>
                  <a:lnTo>
                    <a:pt x="344" y="20"/>
                  </a:lnTo>
                  <a:lnTo>
                    <a:pt x="345" y="22"/>
                  </a:lnTo>
                  <a:lnTo>
                    <a:pt x="349" y="27"/>
                  </a:lnTo>
                  <a:lnTo>
                    <a:pt x="350" y="29"/>
                  </a:lnTo>
                  <a:lnTo>
                    <a:pt x="350" y="31"/>
                  </a:lnTo>
                  <a:lnTo>
                    <a:pt x="350" y="34"/>
                  </a:lnTo>
                  <a:lnTo>
                    <a:pt x="350" y="36"/>
                  </a:lnTo>
                  <a:lnTo>
                    <a:pt x="350" y="37"/>
                  </a:lnTo>
                  <a:lnTo>
                    <a:pt x="350" y="37"/>
                  </a:lnTo>
                  <a:lnTo>
                    <a:pt x="351" y="37"/>
                  </a:lnTo>
                  <a:lnTo>
                    <a:pt x="351" y="38"/>
                  </a:lnTo>
                  <a:lnTo>
                    <a:pt x="351" y="38"/>
                  </a:lnTo>
                  <a:lnTo>
                    <a:pt x="351" y="38"/>
                  </a:lnTo>
                  <a:lnTo>
                    <a:pt x="349" y="41"/>
                  </a:lnTo>
                  <a:lnTo>
                    <a:pt x="349" y="41"/>
                  </a:lnTo>
                  <a:lnTo>
                    <a:pt x="348" y="42"/>
                  </a:lnTo>
                  <a:lnTo>
                    <a:pt x="347" y="42"/>
                  </a:lnTo>
                  <a:lnTo>
                    <a:pt x="346" y="43"/>
                  </a:lnTo>
                  <a:lnTo>
                    <a:pt x="345" y="43"/>
                  </a:lnTo>
                  <a:lnTo>
                    <a:pt x="344" y="43"/>
                  </a:lnTo>
                  <a:lnTo>
                    <a:pt x="344" y="44"/>
                  </a:lnTo>
                  <a:lnTo>
                    <a:pt x="343" y="44"/>
                  </a:lnTo>
                  <a:lnTo>
                    <a:pt x="343" y="45"/>
                  </a:lnTo>
                  <a:lnTo>
                    <a:pt x="343" y="45"/>
                  </a:lnTo>
                  <a:lnTo>
                    <a:pt x="343" y="47"/>
                  </a:lnTo>
                  <a:lnTo>
                    <a:pt x="343" y="48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44" y="50"/>
                  </a:lnTo>
                  <a:lnTo>
                    <a:pt x="343" y="50"/>
                  </a:lnTo>
                  <a:lnTo>
                    <a:pt x="342" y="51"/>
                  </a:lnTo>
                  <a:lnTo>
                    <a:pt x="342" y="51"/>
                  </a:lnTo>
                  <a:lnTo>
                    <a:pt x="341" y="52"/>
                  </a:lnTo>
                  <a:lnTo>
                    <a:pt x="341" y="53"/>
                  </a:lnTo>
                  <a:lnTo>
                    <a:pt x="342" y="54"/>
                  </a:lnTo>
                  <a:lnTo>
                    <a:pt x="342" y="54"/>
                  </a:lnTo>
                  <a:lnTo>
                    <a:pt x="343" y="55"/>
                  </a:lnTo>
                  <a:lnTo>
                    <a:pt x="344" y="55"/>
                  </a:lnTo>
                  <a:lnTo>
                    <a:pt x="344" y="56"/>
                  </a:lnTo>
                  <a:lnTo>
                    <a:pt x="343" y="57"/>
                  </a:lnTo>
                  <a:lnTo>
                    <a:pt x="341" y="61"/>
                  </a:lnTo>
                  <a:lnTo>
                    <a:pt x="340" y="64"/>
                  </a:lnTo>
                  <a:lnTo>
                    <a:pt x="339" y="66"/>
                  </a:lnTo>
                  <a:lnTo>
                    <a:pt x="339" y="66"/>
                  </a:lnTo>
                  <a:lnTo>
                    <a:pt x="339" y="67"/>
                  </a:lnTo>
                  <a:lnTo>
                    <a:pt x="336" y="71"/>
                  </a:lnTo>
                  <a:lnTo>
                    <a:pt x="334" y="73"/>
                  </a:lnTo>
                  <a:lnTo>
                    <a:pt x="334" y="76"/>
                  </a:lnTo>
                  <a:lnTo>
                    <a:pt x="332" y="77"/>
                  </a:lnTo>
                  <a:lnTo>
                    <a:pt x="331" y="77"/>
                  </a:lnTo>
                  <a:lnTo>
                    <a:pt x="330" y="78"/>
                  </a:lnTo>
                  <a:lnTo>
                    <a:pt x="329" y="79"/>
                  </a:lnTo>
                  <a:lnTo>
                    <a:pt x="329" y="79"/>
                  </a:lnTo>
                  <a:lnTo>
                    <a:pt x="329" y="80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328" y="83"/>
                  </a:lnTo>
                  <a:lnTo>
                    <a:pt x="328" y="84"/>
                  </a:lnTo>
                  <a:lnTo>
                    <a:pt x="328" y="84"/>
                  </a:lnTo>
                  <a:lnTo>
                    <a:pt x="329" y="86"/>
                  </a:lnTo>
                  <a:lnTo>
                    <a:pt x="330" y="87"/>
                  </a:lnTo>
                  <a:lnTo>
                    <a:pt x="330" y="88"/>
                  </a:lnTo>
                  <a:lnTo>
                    <a:pt x="330" y="89"/>
                  </a:lnTo>
                  <a:lnTo>
                    <a:pt x="330" y="89"/>
                  </a:lnTo>
                  <a:lnTo>
                    <a:pt x="330" y="89"/>
                  </a:lnTo>
                  <a:lnTo>
                    <a:pt x="330" y="90"/>
                  </a:lnTo>
                  <a:lnTo>
                    <a:pt x="329" y="90"/>
                  </a:lnTo>
                  <a:lnTo>
                    <a:pt x="327" y="92"/>
                  </a:lnTo>
                  <a:lnTo>
                    <a:pt x="320" y="93"/>
                  </a:lnTo>
                  <a:lnTo>
                    <a:pt x="318" y="94"/>
                  </a:lnTo>
                  <a:lnTo>
                    <a:pt x="317" y="95"/>
                  </a:lnTo>
                  <a:lnTo>
                    <a:pt x="316" y="95"/>
                  </a:lnTo>
                  <a:lnTo>
                    <a:pt x="315" y="95"/>
                  </a:lnTo>
                  <a:lnTo>
                    <a:pt x="314" y="95"/>
                  </a:lnTo>
                  <a:lnTo>
                    <a:pt x="312" y="95"/>
                  </a:lnTo>
                  <a:lnTo>
                    <a:pt x="311" y="95"/>
                  </a:lnTo>
                  <a:lnTo>
                    <a:pt x="309" y="95"/>
                  </a:lnTo>
                  <a:lnTo>
                    <a:pt x="303" y="97"/>
                  </a:lnTo>
                  <a:lnTo>
                    <a:pt x="302" y="98"/>
                  </a:lnTo>
                  <a:lnTo>
                    <a:pt x="301" y="102"/>
                  </a:lnTo>
                  <a:lnTo>
                    <a:pt x="300" y="103"/>
                  </a:lnTo>
                  <a:lnTo>
                    <a:pt x="295" y="107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295" y="109"/>
                  </a:lnTo>
                  <a:lnTo>
                    <a:pt x="295" y="110"/>
                  </a:lnTo>
                  <a:lnTo>
                    <a:pt x="296" y="111"/>
                  </a:lnTo>
                  <a:lnTo>
                    <a:pt x="297" y="112"/>
                  </a:lnTo>
                  <a:lnTo>
                    <a:pt x="298" y="113"/>
                  </a:lnTo>
                  <a:lnTo>
                    <a:pt x="301" y="121"/>
                  </a:lnTo>
                  <a:lnTo>
                    <a:pt x="302" y="122"/>
                  </a:lnTo>
                  <a:lnTo>
                    <a:pt x="302" y="123"/>
                  </a:lnTo>
                  <a:lnTo>
                    <a:pt x="303" y="124"/>
                  </a:lnTo>
                  <a:lnTo>
                    <a:pt x="302" y="126"/>
                  </a:lnTo>
                  <a:lnTo>
                    <a:pt x="301" y="127"/>
                  </a:lnTo>
                  <a:lnTo>
                    <a:pt x="301" y="128"/>
                  </a:lnTo>
                  <a:lnTo>
                    <a:pt x="301" y="129"/>
                  </a:lnTo>
                  <a:lnTo>
                    <a:pt x="301" y="131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1" y="134"/>
                  </a:lnTo>
                  <a:lnTo>
                    <a:pt x="301" y="136"/>
                  </a:lnTo>
                  <a:lnTo>
                    <a:pt x="300" y="138"/>
                  </a:lnTo>
                  <a:lnTo>
                    <a:pt x="299" y="138"/>
                  </a:lnTo>
                  <a:lnTo>
                    <a:pt x="295" y="142"/>
                  </a:lnTo>
                  <a:lnTo>
                    <a:pt x="293" y="143"/>
                  </a:lnTo>
                  <a:lnTo>
                    <a:pt x="290" y="145"/>
                  </a:lnTo>
                  <a:lnTo>
                    <a:pt x="289" y="147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90" y="149"/>
                  </a:lnTo>
                  <a:lnTo>
                    <a:pt x="291" y="149"/>
                  </a:lnTo>
                  <a:lnTo>
                    <a:pt x="291" y="150"/>
                  </a:lnTo>
                  <a:lnTo>
                    <a:pt x="293" y="153"/>
                  </a:lnTo>
                  <a:lnTo>
                    <a:pt x="293" y="154"/>
                  </a:lnTo>
                  <a:lnTo>
                    <a:pt x="293" y="156"/>
                  </a:lnTo>
                  <a:lnTo>
                    <a:pt x="293" y="157"/>
                  </a:lnTo>
                  <a:lnTo>
                    <a:pt x="294" y="158"/>
                  </a:lnTo>
                  <a:lnTo>
                    <a:pt x="295" y="159"/>
                  </a:lnTo>
                  <a:lnTo>
                    <a:pt x="295" y="160"/>
                  </a:lnTo>
                  <a:lnTo>
                    <a:pt x="296" y="162"/>
                  </a:lnTo>
                  <a:lnTo>
                    <a:pt x="296" y="163"/>
                  </a:lnTo>
                  <a:lnTo>
                    <a:pt x="295" y="164"/>
                  </a:lnTo>
                  <a:lnTo>
                    <a:pt x="295" y="164"/>
                  </a:lnTo>
                  <a:lnTo>
                    <a:pt x="296" y="165"/>
                  </a:lnTo>
                  <a:lnTo>
                    <a:pt x="296" y="166"/>
                  </a:lnTo>
                  <a:lnTo>
                    <a:pt x="296" y="167"/>
                  </a:lnTo>
                  <a:lnTo>
                    <a:pt x="296" y="169"/>
                  </a:lnTo>
                  <a:lnTo>
                    <a:pt x="295" y="170"/>
                  </a:lnTo>
                  <a:lnTo>
                    <a:pt x="293" y="172"/>
                  </a:lnTo>
                  <a:lnTo>
                    <a:pt x="293" y="173"/>
                  </a:lnTo>
                  <a:lnTo>
                    <a:pt x="293" y="173"/>
                  </a:lnTo>
                  <a:lnTo>
                    <a:pt x="294" y="175"/>
                  </a:lnTo>
                  <a:lnTo>
                    <a:pt x="294" y="176"/>
                  </a:lnTo>
                  <a:lnTo>
                    <a:pt x="295" y="176"/>
                  </a:lnTo>
                  <a:lnTo>
                    <a:pt x="296" y="176"/>
                  </a:lnTo>
                  <a:lnTo>
                    <a:pt x="296" y="176"/>
                  </a:lnTo>
                  <a:lnTo>
                    <a:pt x="296" y="177"/>
                  </a:lnTo>
                  <a:lnTo>
                    <a:pt x="297" y="178"/>
                  </a:lnTo>
                  <a:lnTo>
                    <a:pt x="298" y="179"/>
                  </a:lnTo>
                  <a:lnTo>
                    <a:pt x="299" y="180"/>
                  </a:lnTo>
                  <a:lnTo>
                    <a:pt x="301" y="180"/>
                  </a:lnTo>
                  <a:lnTo>
                    <a:pt x="301" y="181"/>
                  </a:lnTo>
                  <a:lnTo>
                    <a:pt x="302" y="182"/>
                  </a:lnTo>
                  <a:lnTo>
                    <a:pt x="302" y="182"/>
                  </a:lnTo>
                  <a:lnTo>
                    <a:pt x="302" y="183"/>
                  </a:lnTo>
                  <a:lnTo>
                    <a:pt x="300" y="185"/>
                  </a:lnTo>
                  <a:lnTo>
                    <a:pt x="300" y="185"/>
                  </a:lnTo>
                  <a:lnTo>
                    <a:pt x="300" y="186"/>
                  </a:lnTo>
                  <a:lnTo>
                    <a:pt x="301" y="187"/>
                  </a:lnTo>
                  <a:lnTo>
                    <a:pt x="301" y="188"/>
                  </a:lnTo>
                  <a:lnTo>
                    <a:pt x="302" y="189"/>
                  </a:lnTo>
                  <a:lnTo>
                    <a:pt x="303" y="189"/>
                  </a:lnTo>
                  <a:lnTo>
                    <a:pt x="304" y="189"/>
                  </a:lnTo>
                  <a:lnTo>
                    <a:pt x="306" y="189"/>
                  </a:lnTo>
                  <a:lnTo>
                    <a:pt x="307" y="188"/>
                  </a:lnTo>
                  <a:lnTo>
                    <a:pt x="308" y="187"/>
                  </a:lnTo>
                  <a:lnTo>
                    <a:pt x="308" y="187"/>
                  </a:lnTo>
                  <a:lnTo>
                    <a:pt x="308" y="186"/>
                  </a:lnTo>
                  <a:lnTo>
                    <a:pt x="308" y="185"/>
                  </a:lnTo>
                  <a:lnTo>
                    <a:pt x="308" y="185"/>
                  </a:lnTo>
                  <a:lnTo>
                    <a:pt x="308" y="184"/>
                  </a:lnTo>
                  <a:lnTo>
                    <a:pt x="309" y="183"/>
                  </a:lnTo>
                  <a:lnTo>
                    <a:pt x="309" y="182"/>
                  </a:lnTo>
                  <a:lnTo>
                    <a:pt x="310" y="182"/>
                  </a:lnTo>
                  <a:lnTo>
                    <a:pt x="310" y="182"/>
                  </a:lnTo>
                  <a:lnTo>
                    <a:pt x="311" y="181"/>
                  </a:lnTo>
                  <a:lnTo>
                    <a:pt x="311" y="181"/>
                  </a:lnTo>
                  <a:lnTo>
                    <a:pt x="313" y="182"/>
                  </a:lnTo>
                  <a:lnTo>
                    <a:pt x="314" y="183"/>
                  </a:lnTo>
                  <a:lnTo>
                    <a:pt x="318" y="186"/>
                  </a:lnTo>
                  <a:lnTo>
                    <a:pt x="320" y="187"/>
                  </a:lnTo>
                  <a:lnTo>
                    <a:pt x="322" y="189"/>
                  </a:lnTo>
                  <a:lnTo>
                    <a:pt x="323" y="190"/>
                  </a:lnTo>
                  <a:lnTo>
                    <a:pt x="324" y="190"/>
                  </a:lnTo>
                  <a:lnTo>
                    <a:pt x="325" y="190"/>
                  </a:lnTo>
                  <a:lnTo>
                    <a:pt x="327" y="191"/>
                  </a:lnTo>
                  <a:lnTo>
                    <a:pt x="329" y="191"/>
                  </a:lnTo>
                  <a:lnTo>
                    <a:pt x="329" y="191"/>
                  </a:lnTo>
                  <a:lnTo>
                    <a:pt x="330" y="191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30" y="193"/>
                  </a:lnTo>
                  <a:lnTo>
                    <a:pt x="330" y="194"/>
                  </a:lnTo>
                  <a:lnTo>
                    <a:pt x="331" y="195"/>
                  </a:lnTo>
                  <a:lnTo>
                    <a:pt x="333" y="196"/>
                  </a:lnTo>
                  <a:lnTo>
                    <a:pt x="334" y="195"/>
                  </a:lnTo>
                  <a:lnTo>
                    <a:pt x="335" y="195"/>
                  </a:lnTo>
                  <a:lnTo>
                    <a:pt x="337" y="193"/>
                  </a:lnTo>
                  <a:lnTo>
                    <a:pt x="338" y="192"/>
                  </a:lnTo>
                  <a:lnTo>
                    <a:pt x="339" y="190"/>
                  </a:lnTo>
                  <a:lnTo>
                    <a:pt x="339" y="187"/>
                  </a:lnTo>
                  <a:lnTo>
                    <a:pt x="340" y="186"/>
                  </a:lnTo>
                  <a:lnTo>
                    <a:pt x="343" y="184"/>
                  </a:lnTo>
                  <a:lnTo>
                    <a:pt x="343" y="183"/>
                  </a:lnTo>
                  <a:lnTo>
                    <a:pt x="344" y="183"/>
                  </a:lnTo>
                  <a:lnTo>
                    <a:pt x="344" y="182"/>
                  </a:lnTo>
                  <a:lnTo>
                    <a:pt x="345" y="180"/>
                  </a:lnTo>
                  <a:lnTo>
                    <a:pt x="346" y="179"/>
                  </a:lnTo>
                  <a:lnTo>
                    <a:pt x="346" y="177"/>
                  </a:lnTo>
                  <a:lnTo>
                    <a:pt x="344" y="176"/>
                  </a:lnTo>
                  <a:lnTo>
                    <a:pt x="343" y="176"/>
                  </a:lnTo>
                  <a:lnTo>
                    <a:pt x="342" y="176"/>
                  </a:lnTo>
                  <a:lnTo>
                    <a:pt x="342" y="176"/>
                  </a:lnTo>
                  <a:lnTo>
                    <a:pt x="341" y="176"/>
                  </a:lnTo>
                  <a:lnTo>
                    <a:pt x="341" y="175"/>
                  </a:lnTo>
                  <a:lnTo>
                    <a:pt x="341" y="175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42" y="173"/>
                  </a:lnTo>
                  <a:lnTo>
                    <a:pt x="342" y="172"/>
                  </a:lnTo>
                  <a:lnTo>
                    <a:pt x="341" y="171"/>
                  </a:lnTo>
                  <a:lnTo>
                    <a:pt x="340" y="169"/>
                  </a:lnTo>
                  <a:lnTo>
                    <a:pt x="339" y="169"/>
                  </a:lnTo>
                  <a:lnTo>
                    <a:pt x="339" y="167"/>
                  </a:lnTo>
                  <a:lnTo>
                    <a:pt x="339" y="166"/>
                  </a:lnTo>
                  <a:lnTo>
                    <a:pt x="338" y="165"/>
                  </a:lnTo>
                  <a:lnTo>
                    <a:pt x="337" y="164"/>
                  </a:lnTo>
                  <a:lnTo>
                    <a:pt x="336" y="164"/>
                  </a:lnTo>
                  <a:lnTo>
                    <a:pt x="335" y="164"/>
                  </a:lnTo>
                  <a:lnTo>
                    <a:pt x="334" y="164"/>
                  </a:lnTo>
                  <a:lnTo>
                    <a:pt x="332" y="164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29" y="165"/>
                  </a:lnTo>
                  <a:lnTo>
                    <a:pt x="329" y="164"/>
                  </a:lnTo>
                  <a:lnTo>
                    <a:pt x="328" y="164"/>
                  </a:lnTo>
                  <a:lnTo>
                    <a:pt x="327" y="163"/>
                  </a:lnTo>
                  <a:lnTo>
                    <a:pt x="327" y="162"/>
                  </a:lnTo>
                  <a:lnTo>
                    <a:pt x="327" y="161"/>
                  </a:lnTo>
                  <a:lnTo>
                    <a:pt x="327" y="160"/>
                  </a:lnTo>
                  <a:lnTo>
                    <a:pt x="328" y="159"/>
                  </a:lnTo>
                  <a:lnTo>
                    <a:pt x="329" y="158"/>
                  </a:lnTo>
                  <a:lnTo>
                    <a:pt x="329" y="158"/>
                  </a:lnTo>
                  <a:lnTo>
                    <a:pt x="329" y="157"/>
                  </a:lnTo>
                  <a:lnTo>
                    <a:pt x="328" y="155"/>
                  </a:lnTo>
                  <a:lnTo>
                    <a:pt x="328" y="151"/>
                  </a:lnTo>
                  <a:lnTo>
                    <a:pt x="328" y="150"/>
                  </a:lnTo>
                  <a:lnTo>
                    <a:pt x="328" y="149"/>
                  </a:lnTo>
                  <a:lnTo>
                    <a:pt x="327" y="147"/>
                  </a:lnTo>
                  <a:lnTo>
                    <a:pt x="326" y="146"/>
                  </a:lnTo>
                  <a:lnTo>
                    <a:pt x="323" y="143"/>
                  </a:lnTo>
                  <a:lnTo>
                    <a:pt x="323" y="142"/>
                  </a:lnTo>
                  <a:lnTo>
                    <a:pt x="322" y="140"/>
                  </a:lnTo>
                  <a:lnTo>
                    <a:pt x="320" y="133"/>
                  </a:lnTo>
                  <a:lnTo>
                    <a:pt x="320" y="129"/>
                  </a:lnTo>
                  <a:lnTo>
                    <a:pt x="320" y="128"/>
                  </a:lnTo>
                  <a:lnTo>
                    <a:pt x="317" y="122"/>
                  </a:lnTo>
                  <a:lnTo>
                    <a:pt x="317" y="121"/>
                  </a:lnTo>
                  <a:lnTo>
                    <a:pt x="316" y="120"/>
                  </a:lnTo>
                  <a:lnTo>
                    <a:pt x="314" y="119"/>
                  </a:lnTo>
                  <a:lnTo>
                    <a:pt x="314" y="118"/>
                  </a:lnTo>
                  <a:lnTo>
                    <a:pt x="313" y="118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3" y="116"/>
                  </a:lnTo>
                  <a:lnTo>
                    <a:pt x="314" y="115"/>
                  </a:lnTo>
                  <a:lnTo>
                    <a:pt x="314" y="114"/>
                  </a:lnTo>
                  <a:lnTo>
                    <a:pt x="316" y="112"/>
                  </a:lnTo>
                  <a:lnTo>
                    <a:pt x="317" y="112"/>
                  </a:lnTo>
                  <a:lnTo>
                    <a:pt x="317" y="111"/>
                  </a:lnTo>
                  <a:lnTo>
                    <a:pt x="318" y="110"/>
                  </a:lnTo>
                  <a:lnTo>
                    <a:pt x="318" y="110"/>
                  </a:lnTo>
                  <a:lnTo>
                    <a:pt x="318" y="109"/>
                  </a:lnTo>
                  <a:lnTo>
                    <a:pt x="317" y="109"/>
                  </a:lnTo>
                  <a:lnTo>
                    <a:pt x="317" y="109"/>
                  </a:lnTo>
                  <a:lnTo>
                    <a:pt x="317" y="108"/>
                  </a:lnTo>
                  <a:lnTo>
                    <a:pt x="318" y="108"/>
                  </a:lnTo>
                  <a:lnTo>
                    <a:pt x="318" y="107"/>
                  </a:lnTo>
                  <a:lnTo>
                    <a:pt x="319" y="107"/>
                  </a:lnTo>
                  <a:lnTo>
                    <a:pt x="320" y="107"/>
                  </a:lnTo>
                  <a:lnTo>
                    <a:pt x="321" y="107"/>
                  </a:lnTo>
                  <a:lnTo>
                    <a:pt x="323" y="107"/>
                  </a:lnTo>
                  <a:lnTo>
                    <a:pt x="323" y="108"/>
                  </a:lnTo>
                  <a:lnTo>
                    <a:pt x="324" y="108"/>
                  </a:lnTo>
                  <a:lnTo>
                    <a:pt x="324" y="109"/>
                  </a:lnTo>
                  <a:lnTo>
                    <a:pt x="324" y="109"/>
                  </a:lnTo>
                  <a:lnTo>
                    <a:pt x="326" y="110"/>
                  </a:lnTo>
                  <a:lnTo>
                    <a:pt x="326" y="111"/>
                  </a:lnTo>
                  <a:lnTo>
                    <a:pt x="327" y="112"/>
                  </a:lnTo>
                  <a:lnTo>
                    <a:pt x="327" y="112"/>
                  </a:lnTo>
                  <a:lnTo>
                    <a:pt x="328" y="112"/>
                  </a:lnTo>
                  <a:lnTo>
                    <a:pt x="329" y="112"/>
                  </a:lnTo>
                  <a:lnTo>
                    <a:pt x="329" y="111"/>
                  </a:lnTo>
                  <a:lnTo>
                    <a:pt x="329" y="111"/>
                  </a:lnTo>
                  <a:lnTo>
                    <a:pt x="328" y="109"/>
                  </a:lnTo>
                  <a:lnTo>
                    <a:pt x="328" y="109"/>
                  </a:lnTo>
                  <a:lnTo>
                    <a:pt x="328" y="108"/>
                  </a:lnTo>
                  <a:lnTo>
                    <a:pt x="329" y="108"/>
                  </a:lnTo>
                  <a:lnTo>
                    <a:pt x="329" y="107"/>
                  </a:lnTo>
                  <a:lnTo>
                    <a:pt x="329" y="106"/>
                  </a:lnTo>
                  <a:lnTo>
                    <a:pt x="329" y="106"/>
                  </a:lnTo>
                  <a:lnTo>
                    <a:pt x="329" y="105"/>
                  </a:lnTo>
                  <a:lnTo>
                    <a:pt x="328" y="104"/>
                  </a:lnTo>
                  <a:lnTo>
                    <a:pt x="328" y="103"/>
                  </a:lnTo>
                  <a:lnTo>
                    <a:pt x="328" y="102"/>
                  </a:lnTo>
                  <a:lnTo>
                    <a:pt x="328" y="101"/>
                  </a:lnTo>
                  <a:lnTo>
                    <a:pt x="329" y="100"/>
                  </a:lnTo>
                  <a:lnTo>
                    <a:pt x="329" y="100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32" y="99"/>
                  </a:lnTo>
                  <a:lnTo>
                    <a:pt x="333" y="100"/>
                  </a:lnTo>
                  <a:lnTo>
                    <a:pt x="333" y="100"/>
                  </a:lnTo>
                  <a:lnTo>
                    <a:pt x="333" y="101"/>
                  </a:lnTo>
                  <a:lnTo>
                    <a:pt x="333" y="102"/>
                  </a:lnTo>
                  <a:lnTo>
                    <a:pt x="333" y="105"/>
                  </a:lnTo>
                  <a:lnTo>
                    <a:pt x="333" y="106"/>
                  </a:lnTo>
                  <a:lnTo>
                    <a:pt x="333" y="106"/>
                  </a:lnTo>
                  <a:lnTo>
                    <a:pt x="334" y="107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7" y="106"/>
                  </a:lnTo>
                  <a:lnTo>
                    <a:pt x="337" y="105"/>
                  </a:lnTo>
                  <a:lnTo>
                    <a:pt x="337" y="102"/>
                  </a:lnTo>
                  <a:lnTo>
                    <a:pt x="337" y="101"/>
                  </a:lnTo>
                  <a:lnTo>
                    <a:pt x="337" y="101"/>
                  </a:lnTo>
                  <a:lnTo>
                    <a:pt x="337" y="100"/>
                  </a:lnTo>
                  <a:lnTo>
                    <a:pt x="337" y="100"/>
                  </a:lnTo>
                  <a:lnTo>
                    <a:pt x="338" y="99"/>
                  </a:lnTo>
                  <a:lnTo>
                    <a:pt x="339" y="98"/>
                  </a:lnTo>
                  <a:lnTo>
                    <a:pt x="339" y="98"/>
                  </a:lnTo>
                  <a:lnTo>
                    <a:pt x="340" y="98"/>
                  </a:lnTo>
                  <a:lnTo>
                    <a:pt x="341" y="99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41" y="102"/>
                  </a:lnTo>
                  <a:lnTo>
                    <a:pt x="341" y="103"/>
                  </a:lnTo>
                  <a:lnTo>
                    <a:pt x="341" y="103"/>
                  </a:lnTo>
                  <a:lnTo>
                    <a:pt x="340" y="104"/>
                  </a:lnTo>
                  <a:lnTo>
                    <a:pt x="340" y="105"/>
                  </a:lnTo>
                  <a:lnTo>
                    <a:pt x="340" y="105"/>
                  </a:lnTo>
                  <a:lnTo>
                    <a:pt x="341" y="105"/>
                  </a:lnTo>
                  <a:lnTo>
                    <a:pt x="342" y="105"/>
                  </a:lnTo>
                  <a:lnTo>
                    <a:pt x="343" y="105"/>
                  </a:lnTo>
                  <a:lnTo>
                    <a:pt x="343" y="105"/>
                  </a:lnTo>
                  <a:lnTo>
                    <a:pt x="344" y="105"/>
                  </a:lnTo>
                  <a:lnTo>
                    <a:pt x="344" y="105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8"/>
                  </a:lnTo>
                  <a:lnTo>
                    <a:pt x="344" y="109"/>
                  </a:lnTo>
                  <a:lnTo>
                    <a:pt x="343" y="111"/>
                  </a:lnTo>
                  <a:lnTo>
                    <a:pt x="342" y="112"/>
                  </a:lnTo>
                  <a:lnTo>
                    <a:pt x="342" y="113"/>
                  </a:lnTo>
                  <a:lnTo>
                    <a:pt x="343" y="114"/>
                  </a:lnTo>
                  <a:lnTo>
                    <a:pt x="343" y="115"/>
                  </a:lnTo>
                  <a:lnTo>
                    <a:pt x="343" y="115"/>
                  </a:lnTo>
                  <a:lnTo>
                    <a:pt x="342" y="116"/>
                  </a:lnTo>
                  <a:lnTo>
                    <a:pt x="342" y="116"/>
                  </a:lnTo>
                  <a:lnTo>
                    <a:pt x="340" y="117"/>
                  </a:lnTo>
                  <a:lnTo>
                    <a:pt x="339" y="118"/>
                  </a:lnTo>
                  <a:lnTo>
                    <a:pt x="338" y="119"/>
                  </a:lnTo>
                  <a:lnTo>
                    <a:pt x="338" y="120"/>
                  </a:lnTo>
                  <a:lnTo>
                    <a:pt x="337" y="121"/>
                  </a:lnTo>
                  <a:lnTo>
                    <a:pt x="337" y="122"/>
                  </a:lnTo>
                  <a:lnTo>
                    <a:pt x="337" y="124"/>
                  </a:lnTo>
                  <a:lnTo>
                    <a:pt x="338" y="124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40" y="124"/>
                  </a:lnTo>
                  <a:lnTo>
                    <a:pt x="341" y="123"/>
                  </a:lnTo>
                  <a:lnTo>
                    <a:pt x="342" y="122"/>
                  </a:lnTo>
                  <a:lnTo>
                    <a:pt x="343" y="121"/>
                  </a:lnTo>
                  <a:lnTo>
                    <a:pt x="343" y="121"/>
                  </a:lnTo>
                  <a:lnTo>
                    <a:pt x="344" y="121"/>
                  </a:lnTo>
                  <a:lnTo>
                    <a:pt x="345" y="121"/>
                  </a:lnTo>
                  <a:lnTo>
                    <a:pt x="346" y="120"/>
                  </a:lnTo>
                  <a:lnTo>
                    <a:pt x="346" y="119"/>
                  </a:lnTo>
                  <a:lnTo>
                    <a:pt x="346" y="119"/>
                  </a:lnTo>
                  <a:lnTo>
                    <a:pt x="346" y="118"/>
                  </a:lnTo>
                  <a:lnTo>
                    <a:pt x="346" y="117"/>
                  </a:lnTo>
                  <a:lnTo>
                    <a:pt x="346" y="117"/>
                  </a:lnTo>
                  <a:lnTo>
                    <a:pt x="347" y="116"/>
                  </a:lnTo>
                  <a:lnTo>
                    <a:pt x="348" y="117"/>
                  </a:lnTo>
                  <a:lnTo>
                    <a:pt x="349" y="117"/>
                  </a:lnTo>
                  <a:lnTo>
                    <a:pt x="349" y="117"/>
                  </a:lnTo>
                  <a:lnTo>
                    <a:pt x="349" y="118"/>
                  </a:lnTo>
                  <a:lnTo>
                    <a:pt x="349" y="118"/>
                  </a:lnTo>
                  <a:lnTo>
                    <a:pt x="350" y="118"/>
                  </a:lnTo>
                  <a:lnTo>
                    <a:pt x="350" y="118"/>
                  </a:lnTo>
                  <a:lnTo>
                    <a:pt x="350" y="119"/>
                  </a:lnTo>
                  <a:lnTo>
                    <a:pt x="350" y="119"/>
                  </a:lnTo>
                  <a:lnTo>
                    <a:pt x="348" y="121"/>
                  </a:lnTo>
                  <a:lnTo>
                    <a:pt x="348" y="122"/>
                  </a:lnTo>
                  <a:lnTo>
                    <a:pt x="347" y="123"/>
                  </a:lnTo>
                  <a:lnTo>
                    <a:pt x="347" y="124"/>
                  </a:lnTo>
                  <a:lnTo>
                    <a:pt x="348" y="124"/>
                  </a:lnTo>
                  <a:lnTo>
                    <a:pt x="348" y="124"/>
                  </a:lnTo>
                  <a:lnTo>
                    <a:pt x="349" y="125"/>
                  </a:lnTo>
                  <a:lnTo>
                    <a:pt x="349" y="125"/>
                  </a:lnTo>
                  <a:lnTo>
                    <a:pt x="350" y="124"/>
                  </a:lnTo>
                  <a:lnTo>
                    <a:pt x="353" y="123"/>
                  </a:lnTo>
                  <a:lnTo>
                    <a:pt x="354" y="123"/>
                  </a:lnTo>
                  <a:lnTo>
                    <a:pt x="355" y="123"/>
                  </a:lnTo>
                  <a:lnTo>
                    <a:pt x="355" y="124"/>
                  </a:lnTo>
                  <a:lnTo>
                    <a:pt x="355" y="127"/>
                  </a:lnTo>
                  <a:lnTo>
                    <a:pt x="355" y="127"/>
                  </a:lnTo>
                  <a:lnTo>
                    <a:pt x="356" y="127"/>
                  </a:lnTo>
                  <a:lnTo>
                    <a:pt x="356" y="127"/>
                  </a:lnTo>
                  <a:lnTo>
                    <a:pt x="357" y="127"/>
                  </a:lnTo>
                  <a:lnTo>
                    <a:pt x="357" y="125"/>
                  </a:lnTo>
                  <a:lnTo>
                    <a:pt x="358" y="125"/>
                  </a:lnTo>
                  <a:lnTo>
                    <a:pt x="359" y="124"/>
                  </a:lnTo>
                  <a:lnTo>
                    <a:pt x="360" y="124"/>
                  </a:lnTo>
                  <a:lnTo>
                    <a:pt x="360" y="124"/>
                  </a:lnTo>
                  <a:lnTo>
                    <a:pt x="362" y="125"/>
                  </a:lnTo>
                  <a:lnTo>
                    <a:pt x="362" y="125"/>
                  </a:lnTo>
                  <a:lnTo>
                    <a:pt x="363" y="125"/>
                  </a:lnTo>
                  <a:lnTo>
                    <a:pt x="363" y="125"/>
                  </a:lnTo>
                  <a:lnTo>
                    <a:pt x="364" y="125"/>
                  </a:lnTo>
                  <a:lnTo>
                    <a:pt x="366" y="125"/>
                  </a:lnTo>
                  <a:lnTo>
                    <a:pt x="366" y="125"/>
                  </a:lnTo>
                  <a:lnTo>
                    <a:pt x="367" y="125"/>
                  </a:lnTo>
                  <a:lnTo>
                    <a:pt x="367" y="125"/>
                  </a:lnTo>
                  <a:lnTo>
                    <a:pt x="367" y="124"/>
                  </a:lnTo>
                  <a:lnTo>
                    <a:pt x="367" y="122"/>
                  </a:lnTo>
                  <a:lnTo>
                    <a:pt x="365" y="117"/>
                  </a:lnTo>
                  <a:lnTo>
                    <a:pt x="365" y="116"/>
                  </a:lnTo>
                  <a:lnTo>
                    <a:pt x="365" y="116"/>
                  </a:lnTo>
                  <a:lnTo>
                    <a:pt x="365" y="115"/>
                  </a:lnTo>
                  <a:lnTo>
                    <a:pt x="366" y="113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2"/>
                  </a:lnTo>
                  <a:lnTo>
                    <a:pt x="369" y="112"/>
                  </a:lnTo>
                  <a:lnTo>
                    <a:pt x="368" y="115"/>
                  </a:lnTo>
                  <a:lnTo>
                    <a:pt x="367" y="116"/>
                  </a:lnTo>
                  <a:lnTo>
                    <a:pt x="367" y="116"/>
                  </a:lnTo>
                  <a:lnTo>
                    <a:pt x="367" y="117"/>
                  </a:lnTo>
                  <a:lnTo>
                    <a:pt x="367" y="118"/>
                  </a:lnTo>
                  <a:lnTo>
                    <a:pt x="368" y="118"/>
                  </a:lnTo>
                  <a:lnTo>
                    <a:pt x="368" y="119"/>
                  </a:lnTo>
                  <a:lnTo>
                    <a:pt x="369" y="120"/>
                  </a:lnTo>
                  <a:lnTo>
                    <a:pt x="369" y="120"/>
                  </a:lnTo>
                  <a:lnTo>
                    <a:pt x="369" y="119"/>
                  </a:lnTo>
                  <a:lnTo>
                    <a:pt x="370" y="119"/>
                  </a:lnTo>
                  <a:lnTo>
                    <a:pt x="370" y="119"/>
                  </a:lnTo>
                  <a:lnTo>
                    <a:pt x="370" y="118"/>
                  </a:lnTo>
                  <a:lnTo>
                    <a:pt x="371" y="118"/>
                  </a:lnTo>
                  <a:lnTo>
                    <a:pt x="371" y="118"/>
                  </a:lnTo>
                  <a:lnTo>
                    <a:pt x="372" y="117"/>
                  </a:lnTo>
                  <a:lnTo>
                    <a:pt x="373" y="117"/>
                  </a:lnTo>
                  <a:lnTo>
                    <a:pt x="373" y="117"/>
                  </a:lnTo>
                  <a:lnTo>
                    <a:pt x="374" y="117"/>
                  </a:lnTo>
                  <a:lnTo>
                    <a:pt x="375" y="117"/>
                  </a:lnTo>
                  <a:lnTo>
                    <a:pt x="375" y="117"/>
                  </a:lnTo>
                  <a:lnTo>
                    <a:pt x="376" y="116"/>
                  </a:lnTo>
                  <a:lnTo>
                    <a:pt x="377" y="115"/>
                  </a:lnTo>
                  <a:lnTo>
                    <a:pt x="378" y="115"/>
                  </a:lnTo>
                  <a:lnTo>
                    <a:pt x="378" y="116"/>
                  </a:lnTo>
                  <a:lnTo>
                    <a:pt x="378" y="116"/>
                  </a:lnTo>
                  <a:lnTo>
                    <a:pt x="376" y="119"/>
                  </a:lnTo>
                  <a:lnTo>
                    <a:pt x="374" y="122"/>
                  </a:lnTo>
                  <a:lnTo>
                    <a:pt x="373" y="124"/>
                  </a:lnTo>
                  <a:lnTo>
                    <a:pt x="373" y="125"/>
                  </a:lnTo>
                  <a:lnTo>
                    <a:pt x="371" y="126"/>
                  </a:lnTo>
                  <a:lnTo>
                    <a:pt x="371" y="127"/>
                  </a:lnTo>
                  <a:lnTo>
                    <a:pt x="370" y="127"/>
                  </a:lnTo>
                  <a:lnTo>
                    <a:pt x="370" y="128"/>
                  </a:lnTo>
                  <a:lnTo>
                    <a:pt x="370" y="129"/>
                  </a:lnTo>
                  <a:lnTo>
                    <a:pt x="370" y="130"/>
                  </a:lnTo>
                  <a:lnTo>
                    <a:pt x="370" y="131"/>
                  </a:lnTo>
                  <a:lnTo>
                    <a:pt x="371" y="132"/>
                  </a:lnTo>
                  <a:lnTo>
                    <a:pt x="371" y="132"/>
                  </a:lnTo>
                  <a:lnTo>
                    <a:pt x="372" y="132"/>
                  </a:lnTo>
                  <a:lnTo>
                    <a:pt x="374" y="132"/>
                  </a:lnTo>
                  <a:lnTo>
                    <a:pt x="375" y="131"/>
                  </a:lnTo>
                  <a:lnTo>
                    <a:pt x="375" y="130"/>
                  </a:lnTo>
                  <a:lnTo>
                    <a:pt x="374" y="129"/>
                  </a:lnTo>
                  <a:lnTo>
                    <a:pt x="374" y="128"/>
                  </a:lnTo>
                  <a:lnTo>
                    <a:pt x="375" y="128"/>
                  </a:lnTo>
                  <a:lnTo>
                    <a:pt x="375" y="127"/>
                  </a:lnTo>
                  <a:lnTo>
                    <a:pt x="375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78" y="128"/>
                  </a:lnTo>
                  <a:lnTo>
                    <a:pt x="378" y="128"/>
                  </a:lnTo>
                  <a:lnTo>
                    <a:pt x="378" y="128"/>
                  </a:lnTo>
                  <a:lnTo>
                    <a:pt x="378" y="129"/>
                  </a:lnTo>
                  <a:lnTo>
                    <a:pt x="378" y="129"/>
                  </a:lnTo>
                  <a:lnTo>
                    <a:pt x="379" y="130"/>
                  </a:lnTo>
                  <a:lnTo>
                    <a:pt x="379" y="130"/>
                  </a:lnTo>
                  <a:lnTo>
                    <a:pt x="381" y="130"/>
                  </a:lnTo>
                  <a:lnTo>
                    <a:pt x="381" y="129"/>
                  </a:lnTo>
                  <a:lnTo>
                    <a:pt x="382" y="129"/>
                  </a:lnTo>
                  <a:lnTo>
                    <a:pt x="382" y="128"/>
                  </a:lnTo>
                  <a:lnTo>
                    <a:pt x="384" y="126"/>
                  </a:lnTo>
                  <a:lnTo>
                    <a:pt x="384" y="125"/>
                  </a:lnTo>
                  <a:lnTo>
                    <a:pt x="385" y="125"/>
                  </a:lnTo>
                  <a:lnTo>
                    <a:pt x="386" y="124"/>
                  </a:lnTo>
                  <a:lnTo>
                    <a:pt x="386" y="124"/>
                  </a:lnTo>
                  <a:lnTo>
                    <a:pt x="386" y="124"/>
                  </a:lnTo>
                  <a:lnTo>
                    <a:pt x="387" y="125"/>
                  </a:lnTo>
                  <a:lnTo>
                    <a:pt x="390" y="126"/>
                  </a:lnTo>
                  <a:lnTo>
                    <a:pt x="392" y="127"/>
                  </a:lnTo>
                  <a:lnTo>
                    <a:pt x="393" y="127"/>
                  </a:lnTo>
                  <a:lnTo>
                    <a:pt x="398" y="127"/>
                  </a:lnTo>
                  <a:lnTo>
                    <a:pt x="400" y="126"/>
                  </a:lnTo>
                  <a:lnTo>
                    <a:pt x="401" y="126"/>
                  </a:lnTo>
                  <a:lnTo>
                    <a:pt x="401" y="127"/>
                  </a:lnTo>
                  <a:lnTo>
                    <a:pt x="401" y="127"/>
                  </a:lnTo>
                  <a:lnTo>
                    <a:pt x="402" y="128"/>
                  </a:lnTo>
                  <a:lnTo>
                    <a:pt x="403" y="128"/>
                  </a:lnTo>
                  <a:lnTo>
                    <a:pt x="404" y="128"/>
                  </a:lnTo>
                  <a:lnTo>
                    <a:pt x="405" y="127"/>
                  </a:lnTo>
                  <a:lnTo>
                    <a:pt x="406" y="127"/>
                  </a:lnTo>
                  <a:lnTo>
                    <a:pt x="407" y="127"/>
                  </a:lnTo>
                  <a:lnTo>
                    <a:pt x="407" y="126"/>
                  </a:lnTo>
                  <a:lnTo>
                    <a:pt x="407" y="126"/>
                  </a:lnTo>
                  <a:lnTo>
                    <a:pt x="407" y="125"/>
                  </a:lnTo>
                  <a:lnTo>
                    <a:pt x="407" y="125"/>
                  </a:lnTo>
                  <a:lnTo>
                    <a:pt x="406" y="123"/>
                  </a:lnTo>
                  <a:lnTo>
                    <a:pt x="405" y="123"/>
                  </a:lnTo>
                  <a:lnTo>
                    <a:pt x="405" y="122"/>
                  </a:lnTo>
                  <a:lnTo>
                    <a:pt x="405" y="122"/>
                  </a:lnTo>
                  <a:lnTo>
                    <a:pt x="405" y="121"/>
                  </a:lnTo>
                  <a:lnTo>
                    <a:pt x="405" y="121"/>
                  </a:lnTo>
                  <a:lnTo>
                    <a:pt x="405" y="121"/>
                  </a:lnTo>
                  <a:lnTo>
                    <a:pt x="405" y="120"/>
                  </a:lnTo>
                  <a:lnTo>
                    <a:pt x="406" y="119"/>
                  </a:lnTo>
                  <a:lnTo>
                    <a:pt x="408" y="119"/>
                  </a:lnTo>
                  <a:lnTo>
                    <a:pt x="410" y="119"/>
                  </a:lnTo>
                  <a:lnTo>
                    <a:pt x="411" y="118"/>
                  </a:lnTo>
                  <a:lnTo>
                    <a:pt x="412" y="118"/>
                  </a:lnTo>
                  <a:lnTo>
                    <a:pt x="415" y="116"/>
                  </a:lnTo>
                  <a:lnTo>
                    <a:pt x="417" y="114"/>
                  </a:lnTo>
                  <a:lnTo>
                    <a:pt x="418" y="113"/>
                  </a:lnTo>
                  <a:lnTo>
                    <a:pt x="423" y="111"/>
                  </a:lnTo>
                  <a:lnTo>
                    <a:pt x="424" y="112"/>
                  </a:lnTo>
                  <a:lnTo>
                    <a:pt x="425" y="112"/>
                  </a:lnTo>
                  <a:lnTo>
                    <a:pt x="425" y="112"/>
                  </a:lnTo>
                  <a:lnTo>
                    <a:pt x="425" y="112"/>
                  </a:lnTo>
                  <a:lnTo>
                    <a:pt x="428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0" y="108"/>
                  </a:lnTo>
                  <a:lnTo>
                    <a:pt x="430" y="107"/>
                  </a:lnTo>
                  <a:lnTo>
                    <a:pt x="430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3" y="108"/>
                  </a:lnTo>
                  <a:lnTo>
                    <a:pt x="433" y="107"/>
                  </a:lnTo>
                  <a:lnTo>
                    <a:pt x="434" y="107"/>
                  </a:lnTo>
                  <a:lnTo>
                    <a:pt x="435" y="107"/>
                  </a:lnTo>
                  <a:lnTo>
                    <a:pt x="436" y="107"/>
                  </a:lnTo>
                  <a:lnTo>
                    <a:pt x="436" y="107"/>
                  </a:lnTo>
                  <a:lnTo>
                    <a:pt x="437" y="108"/>
                  </a:lnTo>
                  <a:lnTo>
                    <a:pt x="438" y="109"/>
                  </a:lnTo>
                  <a:lnTo>
                    <a:pt x="438" y="110"/>
                  </a:lnTo>
                  <a:lnTo>
                    <a:pt x="439" y="111"/>
                  </a:lnTo>
                  <a:lnTo>
                    <a:pt x="439" y="113"/>
                  </a:lnTo>
                  <a:lnTo>
                    <a:pt x="439" y="116"/>
                  </a:lnTo>
                  <a:lnTo>
                    <a:pt x="439" y="116"/>
                  </a:lnTo>
                  <a:lnTo>
                    <a:pt x="439" y="117"/>
                  </a:lnTo>
                  <a:lnTo>
                    <a:pt x="440" y="117"/>
                  </a:lnTo>
                  <a:lnTo>
                    <a:pt x="441" y="118"/>
                  </a:lnTo>
                  <a:lnTo>
                    <a:pt x="441" y="118"/>
                  </a:lnTo>
                  <a:lnTo>
                    <a:pt x="442" y="118"/>
                  </a:lnTo>
                  <a:lnTo>
                    <a:pt x="443" y="119"/>
                  </a:lnTo>
                  <a:lnTo>
                    <a:pt x="443" y="120"/>
                  </a:lnTo>
                  <a:lnTo>
                    <a:pt x="443" y="120"/>
                  </a:lnTo>
                  <a:lnTo>
                    <a:pt x="443" y="119"/>
                  </a:lnTo>
                  <a:lnTo>
                    <a:pt x="444" y="119"/>
                  </a:lnTo>
                  <a:lnTo>
                    <a:pt x="444" y="119"/>
                  </a:lnTo>
                  <a:lnTo>
                    <a:pt x="444" y="120"/>
                  </a:lnTo>
                  <a:lnTo>
                    <a:pt x="445" y="120"/>
                  </a:lnTo>
                  <a:lnTo>
                    <a:pt x="445" y="120"/>
                  </a:lnTo>
                  <a:lnTo>
                    <a:pt x="445" y="121"/>
                  </a:lnTo>
                  <a:lnTo>
                    <a:pt x="445" y="122"/>
                  </a:lnTo>
                  <a:lnTo>
                    <a:pt x="445" y="122"/>
                  </a:lnTo>
                  <a:lnTo>
                    <a:pt x="446" y="124"/>
                  </a:lnTo>
                  <a:lnTo>
                    <a:pt x="446" y="124"/>
                  </a:lnTo>
                  <a:lnTo>
                    <a:pt x="446" y="124"/>
                  </a:lnTo>
                  <a:lnTo>
                    <a:pt x="446" y="125"/>
                  </a:lnTo>
                  <a:lnTo>
                    <a:pt x="445" y="125"/>
                  </a:lnTo>
                  <a:lnTo>
                    <a:pt x="444" y="125"/>
                  </a:lnTo>
                  <a:lnTo>
                    <a:pt x="444" y="126"/>
                  </a:lnTo>
                  <a:lnTo>
                    <a:pt x="443" y="127"/>
                  </a:lnTo>
                  <a:lnTo>
                    <a:pt x="442" y="127"/>
                  </a:lnTo>
                  <a:lnTo>
                    <a:pt x="442" y="127"/>
                  </a:lnTo>
                  <a:lnTo>
                    <a:pt x="441" y="127"/>
                  </a:lnTo>
                  <a:lnTo>
                    <a:pt x="441" y="127"/>
                  </a:lnTo>
                  <a:lnTo>
                    <a:pt x="441" y="128"/>
                  </a:lnTo>
                  <a:lnTo>
                    <a:pt x="440" y="128"/>
                  </a:lnTo>
                  <a:lnTo>
                    <a:pt x="439" y="130"/>
                  </a:lnTo>
                  <a:lnTo>
                    <a:pt x="439" y="131"/>
                  </a:lnTo>
                  <a:lnTo>
                    <a:pt x="438" y="131"/>
                  </a:lnTo>
                  <a:lnTo>
                    <a:pt x="437" y="131"/>
                  </a:lnTo>
                  <a:lnTo>
                    <a:pt x="436" y="131"/>
                  </a:lnTo>
                  <a:lnTo>
                    <a:pt x="436" y="131"/>
                  </a:lnTo>
                  <a:lnTo>
                    <a:pt x="436" y="131"/>
                  </a:lnTo>
                  <a:lnTo>
                    <a:pt x="436" y="131"/>
                  </a:lnTo>
                  <a:lnTo>
                    <a:pt x="435" y="131"/>
                  </a:lnTo>
                  <a:lnTo>
                    <a:pt x="435" y="132"/>
                  </a:lnTo>
                  <a:lnTo>
                    <a:pt x="435" y="133"/>
                  </a:lnTo>
                  <a:lnTo>
                    <a:pt x="436" y="135"/>
                  </a:lnTo>
                  <a:lnTo>
                    <a:pt x="436" y="135"/>
                  </a:lnTo>
                  <a:lnTo>
                    <a:pt x="437" y="137"/>
                  </a:lnTo>
                  <a:lnTo>
                    <a:pt x="437" y="137"/>
                  </a:lnTo>
                  <a:lnTo>
                    <a:pt x="438" y="137"/>
                  </a:lnTo>
                  <a:lnTo>
                    <a:pt x="440" y="136"/>
                  </a:lnTo>
                  <a:lnTo>
                    <a:pt x="441" y="136"/>
                  </a:lnTo>
                  <a:lnTo>
                    <a:pt x="442" y="136"/>
                  </a:lnTo>
                  <a:lnTo>
                    <a:pt x="443" y="136"/>
                  </a:lnTo>
                  <a:lnTo>
                    <a:pt x="443" y="137"/>
                  </a:lnTo>
                  <a:lnTo>
                    <a:pt x="444" y="137"/>
                  </a:lnTo>
                  <a:lnTo>
                    <a:pt x="444" y="137"/>
                  </a:lnTo>
                  <a:lnTo>
                    <a:pt x="445" y="137"/>
                  </a:lnTo>
                  <a:lnTo>
                    <a:pt x="445" y="136"/>
                  </a:lnTo>
                  <a:lnTo>
                    <a:pt x="445" y="135"/>
                  </a:lnTo>
                  <a:lnTo>
                    <a:pt x="445" y="134"/>
                  </a:lnTo>
                  <a:lnTo>
                    <a:pt x="445" y="134"/>
                  </a:lnTo>
                  <a:lnTo>
                    <a:pt x="445" y="133"/>
                  </a:lnTo>
                  <a:lnTo>
                    <a:pt x="445" y="133"/>
                  </a:lnTo>
                  <a:lnTo>
                    <a:pt x="446" y="133"/>
                  </a:lnTo>
                  <a:lnTo>
                    <a:pt x="447" y="134"/>
                  </a:lnTo>
                  <a:lnTo>
                    <a:pt x="448" y="136"/>
                  </a:lnTo>
                  <a:lnTo>
                    <a:pt x="448" y="136"/>
                  </a:lnTo>
                  <a:lnTo>
                    <a:pt x="449" y="137"/>
                  </a:lnTo>
                  <a:lnTo>
                    <a:pt x="449" y="137"/>
                  </a:lnTo>
                  <a:lnTo>
                    <a:pt x="450" y="136"/>
                  </a:lnTo>
                  <a:lnTo>
                    <a:pt x="453" y="135"/>
                  </a:lnTo>
                  <a:lnTo>
                    <a:pt x="453" y="134"/>
                  </a:lnTo>
                  <a:lnTo>
                    <a:pt x="452" y="134"/>
                  </a:lnTo>
                  <a:lnTo>
                    <a:pt x="452" y="134"/>
                  </a:lnTo>
                  <a:lnTo>
                    <a:pt x="450" y="132"/>
                  </a:lnTo>
                  <a:lnTo>
                    <a:pt x="449" y="132"/>
                  </a:lnTo>
                  <a:lnTo>
                    <a:pt x="449" y="132"/>
                  </a:lnTo>
                  <a:lnTo>
                    <a:pt x="449" y="131"/>
                  </a:lnTo>
                  <a:lnTo>
                    <a:pt x="449" y="130"/>
                  </a:lnTo>
                  <a:lnTo>
                    <a:pt x="449" y="129"/>
                  </a:lnTo>
                  <a:lnTo>
                    <a:pt x="449" y="129"/>
                  </a:lnTo>
                  <a:lnTo>
                    <a:pt x="449" y="129"/>
                  </a:lnTo>
                  <a:lnTo>
                    <a:pt x="449" y="129"/>
                  </a:lnTo>
                  <a:lnTo>
                    <a:pt x="450" y="129"/>
                  </a:lnTo>
                  <a:lnTo>
                    <a:pt x="451" y="129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4" y="130"/>
                  </a:lnTo>
                  <a:lnTo>
                    <a:pt x="455" y="130"/>
                  </a:lnTo>
                  <a:lnTo>
                    <a:pt x="455" y="129"/>
                  </a:lnTo>
                  <a:lnTo>
                    <a:pt x="455" y="129"/>
                  </a:lnTo>
                  <a:lnTo>
                    <a:pt x="455" y="128"/>
                  </a:lnTo>
                  <a:lnTo>
                    <a:pt x="455" y="128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7" y="127"/>
                  </a:lnTo>
                  <a:lnTo>
                    <a:pt x="457" y="127"/>
                  </a:lnTo>
                  <a:lnTo>
                    <a:pt x="458" y="129"/>
                  </a:lnTo>
                  <a:lnTo>
                    <a:pt x="459" y="129"/>
                  </a:lnTo>
                  <a:lnTo>
                    <a:pt x="459" y="130"/>
                  </a:lnTo>
                  <a:lnTo>
                    <a:pt x="460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2" y="132"/>
                  </a:lnTo>
                  <a:lnTo>
                    <a:pt x="464" y="132"/>
                  </a:lnTo>
                  <a:lnTo>
                    <a:pt x="465" y="132"/>
                  </a:lnTo>
                  <a:lnTo>
                    <a:pt x="466" y="132"/>
                  </a:lnTo>
                  <a:lnTo>
                    <a:pt x="467" y="131"/>
                  </a:lnTo>
                  <a:lnTo>
                    <a:pt x="467" y="131"/>
                  </a:lnTo>
                  <a:lnTo>
                    <a:pt x="468" y="131"/>
                  </a:lnTo>
                  <a:lnTo>
                    <a:pt x="467" y="130"/>
                  </a:lnTo>
                  <a:lnTo>
                    <a:pt x="467" y="129"/>
                  </a:lnTo>
                  <a:lnTo>
                    <a:pt x="463" y="127"/>
                  </a:lnTo>
                  <a:lnTo>
                    <a:pt x="463" y="127"/>
                  </a:lnTo>
                  <a:lnTo>
                    <a:pt x="463" y="127"/>
                  </a:lnTo>
                  <a:lnTo>
                    <a:pt x="463" y="127"/>
                  </a:lnTo>
                  <a:lnTo>
                    <a:pt x="463" y="126"/>
                  </a:lnTo>
                  <a:lnTo>
                    <a:pt x="464" y="126"/>
                  </a:lnTo>
                  <a:lnTo>
                    <a:pt x="465" y="126"/>
                  </a:lnTo>
                  <a:lnTo>
                    <a:pt x="470" y="126"/>
                  </a:lnTo>
                  <a:lnTo>
                    <a:pt x="470" y="126"/>
                  </a:lnTo>
                  <a:lnTo>
                    <a:pt x="471" y="125"/>
                  </a:lnTo>
                  <a:lnTo>
                    <a:pt x="471" y="125"/>
                  </a:lnTo>
                  <a:lnTo>
                    <a:pt x="472" y="125"/>
                  </a:lnTo>
                  <a:lnTo>
                    <a:pt x="472" y="123"/>
                  </a:lnTo>
                  <a:lnTo>
                    <a:pt x="472" y="122"/>
                  </a:lnTo>
                  <a:lnTo>
                    <a:pt x="472" y="122"/>
                  </a:lnTo>
                  <a:lnTo>
                    <a:pt x="473" y="122"/>
                  </a:lnTo>
                  <a:lnTo>
                    <a:pt x="473" y="122"/>
                  </a:lnTo>
                  <a:lnTo>
                    <a:pt x="473" y="122"/>
                  </a:lnTo>
                  <a:lnTo>
                    <a:pt x="474" y="122"/>
                  </a:lnTo>
                  <a:lnTo>
                    <a:pt x="474" y="122"/>
                  </a:lnTo>
                  <a:lnTo>
                    <a:pt x="475" y="122"/>
                  </a:lnTo>
                  <a:lnTo>
                    <a:pt x="475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3"/>
                  </a:lnTo>
                  <a:lnTo>
                    <a:pt x="476" y="124"/>
                  </a:lnTo>
                  <a:lnTo>
                    <a:pt x="475" y="128"/>
                  </a:lnTo>
                  <a:lnTo>
                    <a:pt x="474" y="129"/>
                  </a:lnTo>
                  <a:lnTo>
                    <a:pt x="474" y="131"/>
                  </a:lnTo>
                  <a:lnTo>
                    <a:pt x="474" y="131"/>
                  </a:lnTo>
                  <a:lnTo>
                    <a:pt x="473" y="132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2" y="135"/>
                  </a:lnTo>
                  <a:lnTo>
                    <a:pt x="472" y="135"/>
                  </a:lnTo>
                  <a:lnTo>
                    <a:pt x="471" y="136"/>
                  </a:lnTo>
                  <a:lnTo>
                    <a:pt x="471" y="136"/>
                  </a:lnTo>
                  <a:lnTo>
                    <a:pt x="471" y="137"/>
                  </a:lnTo>
                  <a:lnTo>
                    <a:pt x="470" y="138"/>
                  </a:lnTo>
                  <a:lnTo>
                    <a:pt x="470" y="138"/>
                  </a:lnTo>
                  <a:lnTo>
                    <a:pt x="470" y="139"/>
                  </a:lnTo>
                  <a:lnTo>
                    <a:pt x="470" y="139"/>
                  </a:lnTo>
                  <a:lnTo>
                    <a:pt x="471" y="140"/>
                  </a:lnTo>
                  <a:lnTo>
                    <a:pt x="473" y="140"/>
                  </a:lnTo>
                  <a:lnTo>
                    <a:pt x="475" y="140"/>
                  </a:lnTo>
                  <a:lnTo>
                    <a:pt x="475" y="140"/>
                  </a:lnTo>
                  <a:lnTo>
                    <a:pt x="479" y="139"/>
                  </a:lnTo>
                  <a:lnTo>
                    <a:pt x="479" y="139"/>
                  </a:lnTo>
                  <a:lnTo>
                    <a:pt x="480" y="139"/>
                  </a:lnTo>
                  <a:lnTo>
                    <a:pt x="481" y="140"/>
                  </a:lnTo>
                  <a:lnTo>
                    <a:pt x="481" y="140"/>
                  </a:lnTo>
                  <a:lnTo>
                    <a:pt x="482" y="141"/>
                  </a:lnTo>
                  <a:lnTo>
                    <a:pt x="482" y="141"/>
                  </a:lnTo>
                  <a:lnTo>
                    <a:pt x="483" y="141"/>
                  </a:lnTo>
                  <a:lnTo>
                    <a:pt x="484" y="141"/>
                  </a:lnTo>
                  <a:lnTo>
                    <a:pt x="486" y="140"/>
                  </a:lnTo>
                  <a:lnTo>
                    <a:pt x="486" y="140"/>
                  </a:lnTo>
                  <a:lnTo>
                    <a:pt x="487" y="140"/>
                  </a:lnTo>
                  <a:lnTo>
                    <a:pt x="488" y="141"/>
                  </a:lnTo>
                  <a:lnTo>
                    <a:pt x="491" y="143"/>
                  </a:lnTo>
                  <a:lnTo>
                    <a:pt x="493" y="144"/>
                  </a:lnTo>
                  <a:lnTo>
                    <a:pt x="495" y="142"/>
                  </a:lnTo>
                  <a:lnTo>
                    <a:pt x="495" y="142"/>
                  </a:lnTo>
                  <a:lnTo>
                    <a:pt x="496" y="141"/>
                  </a:lnTo>
                  <a:lnTo>
                    <a:pt x="497" y="141"/>
                  </a:lnTo>
                  <a:lnTo>
                    <a:pt x="498" y="141"/>
                  </a:lnTo>
                  <a:lnTo>
                    <a:pt x="498" y="141"/>
                  </a:lnTo>
                  <a:lnTo>
                    <a:pt x="499" y="141"/>
                  </a:lnTo>
                  <a:lnTo>
                    <a:pt x="499" y="140"/>
                  </a:lnTo>
                  <a:lnTo>
                    <a:pt x="499" y="140"/>
                  </a:lnTo>
                  <a:lnTo>
                    <a:pt x="499" y="139"/>
                  </a:lnTo>
                  <a:lnTo>
                    <a:pt x="499" y="139"/>
                  </a:lnTo>
                  <a:lnTo>
                    <a:pt x="499" y="138"/>
                  </a:lnTo>
                  <a:lnTo>
                    <a:pt x="498" y="138"/>
                  </a:lnTo>
                  <a:lnTo>
                    <a:pt x="498" y="137"/>
                  </a:lnTo>
                  <a:lnTo>
                    <a:pt x="498" y="137"/>
                  </a:lnTo>
                  <a:lnTo>
                    <a:pt x="499" y="136"/>
                  </a:lnTo>
                  <a:lnTo>
                    <a:pt x="499" y="136"/>
                  </a:lnTo>
                  <a:lnTo>
                    <a:pt x="501" y="134"/>
                  </a:lnTo>
                  <a:lnTo>
                    <a:pt x="502" y="132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29"/>
                  </a:lnTo>
                  <a:lnTo>
                    <a:pt x="503" y="128"/>
                  </a:lnTo>
                  <a:lnTo>
                    <a:pt x="502" y="126"/>
                  </a:lnTo>
                  <a:lnTo>
                    <a:pt x="503" y="125"/>
                  </a:lnTo>
                  <a:lnTo>
                    <a:pt x="503" y="125"/>
                  </a:lnTo>
                  <a:lnTo>
                    <a:pt x="504" y="125"/>
                  </a:lnTo>
                  <a:lnTo>
                    <a:pt x="505" y="125"/>
                  </a:lnTo>
                  <a:lnTo>
                    <a:pt x="506" y="125"/>
                  </a:lnTo>
                  <a:lnTo>
                    <a:pt x="507" y="125"/>
                  </a:lnTo>
                  <a:lnTo>
                    <a:pt x="508" y="125"/>
                  </a:lnTo>
                  <a:lnTo>
                    <a:pt x="509" y="125"/>
                  </a:lnTo>
                  <a:lnTo>
                    <a:pt x="510" y="126"/>
                  </a:lnTo>
                  <a:lnTo>
                    <a:pt x="511" y="126"/>
                  </a:lnTo>
                  <a:lnTo>
                    <a:pt x="512" y="127"/>
                  </a:lnTo>
                  <a:lnTo>
                    <a:pt x="512" y="127"/>
                  </a:lnTo>
                  <a:lnTo>
                    <a:pt x="512" y="127"/>
                  </a:lnTo>
                  <a:lnTo>
                    <a:pt x="512" y="127"/>
                  </a:lnTo>
                  <a:lnTo>
                    <a:pt x="512" y="128"/>
                  </a:lnTo>
                  <a:lnTo>
                    <a:pt x="512" y="129"/>
                  </a:lnTo>
                  <a:lnTo>
                    <a:pt x="512" y="129"/>
                  </a:lnTo>
                  <a:lnTo>
                    <a:pt x="512" y="129"/>
                  </a:lnTo>
                  <a:lnTo>
                    <a:pt x="513" y="129"/>
                  </a:lnTo>
                  <a:lnTo>
                    <a:pt x="514" y="130"/>
                  </a:lnTo>
                  <a:lnTo>
                    <a:pt x="515" y="130"/>
                  </a:lnTo>
                  <a:lnTo>
                    <a:pt x="517" y="130"/>
                  </a:lnTo>
                  <a:lnTo>
                    <a:pt x="518" y="129"/>
                  </a:lnTo>
                  <a:lnTo>
                    <a:pt x="519" y="129"/>
                  </a:lnTo>
                  <a:lnTo>
                    <a:pt x="519" y="128"/>
                  </a:lnTo>
                  <a:lnTo>
                    <a:pt x="519" y="128"/>
                  </a:lnTo>
                  <a:lnTo>
                    <a:pt x="518" y="127"/>
                  </a:lnTo>
                  <a:lnTo>
                    <a:pt x="517" y="126"/>
                  </a:lnTo>
                  <a:lnTo>
                    <a:pt x="516" y="126"/>
                  </a:lnTo>
                  <a:lnTo>
                    <a:pt x="516" y="125"/>
                  </a:lnTo>
                  <a:lnTo>
                    <a:pt x="517" y="125"/>
                  </a:lnTo>
                  <a:lnTo>
                    <a:pt x="524" y="123"/>
                  </a:lnTo>
                  <a:lnTo>
                    <a:pt x="525" y="125"/>
                  </a:lnTo>
                  <a:lnTo>
                    <a:pt x="525" y="127"/>
                  </a:lnTo>
                  <a:lnTo>
                    <a:pt x="526" y="128"/>
                  </a:lnTo>
                  <a:lnTo>
                    <a:pt x="527" y="128"/>
                  </a:lnTo>
                  <a:lnTo>
                    <a:pt x="527" y="129"/>
                  </a:lnTo>
                  <a:lnTo>
                    <a:pt x="527" y="129"/>
                  </a:lnTo>
                  <a:lnTo>
                    <a:pt x="527" y="129"/>
                  </a:lnTo>
                  <a:lnTo>
                    <a:pt x="526" y="130"/>
                  </a:lnTo>
                  <a:lnTo>
                    <a:pt x="526" y="130"/>
                  </a:lnTo>
                  <a:lnTo>
                    <a:pt x="526" y="131"/>
                  </a:lnTo>
                  <a:lnTo>
                    <a:pt x="527" y="131"/>
                  </a:lnTo>
                  <a:lnTo>
                    <a:pt x="527" y="132"/>
                  </a:lnTo>
                  <a:lnTo>
                    <a:pt x="528" y="132"/>
                  </a:lnTo>
                  <a:lnTo>
                    <a:pt x="530" y="132"/>
                  </a:lnTo>
                  <a:lnTo>
                    <a:pt x="533" y="133"/>
                  </a:lnTo>
                  <a:lnTo>
                    <a:pt x="536" y="133"/>
                  </a:lnTo>
                  <a:lnTo>
                    <a:pt x="536" y="133"/>
                  </a:lnTo>
                  <a:lnTo>
                    <a:pt x="537" y="134"/>
                  </a:lnTo>
                  <a:lnTo>
                    <a:pt x="537" y="135"/>
                  </a:lnTo>
                  <a:lnTo>
                    <a:pt x="537" y="135"/>
                  </a:lnTo>
                  <a:lnTo>
                    <a:pt x="537" y="136"/>
                  </a:lnTo>
                  <a:lnTo>
                    <a:pt x="539" y="136"/>
                  </a:lnTo>
                  <a:lnTo>
                    <a:pt x="540" y="136"/>
                  </a:lnTo>
                  <a:lnTo>
                    <a:pt x="540" y="136"/>
                  </a:lnTo>
                  <a:lnTo>
                    <a:pt x="541" y="135"/>
                  </a:lnTo>
                  <a:lnTo>
                    <a:pt x="542" y="135"/>
                  </a:lnTo>
                  <a:lnTo>
                    <a:pt x="543" y="135"/>
                  </a:lnTo>
                  <a:lnTo>
                    <a:pt x="543" y="135"/>
                  </a:lnTo>
                  <a:lnTo>
                    <a:pt x="544" y="135"/>
                  </a:lnTo>
                  <a:lnTo>
                    <a:pt x="545" y="135"/>
                  </a:lnTo>
                  <a:lnTo>
                    <a:pt x="546" y="137"/>
                  </a:lnTo>
                  <a:lnTo>
                    <a:pt x="546" y="137"/>
                  </a:lnTo>
                  <a:lnTo>
                    <a:pt x="546" y="138"/>
                  </a:lnTo>
                  <a:lnTo>
                    <a:pt x="546" y="138"/>
                  </a:lnTo>
                  <a:lnTo>
                    <a:pt x="547" y="139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1"/>
                  </a:lnTo>
                  <a:lnTo>
                    <a:pt x="547" y="141"/>
                  </a:lnTo>
                  <a:lnTo>
                    <a:pt x="547" y="142"/>
                  </a:lnTo>
                  <a:lnTo>
                    <a:pt x="547" y="142"/>
                  </a:lnTo>
                  <a:lnTo>
                    <a:pt x="547" y="143"/>
                  </a:lnTo>
                  <a:lnTo>
                    <a:pt x="548" y="143"/>
                  </a:lnTo>
                  <a:lnTo>
                    <a:pt x="553" y="147"/>
                  </a:lnTo>
                  <a:lnTo>
                    <a:pt x="554" y="148"/>
                  </a:lnTo>
                  <a:lnTo>
                    <a:pt x="554" y="148"/>
                  </a:lnTo>
                  <a:lnTo>
                    <a:pt x="556" y="148"/>
                  </a:lnTo>
                  <a:lnTo>
                    <a:pt x="557" y="148"/>
                  </a:lnTo>
                  <a:lnTo>
                    <a:pt x="558" y="148"/>
                  </a:lnTo>
                  <a:lnTo>
                    <a:pt x="560" y="149"/>
                  </a:lnTo>
                  <a:lnTo>
                    <a:pt x="563" y="151"/>
                  </a:lnTo>
                  <a:lnTo>
                    <a:pt x="564" y="152"/>
                  </a:lnTo>
                  <a:lnTo>
                    <a:pt x="565" y="152"/>
                  </a:lnTo>
                  <a:lnTo>
                    <a:pt x="565" y="152"/>
                  </a:lnTo>
                  <a:lnTo>
                    <a:pt x="566" y="152"/>
                  </a:lnTo>
                  <a:lnTo>
                    <a:pt x="566" y="151"/>
                  </a:lnTo>
                  <a:lnTo>
                    <a:pt x="567" y="151"/>
                  </a:lnTo>
                  <a:lnTo>
                    <a:pt x="570" y="149"/>
                  </a:lnTo>
                  <a:lnTo>
                    <a:pt x="570" y="149"/>
                  </a:lnTo>
                  <a:lnTo>
                    <a:pt x="570" y="149"/>
                  </a:lnTo>
                  <a:lnTo>
                    <a:pt x="570" y="149"/>
                  </a:lnTo>
                  <a:lnTo>
                    <a:pt x="571" y="150"/>
                  </a:lnTo>
                  <a:lnTo>
                    <a:pt x="571" y="150"/>
                  </a:lnTo>
                  <a:lnTo>
                    <a:pt x="571" y="152"/>
                  </a:lnTo>
                  <a:lnTo>
                    <a:pt x="571" y="153"/>
                  </a:lnTo>
                  <a:lnTo>
                    <a:pt x="570" y="154"/>
                  </a:lnTo>
                  <a:lnTo>
                    <a:pt x="570" y="154"/>
                  </a:lnTo>
                  <a:lnTo>
                    <a:pt x="570" y="155"/>
                  </a:lnTo>
                  <a:lnTo>
                    <a:pt x="570" y="155"/>
                  </a:lnTo>
                  <a:lnTo>
                    <a:pt x="571" y="156"/>
                  </a:lnTo>
                  <a:lnTo>
                    <a:pt x="572" y="156"/>
                  </a:lnTo>
                  <a:lnTo>
                    <a:pt x="572" y="156"/>
                  </a:lnTo>
                  <a:lnTo>
                    <a:pt x="573" y="155"/>
                  </a:lnTo>
                  <a:lnTo>
                    <a:pt x="573" y="155"/>
                  </a:lnTo>
                  <a:lnTo>
                    <a:pt x="573" y="154"/>
                  </a:lnTo>
                  <a:lnTo>
                    <a:pt x="574" y="153"/>
                  </a:lnTo>
                  <a:lnTo>
                    <a:pt x="574" y="153"/>
                  </a:lnTo>
                  <a:lnTo>
                    <a:pt x="575" y="153"/>
                  </a:lnTo>
                  <a:lnTo>
                    <a:pt x="575" y="154"/>
                  </a:lnTo>
                  <a:lnTo>
                    <a:pt x="575" y="155"/>
                  </a:lnTo>
                  <a:lnTo>
                    <a:pt x="575" y="158"/>
                  </a:lnTo>
                  <a:lnTo>
                    <a:pt x="575" y="158"/>
                  </a:lnTo>
                  <a:lnTo>
                    <a:pt x="575" y="159"/>
                  </a:lnTo>
                  <a:lnTo>
                    <a:pt x="575" y="159"/>
                  </a:lnTo>
                  <a:lnTo>
                    <a:pt x="576" y="160"/>
                  </a:lnTo>
                  <a:lnTo>
                    <a:pt x="576" y="159"/>
                  </a:lnTo>
                  <a:lnTo>
                    <a:pt x="576" y="159"/>
                  </a:lnTo>
                  <a:lnTo>
                    <a:pt x="577" y="159"/>
                  </a:lnTo>
                  <a:lnTo>
                    <a:pt x="577" y="159"/>
                  </a:lnTo>
                  <a:lnTo>
                    <a:pt x="578" y="159"/>
                  </a:lnTo>
                  <a:lnTo>
                    <a:pt x="578" y="160"/>
                  </a:lnTo>
                  <a:lnTo>
                    <a:pt x="579" y="160"/>
                  </a:lnTo>
                  <a:lnTo>
                    <a:pt x="579" y="161"/>
                  </a:lnTo>
                  <a:lnTo>
                    <a:pt x="578" y="164"/>
                  </a:lnTo>
                  <a:lnTo>
                    <a:pt x="577" y="164"/>
                  </a:lnTo>
                  <a:lnTo>
                    <a:pt x="578" y="165"/>
                  </a:lnTo>
                  <a:lnTo>
                    <a:pt x="581" y="164"/>
                  </a:lnTo>
                  <a:lnTo>
                    <a:pt x="583" y="165"/>
                  </a:lnTo>
                  <a:lnTo>
                    <a:pt x="585" y="164"/>
                  </a:lnTo>
                  <a:lnTo>
                    <a:pt x="586" y="164"/>
                  </a:lnTo>
                  <a:lnTo>
                    <a:pt x="586" y="163"/>
                  </a:lnTo>
                  <a:lnTo>
                    <a:pt x="586" y="162"/>
                  </a:lnTo>
                  <a:lnTo>
                    <a:pt x="586" y="161"/>
                  </a:lnTo>
                  <a:lnTo>
                    <a:pt x="586" y="160"/>
                  </a:lnTo>
                  <a:lnTo>
                    <a:pt x="586" y="160"/>
                  </a:lnTo>
                  <a:lnTo>
                    <a:pt x="586" y="159"/>
                  </a:lnTo>
                  <a:lnTo>
                    <a:pt x="586" y="158"/>
                  </a:lnTo>
                  <a:lnTo>
                    <a:pt x="587" y="158"/>
                  </a:lnTo>
                  <a:lnTo>
                    <a:pt x="588" y="158"/>
                  </a:lnTo>
                  <a:lnTo>
                    <a:pt x="594" y="160"/>
                  </a:lnTo>
                  <a:lnTo>
                    <a:pt x="598" y="161"/>
                  </a:lnTo>
                  <a:lnTo>
                    <a:pt x="599" y="161"/>
                  </a:lnTo>
                  <a:lnTo>
                    <a:pt x="599" y="160"/>
                  </a:lnTo>
                  <a:lnTo>
                    <a:pt x="604" y="158"/>
                  </a:lnTo>
                  <a:lnTo>
                    <a:pt x="605" y="158"/>
                  </a:lnTo>
                  <a:lnTo>
                    <a:pt x="605" y="158"/>
                  </a:lnTo>
                  <a:lnTo>
                    <a:pt x="606" y="158"/>
                  </a:lnTo>
                  <a:lnTo>
                    <a:pt x="606" y="159"/>
                  </a:lnTo>
                  <a:lnTo>
                    <a:pt x="606" y="161"/>
                  </a:lnTo>
                  <a:lnTo>
                    <a:pt x="606" y="161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9" y="162"/>
                  </a:lnTo>
                  <a:lnTo>
                    <a:pt x="610" y="162"/>
                  </a:lnTo>
                  <a:lnTo>
                    <a:pt x="610" y="163"/>
                  </a:lnTo>
                  <a:lnTo>
                    <a:pt x="611" y="163"/>
                  </a:lnTo>
                  <a:lnTo>
                    <a:pt x="611" y="165"/>
                  </a:lnTo>
                  <a:lnTo>
                    <a:pt x="611" y="166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3" y="168"/>
                  </a:lnTo>
                  <a:lnTo>
                    <a:pt x="613" y="169"/>
                  </a:lnTo>
                  <a:lnTo>
                    <a:pt x="612" y="170"/>
                  </a:lnTo>
                  <a:lnTo>
                    <a:pt x="612" y="170"/>
                  </a:lnTo>
                  <a:lnTo>
                    <a:pt x="611" y="170"/>
                  </a:lnTo>
                  <a:lnTo>
                    <a:pt x="609" y="170"/>
                  </a:lnTo>
                  <a:lnTo>
                    <a:pt x="608" y="170"/>
                  </a:lnTo>
                  <a:lnTo>
                    <a:pt x="608" y="170"/>
                  </a:lnTo>
                  <a:lnTo>
                    <a:pt x="608" y="170"/>
                  </a:lnTo>
                  <a:lnTo>
                    <a:pt x="607" y="171"/>
                  </a:lnTo>
                  <a:lnTo>
                    <a:pt x="607" y="171"/>
                  </a:lnTo>
                  <a:lnTo>
                    <a:pt x="607" y="173"/>
                  </a:lnTo>
                  <a:lnTo>
                    <a:pt x="608" y="174"/>
                  </a:lnTo>
                  <a:lnTo>
                    <a:pt x="608" y="176"/>
                  </a:lnTo>
                  <a:lnTo>
                    <a:pt x="607" y="179"/>
                  </a:lnTo>
                  <a:lnTo>
                    <a:pt x="607" y="180"/>
                  </a:lnTo>
                  <a:lnTo>
                    <a:pt x="607" y="180"/>
                  </a:lnTo>
                  <a:lnTo>
                    <a:pt x="608" y="181"/>
                  </a:lnTo>
                  <a:lnTo>
                    <a:pt x="609" y="182"/>
                  </a:lnTo>
                  <a:lnTo>
                    <a:pt x="609" y="182"/>
                  </a:lnTo>
                  <a:lnTo>
                    <a:pt x="609" y="183"/>
                  </a:lnTo>
                  <a:lnTo>
                    <a:pt x="609" y="187"/>
                  </a:lnTo>
                  <a:lnTo>
                    <a:pt x="609" y="188"/>
                  </a:lnTo>
                  <a:lnTo>
                    <a:pt x="609" y="189"/>
                  </a:lnTo>
                  <a:lnTo>
                    <a:pt x="608" y="191"/>
                  </a:lnTo>
                  <a:lnTo>
                    <a:pt x="607" y="196"/>
                  </a:lnTo>
                  <a:lnTo>
                    <a:pt x="607" y="197"/>
                  </a:lnTo>
                  <a:lnTo>
                    <a:pt x="605" y="197"/>
                  </a:lnTo>
                  <a:lnTo>
                    <a:pt x="604" y="197"/>
                  </a:lnTo>
                  <a:lnTo>
                    <a:pt x="604" y="198"/>
                  </a:lnTo>
                  <a:lnTo>
                    <a:pt x="603" y="198"/>
                  </a:lnTo>
                  <a:lnTo>
                    <a:pt x="603" y="198"/>
                  </a:lnTo>
                  <a:lnTo>
                    <a:pt x="604" y="199"/>
                  </a:lnTo>
                  <a:lnTo>
                    <a:pt x="604" y="200"/>
                  </a:lnTo>
                  <a:lnTo>
                    <a:pt x="605" y="201"/>
                  </a:lnTo>
                  <a:lnTo>
                    <a:pt x="606" y="202"/>
                  </a:lnTo>
                  <a:lnTo>
                    <a:pt x="607" y="203"/>
                  </a:lnTo>
                  <a:lnTo>
                    <a:pt x="607" y="203"/>
                  </a:lnTo>
                  <a:lnTo>
                    <a:pt x="608" y="203"/>
                  </a:lnTo>
                  <a:lnTo>
                    <a:pt x="607" y="205"/>
                  </a:lnTo>
                  <a:lnTo>
                    <a:pt x="607" y="205"/>
                  </a:lnTo>
                  <a:lnTo>
                    <a:pt x="607" y="206"/>
                  </a:lnTo>
                  <a:lnTo>
                    <a:pt x="607" y="207"/>
                  </a:lnTo>
                  <a:lnTo>
                    <a:pt x="608" y="207"/>
                  </a:lnTo>
                  <a:lnTo>
                    <a:pt x="608" y="207"/>
                  </a:lnTo>
                  <a:lnTo>
                    <a:pt x="609" y="208"/>
                  </a:lnTo>
                  <a:lnTo>
                    <a:pt x="612" y="212"/>
                  </a:lnTo>
                  <a:lnTo>
                    <a:pt x="611" y="213"/>
                  </a:lnTo>
                  <a:lnTo>
                    <a:pt x="611" y="214"/>
                  </a:lnTo>
                  <a:lnTo>
                    <a:pt x="611" y="214"/>
                  </a:lnTo>
                  <a:lnTo>
                    <a:pt x="611" y="215"/>
                  </a:lnTo>
                  <a:lnTo>
                    <a:pt x="610" y="216"/>
                  </a:lnTo>
                  <a:lnTo>
                    <a:pt x="609" y="217"/>
                  </a:lnTo>
                  <a:lnTo>
                    <a:pt x="607" y="218"/>
                  </a:lnTo>
                  <a:lnTo>
                    <a:pt x="606" y="218"/>
                  </a:lnTo>
                  <a:lnTo>
                    <a:pt x="604" y="219"/>
                  </a:lnTo>
                  <a:lnTo>
                    <a:pt x="603" y="219"/>
                  </a:lnTo>
                  <a:lnTo>
                    <a:pt x="602" y="220"/>
                  </a:lnTo>
                  <a:lnTo>
                    <a:pt x="602" y="221"/>
                  </a:lnTo>
                  <a:lnTo>
                    <a:pt x="602" y="222"/>
                  </a:lnTo>
                  <a:lnTo>
                    <a:pt x="601" y="223"/>
                  </a:lnTo>
                  <a:lnTo>
                    <a:pt x="601" y="224"/>
                  </a:lnTo>
                  <a:lnTo>
                    <a:pt x="599" y="225"/>
                  </a:lnTo>
                  <a:lnTo>
                    <a:pt x="595" y="226"/>
                  </a:lnTo>
                  <a:lnTo>
                    <a:pt x="595" y="227"/>
                  </a:lnTo>
                  <a:lnTo>
                    <a:pt x="594" y="228"/>
                  </a:lnTo>
                  <a:lnTo>
                    <a:pt x="593" y="228"/>
                  </a:lnTo>
                  <a:lnTo>
                    <a:pt x="591" y="228"/>
                  </a:lnTo>
                  <a:lnTo>
                    <a:pt x="585" y="228"/>
                  </a:lnTo>
                  <a:lnTo>
                    <a:pt x="574" y="227"/>
                  </a:lnTo>
                  <a:lnTo>
                    <a:pt x="573" y="227"/>
                  </a:lnTo>
                  <a:lnTo>
                    <a:pt x="570" y="226"/>
                  </a:lnTo>
                  <a:lnTo>
                    <a:pt x="563" y="227"/>
                  </a:lnTo>
                  <a:lnTo>
                    <a:pt x="562" y="226"/>
                  </a:lnTo>
                  <a:lnTo>
                    <a:pt x="558" y="224"/>
                  </a:lnTo>
                  <a:lnTo>
                    <a:pt x="556" y="224"/>
                  </a:lnTo>
                  <a:lnTo>
                    <a:pt x="552" y="223"/>
                  </a:lnTo>
                  <a:lnTo>
                    <a:pt x="550" y="224"/>
                  </a:lnTo>
                  <a:lnTo>
                    <a:pt x="546" y="226"/>
                  </a:lnTo>
                  <a:lnTo>
                    <a:pt x="544" y="227"/>
                  </a:lnTo>
                  <a:lnTo>
                    <a:pt x="543" y="227"/>
                  </a:lnTo>
                  <a:lnTo>
                    <a:pt x="540" y="226"/>
                  </a:lnTo>
                  <a:lnTo>
                    <a:pt x="538" y="225"/>
                  </a:lnTo>
                  <a:lnTo>
                    <a:pt x="535" y="221"/>
                  </a:lnTo>
                  <a:lnTo>
                    <a:pt x="534" y="220"/>
                  </a:lnTo>
                  <a:lnTo>
                    <a:pt x="531" y="220"/>
                  </a:lnTo>
                  <a:lnTo>
                    <a:pt x="530" y="221"/>
                  </a:lnTo>
                  <a:lnTo>
                    <a:pt x="530" y="222"/>
                  </a:lnTo>
                  <a:lnTo>
                    <a:pt x="530" y="223"/>
                  </a:lnTo>
                  <a:lnTo>
                    <a:pt x="530" y="224"/>
                  </a:lnTo>
                  <a:lnTo>
                    <a:pt x="530" y="225"/>
                  </a:lnTo>
                  <a:lnTo>
                    <a:pt x="531" y="226"/>
                  </a:lnTo>
                  <a:lnTo>
                    <a:pt x="533" y="230"/>
                  </a:lnTo>
                  <a:lnTo>
                    <a:pt x="534" y="232"/>
                  </a:lnTo>
                  <a:lnTo>
                    <a:pt x="534" y="233"/>
                  </a:lnTo>
                  <a:lnTo>
                    <a:pt x="534" y="234"/>
                  </a:lnTo>
                  <a:lnTo>
                    <a:pt x="534" y="235"/>
                  </a:lnTo>
                  <a:lnTo>
                    <a:pt x="533" y="236"/>
                  </a:lnTo>
                  <a:lnTo>
                    <a:pt x="532" y="237"/>
                  </a:lnTo>
                  <a:lnTo>
                    <a:pt x="531" y="238"/>
                  </a:lnTo>
                  <a:lnTo>
                    <a:pt x="530" y="238"/>
                  </a:lnTo>
                  <a:lnTo>
                    <a:pt x="530" y="239"/>
                  </a:lnTo>
                  <a:lnTo>
                    <a:pt x="529" y="242"/>
                  </a:lnTo>
                  <a:lnTo>
                    <a:pt x="529" y="243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6"/>
                  </a:lnTo>
                  <a:lnTo>
                    <a:pt x="529" y="247"/>
                  </a:lnTo>
                  <a:lnTo>
                    <a:pt x="530" y="248"/>
                  </a:lnTo>
                  <a:lnTo>
                    <a:pt x="530" y="249"/>
                  </a:lnTo>
                  <a:lnTo>
                    <a:pt x="531" y="250"/>
                  </a:lnTo>
                  <a:lnTo>
                    <a:pt x="532" y="250"/>
                  </a:lnTo>
                  <a:lnTo>
                    <a:pt x="534" y="248"/>
                  </a:lnTo>
                  <a:lnTo>
                    <a:pt x="536" y="247"/>
                  </a:lnTo>
                  <a:lnTo>
                    <a:pt x="537" y="246"/>
                  </a:lnTo>
                  <a:lnTo>
                    <a:pt x="538" y="245"/>
                  </a:lnTo>
                  <a:lnTo>
                    <a:pt x="539" y="245"/>
                  </a:lnTo>
                  <a:lnTo>
                    <a:pt x="541" y="246"/>
                  </a:lnTo>
                  <a:lnTo>
                    <a:pt x="542" y="246"/>
                  </a:lnTo>
                  <a:lnTo>
                    <a:pt x="546" y="248"/>
                  </a:lnTo>
                  <a:lnTo>
                    <a:pt x="550" y="248"/>
                  </a:lnTo>
                  <a:lnTo>
                    <a:pt x="551" y="249"/>
                  </a:lnTo>
                  <a:lnTo>
                    <a:pt x="553" y="251"/>
                  </a:lnTo>
                  <a:lnTo>
                    <a:pt x="554" y="254"/>
                  </a:lnTo>
                  <a:lnTo>
                    <a:pt x="555" y="256"/>
                  </a:lnTo>
                  <a:lnTo>
                    <a:pt x="556" y="257"/>
                  </a:lnTo>
                  <a:lnTo>
                    <a:pt x="557" y="257"/>
                  </a:lnTo>
                  <a:lnTo>
                    <a:pt x="558" y="257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9" y="259"/>
                  </a:lnTo>
                  <a:lnTo>
                    <a:pt x="563" y="258"/>
                  </a:lnTo>
                  <a:lnTo>
                    <a:pt x="564" y="258"/>
                  </a:lnTo>
                  <a:lnTo>
                    <a:pt x="565" y="259"/>
                  </a:lnTo>
                  <a:lnTo>
                    <a:pt x="566" y="260"/>
                  </a:lnTo>
                  <a:lnTo>
                    <a:pt x="568" y="261"/>
                  </a:lnTo>
                  <a:lnTo>
                    <a:pt x="569" y="263"/>
                  </a:lnTo>
                  <a:lnTo>
                    <a:pt x="569" y="264"/>
                  </a:lnTo>
                  <a:lnTo>
                    <a:pt x="567" y="270"/>
                  </a:lnTo>
                  <a:lnTo>
                    <a:pt x="567" y="273"/>
                  </a:lnTo>
                  <a:lnTo>
                    <a:pt x="567" y="275"/>
                  </a:lnTo>
                  <a:lnTo>
                    <a:pt x="566" y="277"/>
                  </a:lnTo>
                  <a:lnTo>
                    <a:pt x="565" y="278"/>
                  </a:lnTo>
                  <a:lnTo>
                    <a:pt x="564" y="278"/>
                  </a:lnTo>
                  <a:lnTo>
                    <a:pt x="562" y="278"/>
                  </a:lnTo>
                  <a:lnTo>
                    <a:pt x="561" y="278"/>
                  </a:lnTo>
                  <a:lnTo>
                    <a:pt x="557" y="280"/>
                  </a:lnTo>
                  <a:lnTo>
                    <a:pt x="554" y="281"/>
                  </a:lnTo>
                  <a:lnTo>
                    <a:pt x="552" y="282"/>
                  </a:lnTo>
                  <a:lnTo>
                    <a:pt x="552" y="284"/>
                  </a:lnTo>
                  <a:lnTo>
                    <a:pt x="552" y="286"/>
                  </a:lnTo>
                  <a:lnTo>
                    <a:pt x="552" y="288"/>
                  </a:lnTo>
                  <a:lnTo>
                    <a:pt x="552" y="289"/>
                  </a:lnTo>
                  <a:lnTo>
                    <a:pt x="549" y="292"/>
                  </a:lnTo>
                  <a:lnTo>
                    <a:pt x="547" y="294"/>
                  </a:lnTo>
                  <a:lnTo>
                    <a:pt x="545" y="295"/>
                  </a:lnTo>
                  <a:lnTo>
                    <a:pt x="543" y="296"/>
                  </a:lnTo>
                  <a:lnTo>
                    <a:pt x="541" y="296"/>
                  </a:lnTo>
                  <a:lnTo>
                    <a:pt x="541" y="298"/>
                  </a:lnTo>
                  <a:lnTo>
                    <a:pt x="540" y="299"/>
                  </a:lnTo>
                  <a:lnTo>
                    <a:pt x="541" y="302"/>
                  </a:lnTo>
                  <a:lnTo>
                    <a:pt x="541" y="304"/>
                  </a:lnTo>
                  <a:lnTo>
                    <a:pt x="540" y="306"/>
                  </a:lnTo>
                  <a:lnTo>
                    <a:pt x="540" y="306"/>
                  </a:lnTo>
                  <a:lnTo>
                    <a:pt x="539" y="308"/>
                  </a:lnTo>
                  <a:lnTo>
                    <a:pt x="540" y="309"/>
                  </a:lnTo>
                  <a:lnTo>
                    <a:pt x="540" y="310"/>
                  </a:lnTo>
                  <a:lnTo>
                    <a:pt x="539" y="311"/>
                  </a:lnTo>
                  <a:lnTo>
                    <a:pt x="537" y="312"/>
                  </a:lnTo>
                  <a:lnTo>
                    <a:pt x="533" y="314"/>
                  </a:lnTo>
                  <a:lnTo>
                    <a:pt x="532" y="316"/>
                  </a:lnTo>
                  <a:lnTo>
                    <a:pt x="531" y="317"/>
                  </a:lnTo>
                  <a:lnTo>
                    <a:pt x="531" y="318"/>
                  </a:lnTo>
                  <a:lnTo>
                    <a:pt x="531" y="319"/>
                  </a:lnTo>
                  <a:lnTo>
                    <a:pt x="530" y="319"/>
                  </a:lnTo>
                  <a:lnTo>
                    <a:pt x="528" y="320"/>
                  </a:lnTo>
                  <a:lnTo>
                    <a:pt x="527" y="320"/>
                  </a:lnTo>
                  <a:lnTo>
                    <a:pt x="525" y="321"/>
                  </a:lnTo>
                  <a:lnTo>
                    <a:pt x="524" y="321"/>
                  </a:lnTo>
                  <a:lnTo>
                    <a:pt x="522" y="322"/>
                  </a:lnTo>
                  <a:lnTo>
                    <a:pt x="521" y="324"/>
                  </a:lnTo>
                  <a:lnTo>
                    <a:pt x="520" y="324"/>
                  </a:lnTo>
                  <a:lnTo>
                    <a:pt x="518" y="325"/>
                  </a:lnTo>
                  <a:lnTo>
                    <a:pt x="518" y="326"/>
                  </a:lnTo>
                  <a:lnTo>
                    <a:pt x="517" y="327"/>
                  </a:lnTo>
                  <a:lnTo>
                    <a:pt x="515" y="327"/>
                  </a:lnTo>
                  <a:lnTo>
                    <a:pt x="514" y="326"/>
                  </a:lnTo>
                  <a:lnTo>
                    <a:pt x="513" y="324"/>
                  </a:lnTo>
                  <a:lnTo>
                    <a:pt x="512" y="323"/>
                  </a:lnTo>
                  <a:lnTo>
                    <a:pt x="511" y="322"/>
                  </a:lnTo>
                  <a:lnTo>
                    <a:pt x="510" y="323"/>
                  </a:lnTo>
                  <a:lnTo>
                    <a:pt x="509" y="324"/>
                  </a:lnTo>
                  <a:lnTo>
                    <a:pt x="507" y="324"/>
                  </a:lnTo>
                  <a:lnTo>
                    <a:pt x="506" y="325"/>
                  </a:lnTo>
                  <a:lnTo>
                    <a:pt x="504" y="326"/>
                  </a:lnTo>
                  <a:lnTo>
                    <a:pt x="503" y="327"/>
                  </a:lnTo>
                  <a:lnTo>
                    <a:pt x="502" y="326"/>
                  </a:lnTo>
                  <a:lnTo>
                    <a:pt x="501" y="326"/>
                  </a:lnTo>
                  <a:lnTo>
                    <a:pt x="501" y="324"/>
                  </a:lnTo>
                  <a:lnTo>
                    <a:pt x="500" y="324"/>
                  </a:lnTo>
                  <a:lnTo>
                    <a:pt x="499" y="324"/>
                  </a:lnTo>
                  <a:lnTo>
                    <a:pt x="499" y="324"/>
                  </a:lnTo>
                  <a:lnTo>
                    <a:pt x="498" y="325"/>
                  </a:lnTo>
                  <a:lnTo>
                    <a:pt x="495" y="328"/>
                  </a:lnTo>
                  <a:lnTo>
                    <a:pt x="495" y="330"/>
                  </a:lnTo>
                  <a:lnTo>
                    <a:pt x="495" y="333"/>
                  </a:lnTo>
                  <a:lnTo>
                    <a:pt x="495" y="334"/>
                  </a:lnTo>
                  <a:lnTo>
                    <a:pt x="495" y="336"/>
                  </a:lnTo>
                  <a:lnTo>
                    <a:pt x="495" y="338"/>
                  </a:lnTo>
                  <a:lnTo>
                    <a:pt x="493" y="340"/>
                  </a:lnTo>
                  <a:lnTo>
                    <a:pt x="490" y="342"/>
                  </a:lnTo>
                  <a:lnTo>
                    <a:pt x="489" y="343"/>
                  </a:lnTo>
                  <a:lnTo>
                    <a:pt x="488" y="344"/>
                  </a:lnTo>
                  <a:lnTo>
                    <a:pt x="488" y="345"/>
                  </a:lnTo>
                  <a:lnTo>
                    <a:pt x="488" y="349"/>
                  </a:lnTo>
                  <a:lnTo>
                    <a:pt x="488" y="350"/>
                  </a:lnTo>
                  <a:lnTo>
                    <a:pt x="487" y="350"/>
                  </a:lnTo>
                  <a:lnTo>
                    <a:pt x="486" y="351"/>
                  </a:lnTo>
                  <a:lnTo>
                    <a:pt x="485" y="351"/>
                  </a:lnTo>
                  <a:lnTo>
                    <a:pt x="485" y="351"/>
                  </a:lnTo>
                  <a:lnTo>
                    <a:pt x="486" y="353"/>
                  </a:lnTo>
                  <a:lnTo>
                    <a:pt x="486" y="354"/>
                  </a:lnTo>
                  <a:lnTo>
                    <a:pt x="486" y="355"/>
                  </a:lnTo>
                  <a:lnTo>
                    <a:pt x="486" y="356"/>
                  </a:lnTo>
                  <a:lnTo>
                    <a:pt x="485" y="356"/>
                  </a:lnTo>
                  <a:lnTo>
                    <a:pt x="485" y="356"/>
                  </a:lnTo>
                  <a:lnTo>
                    <a:pt x="483" y="353"/>
                  </a:lnTo>
                  <a:lnTo>
                    <a:pt x="482" y="352"/>
                  </a:lnTo>
                  <a:lnTo>
                    <a:pt x="481" y="352"/>
                  </a:lnTo>
                  <a:lnTo>
                    <a:pt x="479" y="353"/>
                  </a:lnTo>
                  <a:lnTo>
                    <a:pt x="478" y="355"/>
                  </a:lnTo>
                  <a:lnTo>
                    <a:pt x="476" y="361"/>
                  </a:lnTo>
                  <a:lnTo>
                    <a:pt x="475" y="363"/>
                  </a:lnTo>
                  <a:lnTo>
                    <a:pt x="475" y="366"/>
                  </a:lnTo>
                  <a:lnTo>
                    <a:pt x="475" y="371"/>
                  </a:lnTo>
                  <a:lnTo>
                    <a:pt x="474" y="374"/>
                  </a:lnTo>
                  <a:lnTo>
                    <a:pt x="473" y="376"/>
                  </a:lnTo>
                  <a:lnTo>
                    <a:pt x="472" y="377"/>
                  </a:lnTo>
                  <a:lnTo>
                    <a:pt x="469" y="378"/>
                  </a:lnTo>
                  <a:lnTo>
                    <a:pt x="468" y="379"/>
                  </a:lnTo>
                  <a:lnTo>
                    <a:pt x="468" y="380"/>
                  </a:lnTo>
                  <a:lnTo>
                    <a:pt x="467" y="388"/>
                  </a:lnTo>
                  <a:lnTo>
                    <a:pt x="467" y="389"/>
                  </a:lnTo>
                  <a:lnTo>
                    <a:pt x="467" y="390"/>
                  </a:lnTo>
                  <a:lnTo>
                    <a:pt x="467" y="396"/>
                  </a:lnTo>
                  <a:lnTo>
                    <a:pt x="467" y="398"/>
                  </a:lnTo>
                  <a:lnTo>
                    <a:pt x="466" y="40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055817" y="5698559"/>
              <a:ext cx="28447" cy="30817"/>
            </a:xfrm>
            <a:custGeom>
              <a:avLst/>
              <a:gdLst>
                <a:gd name="T0" fmla="*/ 10 w 12"/>
                <a:gd name="T1" fmla="*/ 4 h 13"/>
                <a:gd name="T2" fmla="*/ 12 w 12"/>
                <a:gd name="T3" fmla="*/ 4 h 13"/>
                <a:gd name="T4" fmla="*/ 12 w 12"/>
                <a:gd name="T5" fmla="*/ 5 h 13"/>
                <a:gd name="T6" fmla="*/ 10 w 12"/>
                <a:gd name="T7" fmla="*/ 9 h 13"/>
                <a:gd name="T8" fmla="*/ 10 w 12"/>
                <a:gd name="T9" fmla="*/ 13 h 13"/>
                <a:gd name="T10" fmla="*/ 9 w 12"/>
                <a:gd name="T11" fmla="*/ 13 h 13"/>
                <a:gd name="T12" fmla="*/ 7 w 12"/>
                <a:gd name="T13" fmla="*/ 13 h 13"/>
                <a:gd name="T14" fmla="*/ 5 w 12"/>
                <a:gd name="T15" fmla="*/ 12 h 13"/>
                <a:gd name="T16" fmla="*/ 5 w 12"/>
                <a:gd name="T17" fmla="*/ 12 h 13"/>
                <a:gd name="T18" fmla="*/ 5 w 12"/>
                <a:gd name="T19" fmla="*/ 12 h 13"/>
                <a:gd name="T20" fmla="*/ 4 w 12"/>
                <a:gd name="T21" fmla="*/ 12 h 13"/>
                <a:gd name="T22" fmla="*/ 4 w 12"/>
                <a:gd name="T23" fmla="*/ 12 h 13"/>
                <a:gd name="T24" fmla="*/ 4 w 12"/>
                <a:gd name="T25" fmla="*/ 12 h 13"/>
                <a:gd name="T26" fmla="*/ 4 w 12"/>
                <a:gd name="T27" fmla="*/ 12 h 13"/>
                <a:gd name="T28" fmla="*/ 3 w 12"/>
                <a:gd name="T29" fmla="*/ 11 h 13"/>
                <a:gd name="T30" fmla="*/ 3 w 12"/>
                <a:gd name="T31" fmla="*/ 11 h 13"/>
                <a:gd name="T32" fmla="*/ 2 w 12"/>
                <a:gd name="T33" fmla="*/ 11 h 13"/>
                <a:gd name="T34" fmla="*/ 2 w 12"/>
                <a:gd name="T35" fmla="*/ 11 h 13"/>
                <a:gd name="T36" fmla="*/ 2 w 12"/>
                <a:gd name="T37" fmla="*/ 10 h 13"/>
                <a:gd name="T38" fmla="*/ 2 w 12"/>
                <a:gd name="T39" fmla="*/ 10 h 13"/>
                <a:gd name="T40" fmla="*/ 2 w 12"/>
                <a:gd name="T41" fmla="*/ 9 h 13"/>
                <a:gd name="T42" fmla="*/ 2 w 12"/>
                <a:gd name="T43" fmla="*/ 9 h 13"/>
                <a:gd name="T44" fmla="*/ 3 w 12"/>
                <a:gd name="T45" fmla="*/ 8 h 13"/>
                <a:gd name="T46" fmla="*/ 3 w 12"/>
                <a:gd name="T47" fmla="*/ 7 h 13"/>
                <a:gd name="T48" fmla="*/ 2 w 12"/>
                <a:gd name="T49" fmla="*/ 7 h 13"/>
                <a:gd name="T50" fmla="*/ 2 w 12"/>
                <a:gd name="T51" fmla="*/ 6 h 13"/>
                <a:gd name="T52" fmla="*/ 1 w 12"/>
                <a:gd name="T53" fmla="*/ 6 h 13"/>
                <a:gd name="T54" fmla="*/ 1 w 12"/>
                <a:gd name="T55" fmla="*/ 6 h 13"/>
                <a:gd name="T56" fmla="*/ 1 w 12"/>
                <a:gd name="T57" fmla="*/ 6 h 13"/>
                <a:gd name="T58" fmla="*/ 1 w 12"/>
                <a:gd name="T59" fmla="*/ 5 h 13"/>
                <a:gd name="T60" fmla="*/ 1 w 12"/>
                <a:gd name="T61" fmla="*/ 5 h 13"/>
                <a:gd name="T62" fmla="*/ 1 w 12"/>
                <a:gd name="T63" fmla="*/ 4 h 13"/>
                <a:gd name="T64" fmla="*/ 1 w 12"/>
                <a:gd name="T65" fmla="*/ 4 h 13"/>
                <a:gd name="T66" fmla="*/ 0 w 12"/>
                <a:gd name="T67" fmla="*/ 3 h 13"/>
                <a:gd name="T68" fmla="*/ 0 w 12"/>
                <a:gd name="T69" fmla="*/ 2 h 13"/>
                <a:gd name="T70" fmla="*/ 0 w 12"/>
                <a:gd name="T71" fmla="*/ 2 h 13"/>
                <a:gd name="T72" fmla="*/ 0 w 12"/>
                <a:gd name="T73" fmla="*/ 1 h 13"/>
                <a:gd name="T74" fmla="*/ 1 w 12"/>
                <a:gd name="T75" fmla="*/ 0 h 13"/>
                <a:gd name="T76" fmla="*/ 1 w 12"/>
                <a:gd name="T77" fmla="*/ 0 h 13"/>
                <a:gd name="T78" fmla="*/ 1 w 12"/>
                <a:gd name="T79" fmla="*/ 0 h 13"/>
                <a:gd name="T80" fmla="*/ 2 w 12"/>
                <a:gd name="T81" fmla="*/ 0 h 13"/>
                <a:gd name="T82" fmla="*/ 2 w 12"/>
                <a:gd name="T83" fmla="*/ 1 h 13"/>
                <a:gd name="T84" fmla="*/ 3 w 12"/>
                <a:gd name="T85" fmla="*/ 2 h 13"/>
                <a:gd name="T86" fmla="*/ 3 w 12"/>
                <a:gd name="T87" fmla="*/ 2 h 13"/>
                <a:gd name="T88" fmla="*/ 4 w 12"/>
                <a:gd name="T89" fmla="*/ 2 h 13"/>
                <a:gd name="T90" fmla="*/ 6 w 12"/>
                <a:gd name="T91" fmla="*/ 2 h 13"/>
                <a:gd name="T92" fmla="*/ 7 w 12"/>
                <a:gd name="T93" fmla="*/ 2 h 13"/>
                <a:gd name="T94" fmla="*/ 7 w 12"/>
                <a:gd name="T95" fmla="*/ 2 h 13"/>
                <a:gd name="T96" fmla="*/ 7 w 12"/>
                <a:gd name="T97" fmla="*/ 3 h 13"/>
                <a:gd name="T98" fmla="*/ 7 w 12"/>
                <a:gd name="T99" fmla="*/ 3 h 13"/>
                <a:gd name="T100" fmla="*/ 7 w 12"/>
                <a:gd name="T101" fmla="*/ 3 h 13"/>
                <a:gd name="T102" fmla="*/ 5 w 12"/>
                <a:gd name="T103" fmla="*/ 5 h 13"/>
                <a:gd name="T104" fmla="*/ 5 w 12"/>
                <a:gd name="T105" fmla="*/ 5 h 13"/>
                <a:gd name="T106" fmla="*/ 5 w 12"/>
                <a:gd name="T107" fmla="*/ 5 h 13"/>
                <a:gd name="T108" fmla="*/ 6 w 12"/>
                <a:gd name="T109" fmla="*/ 5 h 13"/>
                <a:gd name="T110" fmla="*/ 7 w 12"/>
                <a:gd name="T111" fmla="*/ 6 h 13"/>
                <a:gd name="T112" fmla="*/ 7 w 12"/>
                <a:gd name="T113" fmla="*/ 6 h 13"/>
                <a:gd name="T114" fmla="*/ 7 w 12"/>
                <a:gd name="T115" fmla="*/ 7 h 13"/>
                <a:gd name="T116" fmla="*/ 7 w 12"/>
                <a:gd name="T117" fmla="*/ 7 h 13"/>
                <a:gd name="T118" fmla="*/ 8 w 12"/>
                <a:gd name="T119" fmla="*/ 6 h 13"/>
                <a:gd name="T120" fmla="*/ 10 w 12"/>
                <a:gd name="T121" fmla="*/ 5 h 13"/>
                <a:gd name="T122" fmla="*/ 10 w 12"/>
                <a:gd name="T12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" h="13">
                  <a:moveTo>
                    <a:pt x="10" y="4"/>
                  </a:moveTo>
                  <a:lnTo>
                    <a:pt x="12" y="4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20949" y="5672482"/>
              <a:ext cx="28447" cy="33187"/>
            </a:xfrm>
            <a:custGeom>
              <a:avLst/>
              <a:gdLst>
                <a:gd name="T0" fmla="*/ 5 w 12"/>
                <a:gd name="T1" fmla="*/ 6 h 14"/>
                <a:gd name="T2" fmla="*/ 6 w 12"/>
                <a:gd name="T3" fmla="*/ 7 h 14"/>
                <a:gd name="T4" fmla="*/ 6 w 12"/>
                <a:gd name="T5" fmla="*/ 8 h 14"/>
                <a:gd name="T6" fmla="*/ 6 w 12"/>
                <a:gd name="T7" fmla="*/ 8 h 14"/>
                <a:gd name="T8" fmla="*/ 3 w 12"/>
                <a:gd name="T9" fmla="*/ 10 h 14"/>
                <a:gd name="T10" fmla="*/ 2 w 12"/>
                <a:gd name="T11" fmla="*/ 11 h 14"/>
                <a:gd name="T12" fmla="*/ 4 w 12"/>
                <a:gd name="T13" fmla="*/ 14 h 14"/>
                <a:gd name="T14" fmla="*/ 2 w 12"/>
                <a:gd name="T15" fmla="*/ 11 h 14"/>
                <a:gd name="T16" fmla="*/ 1 w 12"/>
                <a:gd name="T17" fmla="*/ 11 h 14"/>
                <a:gd name="T18" fmla="*/ 0 w 12"/>
                <a:gd name="T19" fmla="*/ 11 h 14"/>
                <a:gd name="T20" fmla="*/ 0 w 12"/>
                <a:gd name="T21" fmla="*/ 10 h 14"/>
                <a:gd name="T22" fmla="*/ 0 w 12"/>
                <a:gd name="T23" fmla="*/ 10 h 14"/>
                <a:gd name="T24" fmla="*/ 0 w 12"/>
                <a:gd name="T25" fmla="*/ 8 h 14"/>
                <a:gd name="T26" fmla="*/ 0 w 12"/>
                <a:gd name="T27" fmla="*/ 4 h 14"/>
                <a:gd name="T28" fmla="*/ 1 w 12"/>
                <a:gd name="T29" fmla="*/ 3 h 14"/>
                <a:gd name="T30" fmla="*/ 2 w 12"/>
                <a:gd name="T31" fmla="*/ 4 h 14"/>
                <a:gd name="T32" fmla="*/ 3 w 12"/>
                <a:gd name="T33" fmla="*/ 4 h 14"/>
                <a:gd name="T34" fmla="*/ 4 w 12"/>
                <a:gd name="T35" fmla="*/ 3 h 14"/>
                <a:gd name="T36" fmla="*/ 4 w 12"/>
                <a:gd name="T37" fmla="*/ 3 h 14"/>
                <a:gd name="T38" fmla="*/ 5 w 12"/>
                <a:gd name="T39" fmla="*/ 2 h 14"/>
                <a:gd name="T40" fmla="*/ 6 w 12"/>
                <a:gd name="T41" fmla="*/ 2 h 14"/>
                <a:gd name="T42" fmla="*/ 7 w 12"/>
                <a:gd name="T43" fmla="*/ 1 h 14"/>
                <a:gd name="T44" fmla="*/ 8 w 12"/>
                <a:gd name="T45" fmla="*/ 1 h 14"/>
                <a:gd name="T46" fmla="*/ 9 w 12"/>
                <a:gd name="T47" fmla="*/ 1 h 14"/>
                <a:gd name="T48" fmla="*/ 10 w 12"/>
                <a:gd name="T49" fmla="*/ 1 h 14"/>
                <a:gd name="T50" fmla="*/ 11 w 12"/>
                <a:gd name="T51" fmla="*/ 0 h 14"/>
                <a:gd name="T52" fmla="*/ 12 w 12"/>
                <a:gd name="T53" fmla="*/ 1 h 14"/>
                <a:gd name="T54" fmla="*/ 12 w 12"/>
                <a:gd name="T55" fmla="*/ 2 h 14"/>
                <a:gd name="T56" fmla="*/ 11 w 12"/>
                <a:gd name="T57" fmla="*/ 2 h 14"/>
                <a:gd name="T58" fmla="*/ 10 w 12"/>
                <a:gd name="T59" fmla="*/ 3 h 14"/>
                <a:gd name="T60" fmla="*/ 9 w 12"/>
                <a:gd name="T61" fmla="*/ 3 h 14"/>
                <a:gd name="T62" fmla="*/ 9 w 12"/>
                <a:gd name="T63" fmla="*/ 4 h 14"/>
                <a:gd name="T64" fmla="*/ 8 w 12"/>
                <a:gd name="T65" fmla="*/ 4 h 14"/>
                <a:gd name="T66" fmla="*/ 7 w 12"/>
                <a:gd name="T67" fmla="*/ 4 h 14"/>
                <a:gd name="T68" fmla="*/ 7 w 12"/>
                <a:gd name="T69" fmla="*/ 3 h 14"/>
                <a:gd name="T70" fmla="*/ 6 w 12"/>
                <a:gd name="T71" fmla="*/ 4 h 14"/>
                <a:gd name="T72" fmla="*/ 5 w 12"/>
                <a:gd name="T7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14">
                  <a:moveTo>
                    <a:pt x="5" y="6"/>
                  </a:move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060559" y="5876349"/>
              <a:ext cx="23706" cy="30817"/>
            </a:xfrm>
            <a:custGeom>
              <a:avLst/>
              <a:gdLst>
                <a:gd name="T0" fmla="*/ 7 w 10"/>
                <a:gd name="T1" fmla="*/ 0 h 13"/>
                <a:gd name="T2" fmla="*/ 8 w 10"/>
                <a:gd name="T3" fmla="*/ 1 h 13"/>
                <a:gd name="T4" fmla="*/ 10 w 10"/>
                <a:gd name="T5" fmla="*/ 1 h 13"/>
                <a:gd name="T6" fmla="*/ 9 w 10"/>
                <a:gd name="T7" fmla="*/ 3 h 13"/>
                <a:gd name="T8" fmla="*/ 10 w 10"/>
                <a:gd name="T9" fmla="*/ 9 h 13"/>
                <a:gd name="T10" fmla="*/ 10 w 10"/>
                <a:gd name="T11" fmla="*/ 13 h 13"/>
                <a:gd name="T12" fmla="*/ 9 w 10"/>
                <a:gd name="T13" fmla="*/ 13 h 13"/>
                <a:gd name="T14" fmla="*/ 8 w 10"/>
                <a:gd name="T15" fmla="*/ 12 h 13"/>
                <a:gd name="T16" fmla="*/ 8 w 10"/>
                <a:gd name="T17" fmla="*/ 12 h 13"/>
                <a:gd name="T18" fmla="*/ 7 w 10"/>
                <a:gd name="T19" fmla="*/ 12 h 13"/>
                <a:gd name="T20" fmla="*/ 6 w 10"/>
                <a:gd name="T21" fmla="*/ 11 h 13"/>
                <a:gd name="T22" fmla="*/ 6 w 10"/>
                <a:gd name="T23" fmla="*/ 11 h 13"/>
                <a:gd name="T24" fmla="*/ 6 w 10"/>
                <a:gd name="T25" fmla="*/ 10 h 13"/>
                <a:gd name="T26" fmla="*/ 6 w 10"/>
                <a:gd name="T27" fmla="*/ 10 h 13"/>
                <a:gd name="T28" fmla="*/ 6 w 10"/>
                <a:gd name="T29" fmla="*/ 9 h 13"/>
                <a:gd name="T30" fmla="*/ 7 w 10"/>
                <a:gd name="T31" fmla="*/ 9 h 13"/>
                <a:gd name="T32" fmla="*/ 7 w 10"/>
                <a:gd name="T33" fmla="*/ 9 h 13"/>
                <a:gd name="T34" fmla="*/ 6 w 10"/>
                <a:gd name="T35" fmla="*/ 9 h 13"/>
                <a:gd name="T36" fmla="*/ 6 w 10"/>
                <a:gd name="T37" fmla="*/ 8 h 13"/>
                <a:gd name="T38" fmla="*/ 6 w 10"/>
                <a:gd name="T39" fmla="*/ 8 h 13"/>
                <a:gd name="T40" fmla="*/ 5 w 10"/>
                <a:gd name="T41" fmla="*/ 9 h 13"/>
                <a:gd name="T42" fmla="*/ 5 w 10"/>
                <a:gd name="T43" fmla="*/ 8 h 13"/>
                <a:gd name="T44" fmla="*/ 5 w 10"/>
                <a:gd name="T45" fmla="*/ 8 h 13"/>
                <a:gd name="T46" fmla="*/ 5 w 10"/>
                <a:gd name="T47" fmla="*/ 8 h 13"/>
                <a:gd name="T48" fmla="*/ 5 w 10"/>
                <a:gd name="T49" fmla="*/ 8 h 13"/>
                <a:gd name="T50" fmla="*/ 4 w 10"/>
                <a:gd name="T51" fmla="*/ 8 h 13"/>
                <a:gd name="T52" fmla="*/ 3 w 10"/>
                <a:gd name="T53" fmla="*/ 8 h 13"/>
                <a:gd name="T54" fmla="*/ 3 w 10"/>
                <a:gd name="T55" fmla="*/ 8 h 13"/>
                <a:gd name="T56" fmla="*/ 2 w 10"/>
                <a:gd name="T57" fmla="*/ 7 h 13"/>
                <a:gd name="T58" fmla="*/ 2 w 10"/>
                <a:gd name="T59" fmla="*/ 7 h 13"/>
                <a:gd name="T60" fmla="*/ 1 w 10"/>
                <a:gd name="T61" fmla="*/ 7 h 13"/>
                <a:gd name="T62" fmla="*/ 1 w 10"/>
                <a:gd name="T63" fmla="*/ 7 h 13"/>
                <a:gd name="T64" fmla="*/ 0 w 10"/>
                <a:gd name="T65" fmla="*/ 6 h 13"/>
                <a:gd name="T66" fmla="*/ 0 w 10"/>
                <a:gd name="T67" fmla="*/ 5 h 13"/>
                <a:gd name="T68" fmla="*/ 1 w 10"/>
                <a:gd name="T69" fmla="*/ 4 h 13"/>
                <a:gd name="T70" fmla="*/ 1 w 10"/>
                <a:gd name="T71" fmla="*/ 4 h 13"/>
                <a:gd name="T72" fmla="*/ 1 w 10"/>
                <a:gd name="T73" fmla="*/ 4 h 13"/>
                <a:gd name="T74" fmla="*/ 0 w 10"/>
                <a:gd name="T75" fmla="*/ 3 h 13"/>
                <a:gd name="T76" fmla="*/ 0 w 10"/>
                <a:gd name="T77" fmla="*/ 3 h 13"/>
                <a:gd name="T78" fmla="*/ 1 w 10"/>
                <a:gd name="T79" fmla="*/ 3 h 13"/>
                <a:gd name="T80" fmla="*/ 2 w 10"/>
                <a:gd name="T81" fmla="*/ 4 h 13"/>
                <a:gd name="T82" fmla="*/ 2 w 10"/>
                <a:gd name="T83" fmla="*/ 4 h 13"/>
                <a:gd name="T84" fmla="*/ 3 w 10"/>
                <a:gd name="T85" fmla="*/ 3 h 13"/>
                <a:gd name="T86" fmla="*/ 3 w 10"/>
                <a:gd name="T87" fmla="*/ 3 h 13"/>
                <a:gd name="T88" fmla="*/ 3 w 10"/>
                <a:gd name="T89" fmla="*/ 2 h 13"/>
                <a:gd name="T90" fmla="*/ 2 w 10"/>
                <a:gd name="T91" fmla="*/ 2 h 13"/>
                <a:gd name="T92" fmla="*/ 2 w 10"/>
                <a:gd name="T93" fmla="*/ 1 h 13"/>
                <a:gd name="T94" fmla="*/ 2 w 10"/>
                <a:gd name="T95" fmla="*/ 1 h 13"/>
                <a:gd name="T96" fmla="*/ 2 w 10"/>
                <a:gd name="T97" fmla="*/ 1 h 13"/>
                <a:gd name="T98" fmla="*/ 2 w 10"/>
                <a:gd name="T99" fmla="*/ 0 h 13"/>
                <a:gd name="T100" fmla="*/ 4 w 10"/>
                <a:gd name="T101" fmla="*/ 1 h 13"/>
                <a:gd name="T102" fmla="*/ 5 w 10"/>
                <a:gd name="T103" fmla="*/ 1 h 13"/>
                <a:gd name="T104" fmla="*/ 6 w 10"/>
                <a:gd name="T105" fmla="*/ 1 h 13"/>
                <a:gd name="T106" fmla="*/ 6 w 10"/>
                <a:gd name="T107" fmla="*/ 1 h 13"/>
                <a:gd name="T108" fmla="*/ 7 w 10"/>
                <a:gd name="T10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9" y="3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470664" y="4866496"/>
              <a:ext cx="18965" cy="11854"/>
            </a:xfrm>
            <a:custGeom>
              <a:avLst/>
              <a:gdLst>
                <a:gd name="T0" fmla="*/ 5 w 8"/>
                <a:gd name="T1" fmla="*/ 3 h 5"/>
                <a:gd name="T2" fmla="*/ 6 w 8"/>
                <a:gd name="T3" fmla="*/ 2 h 5"/>
                <a:gd name="T4" fmla="*/ 7 w 8"/>
                <a:gd name="T5" fmla="*/ 1 h 5"/>
                <a:gd name="T6" fmla="*/ 7 w 8"/>
                <a:gd name="T7" fmla="*/ 1 h 5"/>
                <a:gd name="T8" fmla="*/ 8 w 8"/>
                <a:gd name="T9" fmla="*/ 1 h 5"/>
                <a:gd name="T10" fmla="*/ 8 w 8"/>
                <a:gd name="T11" fmla="*/ 1 h 5"/>
                <a:gd name="T12" fmla="*/ 8 w 8"/>
                <a:gd name="T13" fmla="*/ 2 h 5"/>
                <a:gd name="T14" fmla="*/ 8 w 8"/>
                <a:gd name="T15" fmla="*/ 3 h 5"/>
                <a:gd name="T16" fmla="*/ 8 w 8"/>
                <a:gd name="T17" fmla="*/ 3 h 5"/>
                <a:gd name="T18" fmla="*/ 7 w 8"/>
                <a:gd name="T19" fmla="*/ 3 h 5"/>
                <a:gd name="T20" fmla="*/ 6 w 8"/>
                <a:gd name="T21" fmla="*/ 3 h 5"/>
                <a:gd name="T22" fmla="*/ 6 w 8"/>
                <a:gd name="T23" fmla="*/ 3 h 5"/>
                <a:gd name="T24" fmla="*/ 6 w 8"/>
                <a:gd name="T25" fmla="*/ 4 h 5"/>
                <a:gd name="T26" fmla="*/ 7 w 8"/>
                <a:gd name="T27" fmla="*/ 4 h 5"/>
                <a:gd name="T28" fmla="*/ 6 w 8"/>
                <a:gd name="T29" fmla="*/ 5 h 5"/>
                <a:gd name="T30" fmla="*/ 5 w 8"/>
                <a:gd name="T31" fmla="*/ 5 h 5"/>
                <a:gd name="T32" fmla="*/ 4 w 8"/>
                <a:gd name="T33" fmla="*/ 5 h 5"/>
                <a:gd name="T34" fmla="*/ 3 w 8"/>
                <a:gd name="T35" fmla="*/ 4 h 5"/>
                <a:gd name="T36" fmla="*/ 1 w 8"/>
                <a:gd name="T37" fmla="*/ 3 h 5"/>
                <a:gd name="T38" fmla="*/ 0 w 8"/>
                <a:gd name="T39" fmla="*/ 3 h 5"/>
                <a:gd name="T40" fmla="*/ 0 w 8"/>
                <a:gd name="T41" fmla="*/ 3 h 5"/>
                <a:gd name="T42" fmla="*/ 0 w 8"/>
                <a:gd name="T43" fmla="*/ 2 h 5"/>
                <a:gd name="T44" fmla="*/ 0 w 8"/>
                <a:gd name="T45" fmla="*/ 2 h 5"/>
                <a:gd name="T46" fmla="*/ 0 w 8"/>
                <a:gd name="T47" fmla="*/ 2 h 5"/>
                <a:gd name="T48" fmla="*/ 1 w 8"/>
                <a:gd name="T49" fmla="*/ 1 h 5"/>
                <a:gd name="T50" fmla="*/ 1 w 8"/>
                <a:gd name="T51" fmla="*/ 1 h 5"/>
                <a:gd name="T52" fmla="*/ 2 w 8"/>
                <a:gd name="T53" fmla="*/ 0 h 5"/>
                <a:gd name="T54" fmla="*/ 3 w 8"/>
                <a:gd name="T55" fmla="*/ 0 h 5"/>
                <a:gd name="T56" fmla="*/ 2 w 8"/>
                <a:gd name="T57" fmla="*/ 2 h 5"/>
                <a:gd name="T58" fmla="*/ 2 w 8"/>
                <a:gd name="T59" fmla="*/ 2 h 5"/>
                <a:gd name="T60" fmla="*/ 4 w 8"/>
                <a:gd name="T61" fmla="*/ 3 h 5"/>
                <a:gd name="T62" fmla="*/ 5 w 8"/>
                <a:gd name="T6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5">
                  <a:moveTo>
                    <a:pt x="5" y="3"/>
                  </a:move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155380" y="5430686"/>
              <a:ext cx="7113" cy="16595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1 h 7"/>
                <a:gd name="T4" fmla="*/ 1 w 3"/>
                <a:gd name="T5" fmla="*/ 0 h 7"/>
                <a:gd name="T6" fmla="*/ 2 w 3"/>
                <a:gd name="T7" fmla="*/ 4 h 7"/>
                <a:gd name="T8" fmla="*/ 3 w 3"/>
                <a:gd name="T9" fmla="*/ 7 h 7"/>
                <a:gd name="T10" fmla="*/ 2 w 3"/>
                <a:gd name="T11" fmla="*/ 7 h 7"/>
                <a:gd name="T12" fmla="*/ 0 w 3"/>
                <a:gd name="T13" fmla="*/ 2 h 7"/>
                <a:gd name="T14" fmla="*/ 0 w 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486887" y="5430686"/>
              <a:ext cx="680347" cy="955329"/>
            </a:xfrm>
            <a:custGeom>
              <a:avLst/>
              <a:gdLst>
                <a:gd name="T0" fmla="*/ 286 w 287"/>
                <a:gd name="T1" fmla="*/ 22 h 403"/>
                <a:gd name="T2" fmla="*/ 282 w 287"/>
                <a:gd name="T3" fmla="*/ 43 h 403"/>
                <a:gd name="T4" fmla="*/ 267 w 287"/>
                <a:gd name="T5" fmla="*/ 89 h 403"/>
                <a:gd name="T6" fmla="*/ 253 w 287"/>
                <a:gd name="T7" fmla="*/ 115 h 403"/>
                <a:gd name="T8" fmla="*/ 247 w 287"/>
                <a:gd name="T9" fmla="*/ 115 h 403"/>
                <a:gd name="T10" fmla="*/ 241 w 287"/>
                <a:gd name="T11" fmla="*/ 118 h 403"/>
                <a:gd name="T12" fmla="*/ 244 w 287"/>
                <a:gd name="T13" fmla="*/ 125 h 403"/>
                <a:gd name="T14" fmla="*/ 246 w 287"/>
                <a:gd name="T15" fmla="*/ 148 h 403"/>
                <a:gd name="T16" fmla="*/ 245 w 287"/>
                <a:gd name="T17" fmla="*/ 160 h 403"/>
                <a:gd name="T18" fmla="*/ 252 w 287"/>
                <a:gd name="T19" fmla="*/ 187 h 403"/>
                <a:gd name="T20" fmla="*/ 244 w 287"/>
                <a:gd name="T21" fmla="*/ 192 h 403"/>
                <a:gd name="T22" fmla="*/ 247 w 287"/>
                <a:gd name="T23" fmla="*/ 196 h 403"/>
                <a:gd name="T24" fmla="*/ 251 w 287"/>
                <a:gd name="T25" fmla="*/ 201 h 403"/>
                <a:gd name="T26" fmla="*/ 237 w 287"/>
                <a:gd name="T27" fmla="*/ 238 h 403"/>
                <a:gd name="T28" fmla="*/ 232 w 287"/>
                <a:gd name="T29" fmla="*/ 238 h 403"/>
                <a:gd name="T30" fmla="*/ 214 w 287"/>
                <a:gd name="T31" fmla="*/ 241 h 403"/>
                <a:gd name="T32" fmla="*/ 201 w 287"/>
                <a:gd name="T33" fmla="*/ 272 h 403"/>
                <a:gd name="T34" fmla="*/ 187 w 287"/>
                <a:gd name="T35" fmla="*/ 300 h 403"/>
                <a:gd name="T36" fmla="*/ 217 w 287"/>
                <a:gd name="T37" fmla="*/ 316 h 403"/>
                <a:gd name="T38" fmla="*/ 200 w 287"/>
                <a:gd name="T39" fmla="*/ 316 h 403"/>
                <a:gd name="T40" fmla="*/ 176 w 287"/>
                <a:gd name="T41" fmla="*/ 320 h 403"/>
                <a:gd name="T42" fmla="*/ 135 w 287"/>
                <a:gd name="T43" fmla="*/ 350 h 403"/>
                <a:gd name="T44" fmla="*/ 133 w 287"/>
                <a:gd name="T45" fmla="*/ 363 h 403"/>
                <a:gd name="T46" fmla="*/ 93 w 287"/>
                <a:gd name="T47" fmla="*/ 401 h 403"/>
                <a:gd name="T48" fmla="*/ 64 w 287"/>
                <a:gd name="T49" fmla="*/ 387 h 403"/>
                <a:gd name="T50" fmla="*/ 68 w 287"/>
                <a:gd name="T51" fmla="*/ 373 h 403"/>
                <a:gd name="T52" fmla="*/ 67 w 287"/>
                <a:gd name="T53" fmla="*/ 362 h 403"/>
                <a:gd name="T54" fmla="*/ 67 w 287"/>
                <a:gd name="T55" fmla="*/ 341 h 403"/>
                <a:gd name="T56" fmla="*/ 79 w 287"/>
                <a:gd name="T57" fmla="*/ 295 h 403"/>
                <a:gd name="T58" fmla="*/ 67 w 287"/>
                <a:gd name="T59" fmla="*/ 292 h 403"/>
                <a:gd name="T60" fmla="*/ 69 w 287"/>
                <a:gd name="T61" fmla="*/ 256 h 403"/>
                <a:gd name="T62" fmla="*/ 63 w 287"/>
                <a:gd name="T63" fmla="*/ 237 h 403"/>
                <a:gd name="T64" fmla="*/ 43 w 287"/>
                <a:gd name="T65" fmla="*/ 238 h 403"/>
                <a:gd name="T66" fmla="*/ 42 w 287"/>
                <a:gd name="T67" fmla="*/ 213 h 403"/>
                <a:gd name="T68" fmla="*/ 43 w 287"/>
                <a:gd name="T69" fmla="*/ 200 h 403"/>
                <a:gd name="T70" fmla="*/ 32 w 287"/>
                <a:gd name="T71" fmla="*/ 184 h 403"/>
                <a:gd name="T72" fmla="*/ 33 w 287"/>
                <a:gd name="T73" fmla="*/ 176 h 403"/>
                <a:gd name="T74" fmla="*/ 21 w 287"/>
                <a:gd name="T75" fmla="*/ 172 h 403"/>
                <a:gd name="T76" fmla="*/ 18 w 287"/>
                <a:gd name="T77" fmla="*/ 158 h 403"/>
                <a:gd name="T78" fmla="*/ 0 w 287"/>
                <a:gd name="T79" fmla="*/ 148 h 403"/>
                <a:gd name="T80" fmla="*/ 12 w 287"/>
                <a:gd name="T81" fmla="*/ 140 h 403"/>
                <a:gd name="T82" fmla="*/ 22 w 287"/>
                <a:gd name="T83" fmla="*/ 137 h 403"/>
                <a:gd name="T84" fmla="*/ 49 w 287"/>
                <a:gd name="T85" fmla="*/ 127 h 403"/>
                <a:gd name="T86" fmla="*/ 70 w 287"/>
                <a:gd name="T87" fmla="*/ 128 h 403"/>
                <a:gd name="T88" fmla="*/ 88 w 287"/>
                <a:gd name="T89" fmla="*/ 119 h 403"/>
                <a:gd name="T90" fmla="*/ 107 w 287"/>
                <a:gd name="T91" fmla="*/ 107 h 403"/>
                <a:gd name="T92" fmla="*/ 86 w 287"/>
                <a:gd name="T93" fmla="*/ 95 h 403"/>
                <a:gd name="T94" fmla="*/ 95 w 287"/>
                <a:gd name="T95" fmla="*/ 77 h 403"/>
                <a:gd name="T96" fmla="*/ 101 w 287"/>
                <a:gd name="T97" fmla="*/ 63 h 403"/>
                <a:gd name="T98" fmla="*/ 116 w 287"/>
                <a:gd name="T99" fmla="*/ 49 h 403"/>
                <a:gd name="T100" fmla="*/ 127 w 287"/>
                <a:gd name="T101" fmla="*/ 51 h 403"/>
                <a:gd name="T102" fmla="*/ 158 w 287"/>
                <a:gd name="T103" fmla="*/ 60 h 403"/>
                <a:gd name="T104" fmla="*/ 168 w 287"/>
                <a:gd name="T105" fmla="*/ 41 h 403"/>
                <a:gd name="T106" fmla="*/ 184 w 287"/>
                <a:gd name="T107" fmla="*/ 35 h 403"/>
                <a:gd name="T108" fmla="*/ 193 w 287"/>
                <a:gd name="T109" fmla="*/ 34 h 403"/>
                <a:gd name="T110" fmla="*/ 211 w 287"/>
                <a:gd name="T111" fmla="*/ 28 h 403"/>
                <a:gd name="T112" fmla="*/ 223 w 287"/>
                <a:gd name="T113" fmla="*/ 18 h 403"/>
                <a:gd name="T114" fmla="*/ 240 w 287"/>
                <a:gd name="T115" fmla="*/ 18 h 403"/>
                <a:gd name="T116" fmla="*/ 247 w 287"/>
                <a:gd name="T117" fmla="*/ 21 h 403"/>
                <a:gd name="T118" fmla="*/ 260 w 287"/>
                <a:gd name="T119" fmla="*/ 10 h 403"/>
                <a:gd name="T120" fmla="*/ 264 w 287"/>
                <a:gd name="T121" fmla="*/ 1 h 403"/>
                <a:gd name="T122" fmla="*/ 270 w 287"/>
                <a:gd name="T123" fmla="*/ 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" h="403">
                  <a:moveTo>
                    <a:pt x="279" y="6"/>
                  </a:moveTo>
                  <a:lnTo>
                    <a:pt x="281" y="5"/>
                  </a:lnTo>
                  <a:lnTo>
                    <a:pt x="281" y="5"/>
                  </a:lnTo>
                  <a:lnTo>
                    <a:pt x="281" y="5"/>
                  </a:lnTo>
                  <a:lnTo>
                    <a:pt x="281" y="6"/>
                  </a:lnTo>
                  <a:lnTo>
                    <a:pt x="282" y="7"/>
                  </a:lnTo>
                  <a:lnTo>
                    <a:pt x="283" y="8"/>
                  </a:lnTo>
                  <a:lnTo>
                    <a:pt x="284" y="9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5" y="8"/>
                  </a:lnTo>
                  <a:lnTo>
                    <a:pt x="286" y="9"/>
                  </a:lnTo>
                  <a:lnTo>
                    <a:pt x="287" y="12"/>
                  </a:lnTo>
                  <a:lnTo>
                    <a:pt x="287" y="14"/>
                  </a:lnTo>
                  <a:lnTo>
                    <a:pt x="287" y="16"/>
                  </a:lnTo>
                  <a:lnTo>
                    <a:pt x="286" y="19"/>
                  </a:lnTo>
                  <a:lnTo>
                    <a:pt x="286" y="22"/>
                  </a:lnTo>
                  <a:lnTo>
                    <a:pt x="285" y="21"/>
                  </a:lnTo>
                  <a:lnTo>
                    <a:pt x="285" y="21"/>
                  </a:lnTo>
                  <a:lnTo>
                    <a:pt x="285" y="22"/>
                  </a:lnTo>
                  <a:lnTo>
                    <a:pt x="285" y="24"/>
                  </a:lnTo>
                  <a:lnTo>
                    <a:pt x="285" y="24"/>
                  </a:lnTo>
                  <a:lnTo>
                    <a:pt x="286" y="23"/>
                  </a:lnTo>
                  <a:lnTo>
                    <a:pt x="286" y="25"/>
                  </a:lnTo>
                  <a:lnTo>
                    <a:pt x="285" y="26"/>
                  </a:lnTo>
                  <a:lnTo>
                    <a:pt x="285" y="27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5" y="32"/>
                  </a:lnTo>
                  <a:lnTo>
                    <a:pt x="284" y="32"/>
                  </a:lnTo>
                  <a:lnTo>
                    <a:pt x="283" y="34"/>
                  </a:lnTo>
                  <a:lnTo>
                    <a:pt x="283" y="35"/>
                  </a:lnTo>
                  <a:lnTo>
                    <a:pt x="282" y="37"/>
                  </a:lnTo>
                  <a:lnTo>
                    <a:pt x="282" y="43"/>
                  </a:lnTo>
                  <a:lnTo>
                    <a:pt x="281" y="52"/>
                  </a:lnTo>
                  <a:lnTo>
                    <a:pt x="280" y="57"/>
                  </a:lnTo>
                  <a:lnTo>
                    <a:pt x="279" y="61"/>
                  </a:lnTo>
                  <a:lnTo>
                    <a:pt x="279" y="64"/>
                  </a:lnTo>
                  <a:lnTo>
                    <a:pt x="278" y="64"/>
                  </a:lnTo>
                  <a:lnTo>
                    <a:pt x="277" y="67"/>
                  </a:lnTo>
                  <a:lnTo>
                    <a:pt x="276" y="68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5" y="74"/>
                  </a:lnTo>
                  <a:lnTo>
                    <a:pt x="273" y="78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69" y="87"/>
                  </a:lnTo>
                  <a:lnTo>
                    <a:pt x="269" y="87"/>
                  </a:lnTo>
                  <a:lnTo>
                    <a:pt x="267" y="89"/>
                  </a:lnTo>
                  <a:lnTo>
                    <a:pt x="267" y="89"/>
                  </a:lnTo>
                  <a:lnTo>
                    <a:pt x="267" y="89"/>
                  </a:lnTo>
                  <a:lnTo>
                    <a:pt x="264" y="93"/>
                  </a:lnTo>
                  <a:lnTo>
                    <a:pt x="263" y="94"/>
                  </a:lnTo>
                  <a:lnTo>
                    <a:pt x="259" y="96"/>
                  </a:lnTo>
                  <a:lnTo>
                    <a:pt x="259" y="97"/>
                  </a:lnTo>
                  <a:lnTo>
                    <a:pt x="259" y="97"/>
                  </a:lnTo>
                  <a:lnTo>
                    <a:pt x="261" y="97"/>
                  </a:lnTo>
                  <a:lnTo>
                    <a:pt x="263" y="96"/>
                  </a:lnTo>
                  <a:lnTo>
                    <a:pt x="259" y="102"/>
                  </a:lnTo>
                  <a:lnTo>
                    <a:pt x="258" y="103"/>
                  </a:lnTo>
                  <a:lnTo>
                    <a:pt x="258" y="104"/>
                  </a:lnTo>
                  <a:lnTo>
                    <a:pt x="256" y="108"/>
                  </a:lnTo>
                  <a:lnTo>
                    <a:pt x="254" y="110"/>
                  </a:lnTo>
                  <a:lnTo>
                    <a:pt x="253" y="112"/>
                  </a:lnTo>
                  <a:lnTo>
                    <a:pt x="253" y="113"/>
                  </a:lnTo>
                  <a:lnTo>
                    <a:pt x="253" y="115"/>
                  </a:lnTo>
                  <a:lnTo>
                    <a:pt x="253" y="115"/>
                  </a:lnTo>
                  <a:lnTo>
                    <a:pt x="252" y="116"/>
                  </a:lnTo>
                  <a:lnTo>
                    <a:pt x="252" y="117"/>
                  </a:lnTo>
                  <a:lnTo>
                    <a:pt x="250" y="117"/>
                  </a:lnTo>
                  <a:lnTo>
                    <a:pt x="250" y="118"/>
                  </a:lnTo>
                  <a:lnTo>
                    <a:pt x="248" y="119"/>
                  </a:lnTo>
                  <a:lnTo>
                    <a:pt x="247" y="120"/>
                  </a:lnTo>
                  <a:lnTo>
                    <a:pt x="247" y="120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46" y="119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47" y="115"/>
                  </a:lnTo>
                  <a:lnTo>
                    <a:pt x="247" y="115"/>
                  </a:lnTo>
                  <a:lnTo>
                    <a:pt x="246" y="115"/>
                  </a:lnTo>
                  <a:lnTo>
                    <a:pt x="244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2" y="114"/>
                  </a:lnTo>
                  <a:lnTo>
                    <a:pt x="242" y="113"/>
                  </a:lnTo>
                  <a:lnTo>
                    <a:pt x="241" y="113"/>
                  </a:lnTo>
                  <a:lnTo>
                    <a:pt x="241" y="113"/>
                  </a:lnTo>
                  <a:lnTo>
                    <a:pt x="241" y="113"/>
                  </a:lnTo>
                  <a:lnTo>
                    <a:pt x="240" y="114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16"/>
                  </a:lnTo>
                  <a:lnTo>
                    <a:pt x="241" y="117"/>
                  </a:lnTo>
                  <a:lnTo>
                    <a:pt x="241" y="117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9"/>
                  </a:lnTo>
                  <a:lnTo>
                    <a:pt x="241" y="119"/>
                  </a:lnTo>
                  <a:lnTo>
                    <a:pt x="241" y="119"/>
                  </a:lnTo>
                  <a:lnTo>
                    <a:pt x="242" y="119"/>
                  </a:lnTo>
                  <a:lnTo>
                    <a:pt x="242" y="120"/>
                  </a:lnTo>
                  <a:lnTo>
                    <a:pt x="243" y="120"/>
                  </a:lnTo>
                  <a:lnTo>
                    <a:pt x="243" y="121"/>
                  </a:lnTo>
                  <a:lnTo>
                    <a:pt x="242" y="122"/>
                  </a:lnTo>
                  <a:lnTo>
                    <a:pt x="242" y="122"/>
                  </a:lnTo>
                  <a:lnTo>
                    <a:pt x="242" y="123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4"/>
                  </a:lnTo>
                  <a:lnTo>
                    <a:pt x="243" y="124"/>
                  </a:lnTo>
                  <a:lnTo>
                    <a:pt x="243" y="124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5" y="125"/>
                  </a:lnTo>
                  <a:lnTo>
                    <a:pt x="245" y="125"/>
                  </a:lnTo>
                  <a:lnTo>
                    <a:pt x="245" y="125"/>
                  </a:lnTo>
                  <a:lnTo>
                    <a:pt x="247" y="126"/>
                  </a:lnTo>
                  <a:lnTo>
                    <a:pt x="249" y="126"/>
                  </a:lnTo>
                  <a:lnTo>
                    <a:pt x="250" y="126"/>
                  </a:lnTo>
                  <a:lnTo>
                    <a:pt x="249" y="128"/>
                  </a:lnTo>
                  <a:lnTo>
                    <a:pt x="248" y="129"/>
                  </a:lnTo>
                  <a:lnTo>
                    <a:pt x="248" y="131"/>
                  </a:lnTo>
                  <a:lnTo>
                    <a:pt x="247" y="137"/>
                  </a:lnTo>
                  <a:lnTo>
                    <a:pt x="246" y="140"/>
                  </a:lnTo>
                  <a:lnTo>
                    <a:pt x="245" y="143"/>
                  </a:lnTo>
                  <a:lnTo>
                    <a:pt x="245" y="145"/>
                  </a:lnTo>
                  <a:lnTo>
                    <a:pt x="246" y="148"/>
                  </a:lnTo>
                  <a:lnTo>
                    <a:pt x="247" y="153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8" y="155"/>
                  </a:lnTo>
                  <a:lnTo>
                    <a:pt x="249" y="155"/>
                  </a:lnTo>
                  <a:lnTo>
                    <a:pt x="248" y="154"/>
                  </a:lnTo>
                  <a:lnTo>
                    <a:pt x="248" y="154"/>
                  </a:lnTo>
                  <a:lnTo>
                    <a:pt x="249" y="154"/>
                  </a:lnTo>
                  <a:lnTo>
                    <a:pt x="250" y="154"/>
                  </a:lnTo>
                  <a:lnTo>
                    <a:pt x="250" y="158"/>
                  </a:lnTo>
                  <a:lnTo>
                    <a:pt x="250" y="159"/>
                  </a:lnTo>
                  <a:lnTo>
                    <a:pt x="250" y="159"/>
                  </a:lnTo>
                  <a:lnTo>
                    <a:pt x="247" y="159"/>
                  </a:lnTo>
                  <a:lnTo>
                    <a:pt x="247" y="159"/>
                  </a:lnTo>
                  <a:lnTo>
                    <a:pt x="247" y="159"/>
                  </a:lnTo>
                  <a:lnTo>
                    <a:pt x="246" y="159"/>
                  </a:lnTo>
                  <a:lnTo>
                    <a:pt x="245" y="160"/>
                  </a:lnTo>
                  <a:lnTo>
                    <a:pt x="244" y="160"/>
                  </a:lnTo>
                  <a:lnTo>
                    <a:pt x="241" y="164"/>
                  </a:lnTo>
                  <a:lnTo>
                    <a:pt x="240" y="166"/>
                  </a:lnTo>
                  <a:lnTo>
                    <a:pt x="241" y="166"/>
                  </a:lnTo>
                  <a:lnTo>
                    <a:pt x="241" y="165"/>
                  </a:lnTo>
                  <a:lnTo>
                    <a:pt x="245" y="163"/>
                  </a:lnTo>
                  <a:lnTo>
                    <a:pt x="245" y="162"/>
                  </a:lnTo>
                  <a:lnTo>
                    <a:pt x="246" y="161"/>
                  </a:lnTo>
                  <a:lnTo>
                    <a:pt x="247" y="160"/>
                  </a:lnTo>
                  <a:lnTo>
                    <a:pt x="248" y="161"/>
                  </a:lnTo>
                  <a:lnTo>
                    <a:pt x="250" y="162"/>
                  </a:lnTo>
                  <a:lnTo>
                    <a:pt x="251" y="162"/>
                  </a:lnTo>
                  <a:lnTo>
                    <a:pt x="251" y="162"/>
                  </a:lnTo>
                  <a:lnTo>
                    <a:pt x="251" y="168"/>
                  </a:lnTo>
                  <a:lnTo>
                    <a:pt x="253" y="176"/>
                  </a:lnTo>
                  <a:lnTo>
                    <a:pt x="253" y="186"/>
                  </a:lnTo>
                  <a:lnTo>
                    <a:pt x="252" y="187"/>
                  </a:lnTo>
                  <a:lnTo>
                    <a:pt x="252" y="189"/>
                  </a:lnTo>
                  <a:lnTo>
                    <a:pt x="250" y="189"/>
                  </a:lnTo>
                  <a:lnTo>
                    <a:pt x="249" y="188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7" y="189"/>
                  </a:lnTo>
                  <a:lnTo>
                    <a:pt x="246" y="189"/>
                  </a:lnTo>
                  <a:lnTo>
                    <a:pt x="244" y="188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90"/>
                  </a:lnTo>
                  <a:lnTo>
                    <a:pt x="245" y="190"/>
                  </a:lnTo>
                  <a:lnTo>
                    <a:pt x="245" y="191"/>
                  </a:lnTo>
                  <a:lnTo>
                    <a:pt x="245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3" y="191"/>
                  </a:lnTo>
                  <a:lnTo>
                    <a:pt x="242" y="191"/>
                  </a:lnTo>
                  <a:lnTo>
                    <a:pt x="242" y="192"/>
                  </a:lnTo>
                  <a:lnTo>
                    <a:pt x="243" y="192"/>
                  </a:lnTo>
                  <a:lnTo>
                    <a:pt x="243" y="192"/>
                  </a:lnTo>
                  <a:lnTo>
                    <a:pt x="243" y="192"/>
                  </a:lnTo>
                  <a:lnTo>
                    <a:pt x="242" y="193"/>
                  </a:lnTo>
                  <a:lnTo>
                    <a:pt x="242" y="194"/>
                  </a:lnTo>
                  <a:lnTo>
                    <a:pt x="243" y="195"/>
                  </a:lnTo>
                  <a:lnTo>
                    <a:pt x="243" y="195"/>
                  </a:lnTo>
                  <a:lnTo>
                    <a:pt x="244" y="195"/>
                  </a:lnTo>
                  <a:lnTo>
                    <a:pt x="244" y="195"/>
                  </a:lnTo>
                  <a:lnTo>
                    <a:pt x="245" y="196"/>
                  </a:lnTo>
                  <a:lnTo>
                    <a:pt x="245" y="196"/>
                  </a:lnTo>
                  <a:lnTo>
                    <a:pt x="246" y="196"/>
                  </a:lnTo>
                  <a:lnTo>
                    <a:pt x="247" y="196"/>
                  </a:lnTo>
                  <a:lnTo>
                    <a:pt x="247" y="196"/>
                  </a:lnTo>
                  <a:lnTo>
                    <a:pt x="247" y="196"/>
                  </a:lnTo>
                  <a:lnTo>
                    <a:pt x="247" y="196"/>
                  </a:lnTo>
                  <a:lnTo>
                    <a:pt x="247" y="197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48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8" y="197"/>
                  </a:lnTo>
                  <a:lnTo>
                    <a:pt x="248" y="198"/>
                  </a:lnTo>
                  <a:lnTo>
                    <a:pt x="248" y="198"/>
                  </a:lnTo>
                  <a:lnTo>
                    <a:pt x="248" y="199"/>
                  </a:lnTo>
                  <a:lnTo>
                    <a:pt x="248" y="199"/>
                  </a:lnTo>
                  <a:lnTo>
                    <a:pt x="249" y="200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1" y="201"/>
                  </a:lnTo>
                  <a:lnTo>
                    <a:pt x="252" y="201"/>
                  </a:lnTo>
                  <a:lnTo>
                    <a:pt x="252" y="205"/>
                  </a:lnTo>
                  <a:lnTo>
                    <a:pt x="252" y="218"/>
                  </a:lnTo>
                  <a:lnTo>
                    <a:pt x="253" y="221"/>
                  </a:lnTo>
                  <a:lnTo>
                    <a:pt x="253" y="233"/>
                  </a:lnTo>
                  <a:lnTo>
                    <a:pt x="253" y="240"/>
                  </a:lnTo>
                  <a:lnTo>
                    <a:pt x="252" y="240"/>
                  </a:lnTo>
                  <a:lnTo>
                    <a:pt x="251" y="241"/>
                  </a:lnTo>
                  <a:lnTo>
                    <a:pt x="250" y="241"/>
                  </a:lnTo>
                  <a:lnTo>
                    <a:pt x="248" y="241"/>
                  </a:lnTo>
                  <a:lnTo>
                    <a:pt x="247" y="241"/>
                  </a:lnTo>
                  <a:lnTo>
                    <a:pt x="247" y="239"/>
                  </a:lnTo>
                  <a:lnTo>
                    <a:pt x="246" y="238"/>
                  </a:lnTo>
                  <a:lnTo>
                    <a:pt x="237" y="237"/>
                  </a:lnTo>
                  <a:lnTo>
                    <a:pt x="236" y="237"/>
                  </a:lnTo>
                  <a:lnTo>
                    <a:pt x="236" y="238"/>
                  </a:lnTo>
                  <a:lnTo>
                    <a:pt x="237" y="238"/>
                  </a:lnTo>
                  <a:lnTo>
                    <a:pt x="238" y="238"/>
                  </a:lnTo>
                  <a:lnTo>
                    <a:pt x="239" y="238"/>
                  </a:lnTo>
                  <a:lnTo>
                    <a:pt x="240" y="239"/>
                  </a:lnTo>
                  <a:lnTo>
                    <a:pt x="241" y="239"/>
                  </a:lnTo>
                  <a:lnTo>
                    <a:pt x="241" y="240"/>
                  </a:lnTo>
                  <a:lnTo>
                    <a:pt x="242" y="240"/>
                  </a:lnTo>
                  <a:lnTo>
                    <a:pt x="244" y="240"/>
                  </a:lnTo>
                  <a:lnTo>
                    <a:pt x="246" y="240"/>
                  </a:lnTo>
                  <a:lnTo>
                    <a:pt x="247" y="241"/>
                  </a:lnTo>
                  <a:lnTo>
                    <a:pt x="247" y="242"/>
                  </a:lnTo>
                  <a:lnTo>
                    <a:pt x="246" y="242"/>
                  </a:lnTo>
                  <a:lnTo>
                    <a:pt x="233" y="239"/>
                  </a:lnTo>
                  <a:lnTo>
                    <a:pt x="232" y="239"/>
                  </a:lnTo>
                  <a:lnTo>
                    <a:pt x="232" y="239"/>
                  </a:lnTo>
                  <a:lnTo>
                    <a:pt x="231" y="239"/>
                  </a:lnTo>
                  <a:lnTo>
                    <a:pt x="231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3" y="238"/>
                  </a:lnTo>
                  <a:lnTo>
                    <a:pt x="235" y="237"/>
                  </a:lnTo>
                  <a:lnTo>
                    <a:pt x="235" y="236"/>
                  </a:lnTo>
                  <a:lnTo>
                    <a:pt x="234" y="236"/>
                  </a:lnTo>
                  <a:lnTo>
                    <a:pt x="232" y="236"/>
                  </a:lnTo>
                  <a:lnTo>
                    <a:pt x="230" y="236"/>
                  </a:lnTo>
                  <a:lnTo>
                    <a:pt x="230" y="237"/>
                  </a:lnTo>
                  <a:lnTo>
                    <a:pt x="230" y="237"/>
                  </a:lnTo>
                  <a:lnTo>
                    <a:pt x="229" y="238"/>
                  </a:lnTo>
                  <a:lnTo>
                    <a:pt x="225" y="238"/>
                  </a:lnTo>
                  <a:lnTo>
                    <a:pt x="224" y="238"/>
                  </a:lnTo>
                  <a:lnTo>
                    <a:pt x="222" y="238"/>
                  </a:lnTo>
                  <a:lnTo>
                    <a:pt x="221" y="237"/>
                  </a:lnTo>
                  <a:lnTo>
                    <a:pt x="220" y="238"/>
                  </a:lnTo>
                  <a:lnTo>
                    <a:pt x="218" y="239"/>
                  </a:lnTo>
                  <a:lnTo>
                    <a:pt x="214" y="241"/>
                  </a:lnTo>
                  <a:lnTo>
                    <a:pt x="213" y="242"/>
                  </a:lnTo>
                  <a:lnTo>
                    <a:pt x="212" y="244"/>
                  </a:lnTo>
                  <a:lnTo>
                    <a:pt x="212" y="245"/>
                  </a:lnTo>
                  <a:lnTo>
                    <a:pt x="212" y="246"/>
                  </a:lnTo>
                  <a:lnTo>
                    <a:pt x="212" y="247"/>
                  </a:lnTo>
                  <a:lnTo>
                    <a:pt x="211" y="247"/>
                  </a:lnTo>
                  <a:lnTo>
                    <a:pt x="210" y="247"/>
                  </a:lnTo>
                  <a:lnTo>
                    <a:pt x="209" y="248"/>
                  </a:lnTo>
                  <a:lnTo>
                    <a:pt x="209" y="249"/>
                  </a:lnTo>
                  <a:lnTo>
                    <a:pt x="209" y="250"/>
                  </a:lnTo>
                  <a:lnTo>
                    <a:pt x="210" y="255"/>
                  </a:lnTo>
                  <a:lnTo>
                    <a:pt x="211" y="257"/>
                  </a:lnTo>
                  <a:lnTo>
                    <a:pt x="212" y="258"/>
                  </a:lnTo>
                  <a:lnTo>
                    <a:pt x="210" y="260"/>
                  </a:lnTo>
                  <a:lnTo>
                    <a:pt x="207" y="263"/>
                  </a:lnTo>
                  <a:lnTo>
                    <a:pt x="203" y="269"/>
                  </a:lnTo>
                  <a:lnTo>
                    <a:pt x="201" y="272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199" y="276"/>
                  </a:lnTo>
                  <a:lnTo>
                    <a:pt x="198" y="277"/>
                  </a:lnTo>
                  <a:lnTo>
                    <a:pt x="196" y="280"/>
                  </a:lnTo>
                  <a:lnTo>
                    <a:pt x="192" y="286"/>
                  </a:lnTo>
                  <a:lnTo>
                    <a:pt x="192" y="286"/>
                  </a:lnTo>
                  <a:lnTo>
                    <a:pt x="192" y="287"/>
                  </a:lnTo>
                  <a:lnTo>
                    <a:pt x="191" y="288"/>
                  </a:lnTo>
                  <a:lnTo>
                    <a:pt x="191" y="288"/>
                  </a:lnTo>
                  <a:lnTo>
                    <a:pt x="190" y="289"/>
                  </a:lnTo>
                  <a:lnTo>
                    <a:pt x="190" y="289"/>
                  </a:lnTo>
                  <a:lnTo>
                    <a:pt x="189" y="290"/>
                  </a:lnTo>
                  <a:lnTo>
                    <a:pt x="189" y="292"/>
                  </a:lnTo>
                  <a:lnTo>
                    <a:pt x="188" y="293"/>
                  </a:lnTo>
                  <a:lnTo>
                    <a:pt x="188" y="297"/>
                  </a:lnTo>
                  <a:lnTo>
                    <a:pt x="187" y="300"/>
                  </a:lnTo>
                  <a:lnTo>
                    <a:pt x="187" y="302"/>
                  </a:lnTo>
                  <a:lnTo>
                    <a:pt x="188" y="304"/>
                  </a:lnTo>
                  <a:lnTo>
                    <a:pt x="190" y="307"/>
                  </a:lnTo>
                  <a:lnTo>
                    <a:pt x="196" y="312"/>
                  </a:lnTo>
                  <a:lnTo>
                    <a:pt x="198" y="313"/>
                  </a:lnTo>
                  <a:lnTo>
                    <a:pt x="201" y="314"/>
                  </a:lnTo>
                  <a:lnTo>
                    <a:pt x="211" y="314"/>
                  </a:lnTo>
                  <a:lnTo>
                    <a:pt x="212" y="313"/>
                  </a:lnTo>
                  <a:lnTo>
                    <a:pt x="214" y="312"/>
                  </a:lnTo>
                  <a:lnTo>
                    <a:pt x="215" y="311"/>
                  </a:lnTo>
                  <a:lnTo>
                    <a:pt x="217" y="312"/>
                  </a:lnTo>
                  <a:lnTo>
                    <a:pt x="217" y="312"/>
                  </a:lnTo>
                  <a:lnTo>
                    <a:pt x="217" y="313"/>
                  </a:lnTo>
                  <a:lnTo>
                    <a:pt x="217" y="314"/>
                  </a:lnTo>
                  <a:lnTo>
                    <a:pt x="216" y="315"/>
                  </a:lnTo>
                  <a:lnTo>
                    <a:pt x="216" y="315"/>
                  </a:lnTo>
                  <a:lnTo>
                    <a:pt x="217" y="316"/>
                  </a:lnTo>
                  <a:lnTo>
                    <a:pt x="217" y="316"/>
                  </a:lnTo>
                  <a:lnTo>
                    <a:pt x="217" y="316"/>
                  </a:lnTo>
                  <a:lnTo>
                    <a:pt x="218" y="317"/>
                  </a:lnTo>
                  <a:lnTo>
                    <a:pt x="218" y="318"/>
                  </a:lnTo>
                  <a:lnTo>
                    <a:pt x="224" y="322"/>
                  </a:lnTo>
                  <a:lnTo>
                    <a:pt x="225" y="323"/>
                  </a:lnTo>
                  <a:lnTo>
                    <a:pt x="224" y="324"/>
                  </a:lnTo>
                  <a:lnTo>
                    <a:pt x="222" y="323"/>
                  </a:lnTo>
                  <a:lnTo>
                    <a:pt x="218" y="319"/>
                  </a:lnTo>
                  <a:lnTo>
                    <a:pt x="213" y="316"/>
                  </a:lnTo>
                  <a:lnTo>
                    <a:pt x="209" y="316"/>
                  </a:lnTo>
                  <a:lnTo>
                    <a:pt x="208" y="315"/>
                  </a:lnTo>
                  <a:lnTo>
                    <a:pt x="207" y="315"/>
                  </a:lnTo>
                  <a:lnTo>
                    <a:pt x="206" y="315"/>
                  </a:lnTo>
                  <a:lnTo>
                    <a:pt x="205" y="315"/>
                  </a:lnTo>
                  <a:lnTo>
                    <a:pt x="202" y="316"/>
                  </a:lnTo>
                  <a:lnTo>
                    <a:pt x="200" y="316"/>
                  </a:lnTo>
                  <a:lnTo>
                    <a:pt x="199" y="316"/>
                  </a:lnTo>
                  <a:lnTo>
                    <a:pt x="197" y="315"/>
                  </a:lnTo>
                  <a:lnTo>
                    <a:pt x="195" y="315"/>
                  </a:lnTo>
                  <a:lnTo>
                    <a:pt x="192" y="315"/>
                  </a:lnTo>
                  <a:lnTo>
                    <a:pt x="190" y="315"/>
                  </a:lnTo>
                  <a:lnTo>
                    <a:pt x="189" y="315"/>
                  </a:lnTo>
                  <a:lnTo>
                    <a:pt x="188" y="316"/>
                  </a:lnTo>
                  <a:lnTo>
                    <a:pt x="187" y="316"/>
                  </a:lnTo>
                  <a:lnTo>
                    <a:pt x="187" y="316"/>
                  </a:lnTo>
                  <a:lnTo>
                    <a:pt x="186" y="316"/>
                  </a:lnTo>
                  <a:lnTo>
                    <a:pt x="186" y="316"/>
                  </a:lnTo>
                  <a:lnTo>
                    <a:pt x="183" y="316"/>
                  </a:lnTo>
                  <a:lnTo>
                    <a:pt x="182" y="317"/>
                  </a:lnTo>
                  <a:lnTo>
                    <a:pt x="180" y="318"/>
                  </a:lnTo>
                  <a:lnTo>
                    <a:pt x="177" y="319"/>
                  </a:lnTo>
                  <a:lnTo>
                    <a:pt x="176" y="319"/>
                  </a:lnTo>
                  <a:lnTo>
                    <a:pt x="176" y="320"/>
                  </a:lnTo>
                  <a:lnTo>
                    <a:pt x="175" y="321"/>
                  </a:lnTo>
                  <a:lnTo>
                    <a:pt x="174" y="321"/>
                  </a:lnTo>
                  <a:lnTo>
                    <a:pt x="170" y="321"/>
                  </a:lnTo>
                  <a:lnTo>
                    <a:pt x="169" y="322"/>
                  </a:lnTo>
                  <a:lnTo>
                    <a:pt x="169" y="323"/>
                  </a:lnTo>
                  <a:lnTo>
                    <a:pt x="169" y="324"/>
                  </a:lnTo>
                  <a:lnTo>
                    <a:pt x="167" y="324"/>
                  </a:lnTo>
                  <a:lnTo>
                    <a:pt x="166" y="325"/>
                  </a:lnTo>
                  <a:lnTo>
                    <a:pt x="157" y="326"/>
                  </a:lnTo>
                  <a:lnTo>
                    <a:pt x="154" y="327"/>
                  </a:lnTo>
                  <a:lnTo>
                    <a:pt x="152" y="328"/>
                  </a:lnTo>
                  <a:lnTo>
                    <a:pt x="150" y="329"/>
                  </a:lnTo>
                  <a:lnTo>
                    <a:pt x="140" y="338"/>
                  </a:lnTo>
                  <a:lnTo>
                    <a:pt x="138" y="340"/>
                  </a:lnTo>
                  <a:lnTo>
                    <a:pt x="136" y="344"/>
                  </a:lnTo>
                  <a:lnTo>
                    <a:pt x="136" y="345"/>
                  </a:lnTo>
                  <a:lnTo>
                    <a:pt x="135" y="350"/>
                  </a:lnTo>
                  <a:lnTo>
                    <a:pt x="135" y="352"/>
                  </a:lnTo>
                  <a:lnTo>
                    <a:pt x="134" y="353"/>
                  </a:lnTo>
                  <a:lnTo>
                    <a:pt x="135" y="353"/>
                  </a:lnTo>
                  <a:lnTo>
                    <a:pt x="137" y="353"/>
                  </a:lnTo>
                  <a:lnTo>
                    <a:pt x="137" y="352"/>
                  </a:lnTo>
                  <a:lnTo>
                    <a:pt x="138" y="351"/>
                  </a:lnTo>
                  <a:lnTo>
                    <a:pt x="138" y="353"/>
                  </a:lnTo>
                  <a:lnTo>
                    <a:pt x="137" y="353"/>
                  </a:lnTo>
                  <a:lnTo>
                    <a:pt x="136" y="354"/>
                  </a:lnTo>
                  <a:lnTo>
                    <a:pt x="135" y="355"/>
                  </a:lnTo>
                  <a:lnTo>
                    <a:pt x="135" y="355"/>
                  </a:lnTo>
                  <a:lnTo>
                    <a:pt x="134" y="357"/>
                  </a:lnTo>
                  <a:lnTo>
                    <a:pt x="133" y="359"/>
                  </a:lnTo>
                  <a:lnTo>
                    <a:pt x="133" y="360"/>
                  </a:lnTo>
                  <a:lnTo>
                    <a:pt x="133" y="360"/>
                  </a:lnTo>
                  <a:lnTo>
                    <a:pt x="131" y="360"/>
                  </a:lnTo>
                  <a:lnTo>
                    <a:pt x="133" y="363"/>
                  </a:lnTo>
                  <a:lnTo>
                    <a:pt x="133" y="365"/>
                  </a:lnTo>
                  <a:lnTo>
                    <a:pt x="132" y="373"/>
                  </a:lnTo>
                  <a:lnTo>
                    <a:pt x="132" y="374"/>
                  </a:lnTo>
                  <a:lnTo>
                    <a:pt x="131" y="374"/>
                  </a:lnTo>
                  <a:lnTo>
                    <a:pt x="129" y="376"/>
                  </a:lnTo>
                  <a:lnTo>
                    <a:pt x="129" y="377"/>
                  </a:lnTo>
                  <a:lnTo>
                    <a:pt x="128" y="381"/>
                  </a:lnTo>
                  <a:lnTo>
                    <a:pt x="127" y="382"/>
                  </a:lnTo>
                  <a:lnTo>
                    <a:pt x="126" y="382"/>
                  </a:lnTo>
                  <a:lnTo>
                    <a:pt x="123" y="383"/>
                  </a:lnTo>
                  <a:lnTo>
                    <a:pt x="110" y="392"/>
                  </a:lnTo>
                  <a:lnTo>
                    <a:pt x="109" y="393"/>
                  </a:lnTo>
                  <a:lnTo>
                    <a:pt x="107" y="396"/>
                  </a:lnTo>
                  <a:lnTo>
                    <a:pt x="106" y="396"/>
                  </a:lnTo>
                  <a:lnTo>
                    <a:pt x="98" y="398"/>
                  </a:lnTo>
                  <a:lnTo>
                    <a:pt x="95" y="399"/>
                  </a:lnTo>
                  <a:lnTo>
                    <a:pt x="93" y="401"/>
                  </a:lnTo>
                  <a:lnTo>
                    <a:pt x="93" y="403"/>
                  </a:lnTo>
                  <a:lnTo>
                    <a:pt x="89" y="403"/>
                  </a:lnTo>
                  <a:lnTo>
                    <a:pt x="85" y="402"/>
                  </a:lnTo>
                  <a:lnTo>
                    <a:pt x="76" y="399"/>
                  </a:lnTo>
                  <a:lnTo>
                    <a:pt x="75" y="399"/>
                  </a:lnTo>
                  <a:lnTo>
                    <a:pt x="74" y="398"/>
                  </a:lnTo>
                  <a:lnTo>
                    <a:pt x="73" y="398"/>
                  </a:lnTo>
                  <a:lnTo>
                    <a:pt x="72" y="396"/>
                  </a:lnTo>
                  <a:lnTo>
                    <a:pt x="70" y="396"/>
                  </a:lnTo>
                  <a:lnTo>
                    <a:pt x="69" y="395"/>
                  </a:lnTo>
                  <a:lnTo>
                    <a:pt x="63" y="389"/>
                  </a:lnTo>
                  <a:lnTo>
                    <a:pt x="61" y="388"/>
                  </a:lnTo>
                  <a:lnTo>
                    <a:pt x="62" y="387"/>
                  </a:lnTo>
                  <a:lnTo>
                    <a:pt x="62" y="387"/>
                  </a:lnTo>
                  <a:lnTo>
                    <a:pt x="62" y="387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5" y="387"/>
                  </a:lnTo>
                  <a:lnTo>
                    <a:pt x="65" y="386"/>
                  </a:lnTo>
                  <a:lnTo>
                    <a:pt x="65" y="386"/>
                  </a:lnTo>
                  <a:lnTo>
                    <a:pt x="65" y="385"/>
                  </a:lnTo>
                  <a:lnTo>
                    <a:pt x="65" y="385"/>
                  </a:lnTo>
                  <a:lnTo>
                    <a:pt x="65" y="384"/>
                  </a:lnTo>
                  <a:lnTo>
                    <a:pt x="66" y="383"/>
                  </a:lnTo>
                  <a:lnTo>
                    <a:pt x="66" y="382"/>
                  </a:lnTo>
                  <a:lnTo>
                    <a:pt x="68" y="380"/>
                  </a:lnTo>
                  <a:lnTo>
                    <a:pt x="68" y="379"/>
                  </a:lnTo>
                  <a:lnTo>
                    <a:pt x="69" y="378"/>
                  </a:lnTo>
                  <a:lnTo>
                    <a:pt x="69" y="377"/>
                  </a:lnTo>
                  <a:lnTo>
                    <a:pt x="68" y="375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68" y="373"/>
                  </a:lnTo>
                  <a:lnTo>
                    <a:pt x="68" y="373"/>
                  </a:lnTo>
                  <a:lnTo>
                    <a:pt x="68" y="374"/>
                  </a:lnTo>
                  <a:lnTo>
                    <a:pt x="69" y="374"/>
                  </a:lnTo>
                  <a:lnTo>
                    <a:pt x="69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2" y="372"/>
                  </a:lnTo>
                  <a:lnTo>
                    <a:pt x="73" y="371"/>
                  </a:lnTo>
                  <a:lnTo>
                    <a:pt x="73" y="370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2" y="368"/>
                  </a:lnTo>
                  <a:lnTo>
                    <a:pt x="71" y="366"/>
                  </a:lnTo>
                  <a:lnTo>
                    <a:pt x="68" y="364"/>
                  </a:lnTo>
                  <a:lnTo>
                    <a:pt x="67" y="363"/>
                  </a:lnTo>
                  <a:lnTo>
                    <a:pt x="67" y="363"/>
                  </a:lnTo>
                  <a:lnTo>
                    <a:pt x="67" y="362"/>
                  </a:lnTo>
                  <a:lnTo>
                    <a:pt x="67" y="361"/>
                  </a:lnTo>
                  <a:lnTo>
                    <a:pt x="66" y="360"/>
                  </a:lnTo>
                  <a:lnTo>
                    <a:pt x="66" y="359"/>
                  </a:lnTo>
                  <a:lnTo>
                    <a:pt x="66" y="358"/>
                  </a:lnTo>
                  <a:lnTo>
                    <a:pt x="66" y="357"/>
                  </a:lnTo>
                  <a:lnTo>
                    <a:pt x="66" y="357"/>
                  </a:lnTo>
                  <a:lnTo>
                    <a:pt x="67" y="356"/>
                  </a:lnTo>
                  <a:lnTo>
                    <a:pt x="70" y="351"/>
                  </a:lnTo>
                  <a:lnTo>
                    <a:pt x="71" y="347"/>
                  </a:lnTo>
                  <a:lnTo>
                    <a:pt x="71" y="346"/>
                  </a:lnTo>
                  <a:lnTo>
                    <a:pt x="71" y="346"/>
                  </a:lnTo>
                  <a:lnTo>
                    <a:pt x="71" y="345"/>
                  </a:lnTo>
                  <a:lnTo>
                    <a:pt x="70" y="345"/>
                  </a:lnTo>
                  <a:lnTo>
                    <a:pt x="70" y="345"/>
                  </a:lnTo>
                  <a:lnTo>
                    <a:pt x="69" y="344"/>
                  </a:lnTo>
                  <a:lnTo>
                    <a:pt x="67" y="343"/>
                  </a:lnTo>
                  <a:lnTo>
                    <a:pt x="67" y="341"/>
                  </a:lnTo>
                  <a:lnTo>
                    <a:pt x="65" y="336"/>
                  </a:lnTo>
                  <a:lnTo>
                    <a:pt x="65" y="335"/>
                  </a:lnTo>
                  <a:lnTo>
                    <a:pt x="65" y="335"/>
                  </a:lnTo>
                  <a:lnTo>
                    <a:pt x="66" y="334"/>
                  </a:lnTo>
                  <a:lnTo>
                    <a:pt x="68" y="332"/>
                  </a:lnTo>
                  <a:lnTo>
                    <a:pt x="70" y="330"/>
                  </a:lnTo>
                  <a:lnTo>
                    <a:pt x="71" y="326"/>
                  </a:lnTo>
                  <a:lnTo>
                    <a:pt x="75" y="313"/>
                  </a:lnTo>
                  <a:lnTo>
                    <a:pt x="77" y="310"/>
                  </a:lnTo>
                  <a:lnTo>
                    <a:pt x="79" y="304"/>
                  </a:lnTo>
                  <a:lnTo>
                    <a:pt x="79" y="303"/>
                  </a:lnTo>
                  <a:lnTo>
                    <a:pt x="80" y="303"/>
                  </a:lnTo>
                  <a:lnTo>
                    <a:pt x="82" y="301"/>
                  </a:lnTo>
                  <a:lnTo>
                    <a:pt x="82" y="299"/>
                  </a:lnTo>
                  <a:lnTo>
                    <a:pt x="81" y="298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7" y="292"/>
                  </a:lnTo>
                  <a:lnTo>
                    <a:pt x="77" y="292"/>
                  </a:lnTo>
                  <a:lnTo>
                    <a:pt x="76" y="292"/>
                  </a:lnTo>
                  <a:lnTo>
                    <a:pt x="75" y="292"/>
                  </a:lnTo>
                  <a:lnTo>
                    <a:pt x="72" y="294"/>
                  </a:lnTo>
                  <a:lnTo>
                    <a:pt x="71" y="294"/>
                  </a:lnTo>
                  <a:lnTo>
                    <a:pt x="70" y="294"/>
                  </a:lnTo>
                  <a:lnTo>
                    <a:pt x="70" y="293"/>
                  </a:lnTo>
                  <a:lnTo>
                    <a:pt x="70" y="293"/>
                  </a:lnTo>
                  <a:lnTo>
                    <a:pt x="69" y="293"/>
                  </a:lnTo>
                  <a:lnTo>
                    <a:pt x="69" y="292"/>
                  </a:lnTo>
                  <a:lnTo>
                    <a:pt x="68" y="292"/>
                  </a:lnTo>
                  <a:lnTo>
                    <a:pt x="68" y="292"/>
                  </a:lnTo>
                  <a:lnTo>
                    <a:pt x="67" y="292"/>
                  </a:lnTo>
                  <a:lnTo>
                    <a:pt x="67" y="292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0"/>
                  </a:lnTo>
                  <a:lnTo>
                    <a:pt x="67" y="290"/>
                  </a:lnTo>
                  <a:lnTo>
                    <a:pt x="70" y="279"/>
                  </a:lnTo>
                  <a:lnTo>
                    <a:pt x="70" y="277"/>
                  </a:lnTo>
                  <a:lnTo>
                    <a:pt x="70" y="276"/>
                  </a:lnTo>
                  <a:lnTo>
                    <a:pt x="70" y="274"/>
                  </a:lnTo>
                  <a:lnTo>
                    <a:pt x="69" y="271"/>
                  </a:lnTo>
                  <a:lnTo>
                    <a:pt x="69" y="271"/>
                  </a:lnTo>
                  <a:lnTo>
                    <a:pt x="70" y="270"/>
                  </a:lnTo>
                  <a:lnTo>
                    <a:pt x="72" y="266"/>
                  </a:lnTo>
                  <a:lnTo>
                    <a:pt x="72" y="265"/>
                  </a:lnTo>
                  <a:lnTo>
                    <a:pt x="72" y="264"/>
                  </a:lnTo>
                  <a:lnTo>
                    <a:pt x="70" y="259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73" y="248"/>
                  </a:lnTo>
                  <a:lnTo>
                    <a:pt x="73" y="247"/>
                  </a:lnTo>
                  <a:lnTo>
                    <a:pt x="73" y="246"/>
                  </a:lnTo>
                  <a:lnTo>
                    <a:pt x="73" y="246"/>
                  </a:lnTo>
                  <a:lnTo>
                    <a:pt x="73" y="245"/>
                  </a:lnTo>
                  <a:lnTo>
                    <a:pt x="72" y="245"/>
                  </a:lnTo>
                  <a:lnTo>
                    <a:pt x="71" y="244"/>
                  </a:lnTo>
                  <a:lnTo>
                    <a:pt x="71" y="243"/>
                  </a:lnTo>
                  <a:lnTo>
                    <a:pt x="71" y="241"/>
                  </a:lnTo>
                  <a:lnTo>
                    <a:pt x="70" y="240"/>
                  </a:lnTo>
                  <a:lnTo>
                    <a:pt x="70" y="240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7" y="235"/>
                  </a:lnTo>
                  <a:lnTo>
                    <a:pt x="65" y="236"/>
                  </a:lnTo>
                  <a:lnTo>
                    <a:pt x="63" y="237"/>
                  </a:lnTo>
                  <a:lnTo>
                    <a:pt x="60" y="238"/>
                  </a:lnTo>
                  <a:lnTo>
                    <a:pt x="59" y="239"/>
                  </a:lnTo>
                  <a:lnTo>
                    <a:pt x="58" y="239"/>
                  </a:lnTo>
                  <a:lnTo>
                    <a:pt x="55" y="242"/>
                  </a:lnTo>
                  <a:lnTo>
                    <a:pt x="53" y="244"/>
                  </a:lnTo>
                  <a:lnTo>
                    <a:pt x="51" y="244"/>
                  </a:lnTo>
                  <a:lnTo>
                    <a:pt x="50" y="245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8" y="244"/>
                  </a:lnTo>
                  <a:lnTo>
                    <a:pt x="47" y="243"/>
                  </a:lnTo>
                  <a:lnTo>
                    <a:pt x="46" y="241"/>
                  </a:lnTo>
                  <a:lnTo>
                    <a:pt x="45" y="240"/>
                  </a:lnTo>
                  <a:lnTo>
                    <a:pt x="44" y="240"/>
                  </a:lnTo>
                  <a:lnTo>
                    <a:pt x="43" y="239"/>
                  </a:lnTo>
                  <a:lnTo>
                    <a:pt x="43" y="238"/>
                  </a:lnTo>
                  <a:lnTo>
                    <a:pt x="42" y="238"/>
                  </a:lnTo>
                  <a:lnTo>
                    <a:pt x="42" y="237"/>
                  </a:lnTo>
                  <a:lnTo>
                    <a:pt x="43" y="235"/>
                  </a:lnTo>
                  <a:lnTo>
                    <a:pt x="42" y="234"/>
                  </a:lnTo>
                  <a:lnTo>
                    <a:pt x="42" y="233"/>
                  </a:lnTo>
                  <a:lnTo>
                    <a:pt x="41" y="231"/>
                  </a:lnTo>
                  <a:lnTo>
                    <a:pt x="41" y="231"/>
                  </a:lnTo>
                  <a:lnTo>
                    <a:pt x="40" y="230"/>
                  </a:lnTo>
                  <a:lnTo>
                    <a:pt x="40" y="229"/>
                  </a:lnTo>
                  <a:lnTo>
                    <a:pt x="40" y="226"/>
                  </a:lnTo>
                  <a:lnTo>
                    <a:pt x="41" y="225"/>
                  </a:lnTo>
                  <a:lnTo>
                    <a:pt x="41" y="225"/>
                  </a:lnTo>
                  <a:lnTo>
                    <a:pt x="41" y="224"/>
                  </a:lnTo>
                  <a:lnTo>
                    <a:pt x="41" y="221"/>
                  </a:lnTo>
                  <a:lnTo>
                    <a:pt x="41" y="214"/>
                  </a:lnTo>
                  <a:lnTo>
                    <a:pt x="41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3" y="212"/>
                  </a:lnTo>
                  <a:lnTo>
                    <a:pt x="44" y="212"/>
                  </a:lnTo>
                  <a:lnTo>
                    <a:pt x="45" y="211"/>
                  </a:lnTo>
                  <a:lnTo>
                    <a:pt x="45" y="210"/>
                  </a:lnTo>
                  <a:lnTo>
                    <a:pt x="45" y="207"/>
                  </a:lnTo>
                  <a:lnTo>
                    <a:pt x="45" y="206"/>
                  </a:lnTo>
                  <a:lnTo>
                    <a:pt x="46" y="205"/>
                  </a:lnTo>
                  <a:lnTo>
                    <a:pt x="46" y="204"/>
                  </a:lnTo>
                  <a:lnTo>
                    <a:pt x="46" y="203"/>
                  </a:lnTo>
                  <a:lnTo>
                    <a:pt x="46" y="203"/>
                  </a:lnTo>
                  <a:lnTo>
                    <a:pt x="46" y="202"/>
                  </a:lnTo>
                  <a:lnTo>
                    <a:pt x="45" y="202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3" y="201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2" y="198"/>
                  </a:lnTo>
                  <a:lnTo>
                    <a:pt x="42" y="197"/>
                  </a:lnTo>
                  <a:lnTo>
                    <a:pt x="41" y="197"/>
                  </a:lnTo>
                  <a:lnTo>
                    <a:pt x="41" y="196"/>
                  </a:lnTo>
                  <a:lnTo>
                    <a:pt x="37" y="195"/>
                  </a:lnTo>
                  <a:lnTo>
                    <a:pt x="34" y="194"/>
                  </a:lnTo>
                  <a:lnTo>
                    <a:pt x="33" y="193"/>
                  </a:lnTo>
                  <a:lnTo>
                    <a:pt x="32" y="192"/>
                  </a:lnTo>
                  <a:lnTo>
                    <a:pt x="31" y="190"/>
                  </a:lnTo>
                  <a:lnTo>
                    <a:pt x="31" y="189"/>
                  </a:lnTo>
                  <a:lnTo>
                    <a:pt x="31" y="188"/>
                  </a:lnTo>
                  <a:lnTo>
                    <a:pt x="31" y="187"/>
                  </a:lnTo>
                  <a:lnTo>
                    <a:pt x="31" y="186"/>
                  </a:lnTo>
                  <a:lnTo>
                    <a:pt x="31" y="185"/>
                  </a:lnTo>
                  <a:lnTo>
                    <a:pt x="32" y="185"/>
                  </a:lnTo>
                  <a:lnTo>
                    <a:pt x="32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4" y="184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7" y="185"/>
                  </a:lnTo>
                  <a:lnTo>
                    <a:pt x="37" y="184"/>
                  </a:lnTo>
                  <a:lnTo>
                    <a:pt x="37" y="184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36" y="183"/>
                  </a:lnTo>
                  <a:lnTo>
                    <a:pt x="36" y="182"/>
                  </a:lnTo>
                  <a:lnTo>
                    <a:pt x="35" y="181"/>
                  </a:lnTo>
                  <a:lnTo>
                    <a:pt x="34" y="178"/>
                  </a:lnTo>
                  <a:lnTo>
                    <a:pt x="34" y="177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3" y="175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32" y="173"/>
                  </a:lnTo>
                  <a:lnTo>
                    <a:pt x="33" y="173"/>
                  </a:lnTo>
                  <a:lnTo>
                    <a:pt x="33" y="171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2" y="170"/>
                  </a:lnTo>
                  <a:lnTo>
                    <a:pt x="30" y="171"/>
                  </a:lnTo>
                  <a:lnTo>
                    <a:pt x="30" y="171"/>
                  </a:lnTo>
                  <a:lnTo>
                    <a:pt x="29" y="172"/>
                  </a:lnTo>
                  <a:lnTo>
                    <a:pt x="24" y="172"/>
                  </a:lnTo>
                  <a:lnTo>
                    <a:pt x="22" y="173"/>
                  </a:lnTo>
                  <a:lnTo>
                    <a:pt x="21" y="173"/>
                  </a:lnTo>
                  <a:lnTo>
                    <a:pt x="21" y="172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5" y="172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15" y="170"/>
                  </a:lnTo>
                  <a:lnTo>
                    <a:pt x="16" y="168"/>
                  </a:lnTo>
                  <a:lnTo>
                    <a:pt x="17" y="167"/>
                  </a:lnTo>
                  <a:lnTo>
                    <a:pt x="21" y="164"/>
                  </a:lnTo>
                  <a:lnTo>
                    <a:pt x="22" y="162"/>
                  </a:lnTo>
                  <a:lnTo>
                    <a:pt x="20" y="161"/>
                  </a:lnTo>
                  <a:lnTo>
                    <a:pt x="18" y="159"/>
                  </a:lnTo>
                  <a:lnTo>
                    <a:pt x="18" y="158"/>
                  </a:lnTo>
                  <a:lnTo>
                    <a:pt x="17" y="158"/>
                  </a:lnTo>
                  <a:lnTo>
                    <a:pt x="16" y="158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3" y="155"/>
                  </a:lnTo>
                  <a:lnTo>
                    <a:pt x="13" y="155"/>
                  </a:lnTo>
                  <a:lnTo>
                    <a:pt x="5" y="152"/>
                  </a:lnTo>
                  <a:lnTo>
                    <a:pt x="2" y="152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" y="147"/>
                  </a:lnTo>
                  <a:lnTo>
                    <a:pt x="1" y="146"/>
                  </a:lnTo>
                  <a:lnTo>
                    <a:pt x="0" y="145"/>
                  </a:lnTo>
                  <a:lnTo>
                    <a:pt x="0" y="144"/>
                  </a:lnTo>
                  <a:lnTo>
                    <a:pt x="0" y="143"/>
                  </a:lnTo>
                  <a:lnTo>
                    <a:pt x="1" y="142"/>
                  </a:lnTo>
                  <a:lnTo>
                    <a:pt x="2" y="143"/>
                  </a:lnTo>
                  <a:lnTo>
                    <a:pt x="3" y="143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8" y="144"/>
                  </a:lnTo>
                  <a:lnTo>
                    <a:pt x="8" y="143"/>
                  </a:lnTo>
                  <a:lnTo>
                    <a:pt x="9" y="142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1" y="140"/>
                  </a:lnTo>
                  <a:lnTo>
                    <a:pt x="12" y="140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3" y="138"/>
                  </a:lnTo>
                  <a:lnTo>
                    <a:pt x="13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6" y="134"/>
                  </a:lnTo>
                  <a:lnTo>
                    <a:pt x="18" y="134"/>
                  </a:lnTo>
                  <a:lnTo>
                    <a:pt x="19" y="134"/>
                  </a:lnTo>
                  <a:lnTo>
                    <a:pt x="21" y="135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2" y="138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3" y="140"/>
                  </a:lnTo>
                  <a:lnTo>
                    <a:pt x="24" y="140"/>
                  </a:lnTo>
                  <a:lnTo>
                    <a:pt x="24" y="141"/>
                  </a:lnTo>
                  <a:lnTo>
                    <a:pt x="26" y="141"/>
                  </a:lnTo>
                  <a:lnTo>
                    <a:pt x="36" y="140"/>
                  </a:lnTo>
                  <a:lnTo>
                    <a:pt x="37" y="140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2" y="140"/>
                  </a:lnTo>
                  <a:lnTo>
                    <a:pt x="43" y="135"/>
                  </a:lnTo>
                  <a:lnTo>
                    <a:pt x="44" y="132"/>
                  </a:lnTo>
                  <a:lnTo>
                    <a:pt x="47" y="128"/>
                  </a:lnTo>
                  <a:lnTo>
                    <a:pt x="48" y="128"/>
                  </a:lnTo>
                  <a:lnTo>
                    <a:pt x="49" y="127"/>
                  </a:lnTo>
                  <a:lnTo>
                    <a:pt x="50" y="127"/>
                  </a:lnTo>
                  <a:lnTo>
                    <a:pt x="51" y="127"/>
                  </a:lnTo>
                  <a:lnTo>
                    <a:pt x="53" y="126"/>
                  </a:lnTo>
                  <a:lnTo>
                    <a:pt x="53" y="126"/>
                  </a:lnTo>
                  <a:lnTo>
                    <a:pt x="54" y="126"/>
                  </a:lnTo>
                  <a:lnTo>
                    <a:pt x="56" y="127"/>
                  </a:lnTo>
                  <a:lnTo>
                    <a:pt x="59" y="131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9"/>
                  </a:lnTo>
                  <a:lnTo>
                    <a:pt x="63" y="128"/>
                  </a:lnTo>
                  <a:lnTo>
                    <a:pt x="64" y="128"/>
                  </a:lnTo>
                  <a:lnTo>
                    <a:pt x="66" y="128"/>
                  </a:lnTo>
                  <a:lnTo>
                    <a:pt x="69" y="128"/>
                  </a:lnTo>
                  <a:lnTo>
                    <a:pt x="70" y="128"/>
                  </a:lnTo>
                  <a:lnTo>
                    <a:pt x="71" y="127"/>
                  </a:lnTo>
                  <a:lnTo>
                    <a:pt x="72" y="127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4" y="128"/>
                  </a:lnTo>
                  <a:lnTo>
                    <a:pt x="75" y="128"/>
                  </a:lnTo>
                  <a:lnTo>
                    <a:pt x="76" y="129"/>
                  </a:lnTo>
                  <a:lnTo>
                    <a:pt x="77" y="129"/>
                  </a:lnTo>
                  <a:lnTo>
                    <a:pt x="78" y="129"/>
                  </a:lnTo>
                  <a:lnTo>
                    <a:pt x="80" y="129"/>
                  </a:lnTo>
                  <a:lnTo>
                    <a:pt x="82" y="129"/>
                  </a:lnTo>
                  <a:lnTo>
                    <a:pt x="83" y="128"/>
                  </a:lnTo>
                  <a:lnTo>
                    <a:pt x="84" y="127"/>
                  </a:lnTo>
                  <a:lnTo>
                    <a:pt x="85" y="126"/>
                  </a:lnTo>
                  <a:lnTo>
                    <a:pt x="86" y="122"/>
                  </a:lnTo>
                  <a:lnTo>
                    <a:pt x="86" y="121"/>
                  </a:lnTo>
                  <a:lnTo>
                    <a:pt x="88" y="119"/>
                  </a:lnTo>
                  <a:lnTo>
                    <a:pt x="88" y="119"/>
                  </a:lnTo>
                  <a:lnTo>
                    <a:pt x="89" y="118"/>
                  </a:lnTo>
                  <a:lnTo>
                    <a:pt x="90" y="118"/>
                  </a:lnTo>
                  <a:lnTo>
                    <a:pt x="97" y="117"/>
                  </a:lnTo>
                  <a:lnTo>
                    <a:pt x="98" y="117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100" y="116"/>
                  </a:lnTo>
                  <a:lnTo>
                    <a:pt x="101" y="113"/>
                  </a:lnTo>
                  <a:lnTo>
                    <a:pt x="104" y="110"/>
                  </a:lnTo>
                  <a:lnTo>
                    <a:pt x="104" y="109"/>
                  </a:lnTo>
                  <a:lnTo>
                    <a:pt x="105" y="109"/>
                  </a:lnTo>
                  <a:lnTo>
                    <a:pt x="105" y="108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7" y="107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4"/>
                  </a:lnTo>
                  <a:lnTo>
                    <a:pt x="105" y="100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2" y="99"/>
                  </a:lnTo>
                  <a:lnTo>
                    <a:pt x="100" y="98"/>
                  </a:lnTo>
                  <a:lnTo>
                    <a:pt x="88" y="98"/>
                  </a:lnTo>
                  <a:lnTo>
                    <a:pt x="87" y="98"/>
                  </a:lnTo>
                  <a:lnTo>
                    <a:pt x="87" y="97"/>
                  </a:lnTo>
                  <a:lnTo>
                    <a:pt x="87" y="96"/>
                  </a:lnTo>
                  <a:lnTo>
                    <a:pt x="87" y="95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7" y="92"/>
                  </a:lnTo>
                  <a:lnTo>
                    <a:pt x="88" y="92"/>
                  </a:lnTo>
                  <a:lnTo>
                    <a:pt x="91" y="90"/>
                  </a:lnTo>
                  <a:lnTo>
                    <a:pt x="93" y="88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5" y="84"/>
                  </a:lnTo>
                  <a:lnTo>
                    <a:pt x="96" y="83"/>
                  </a:lnTo>
                  <a:lnTo>
                    <a:pt x="97" y="79"/>
                  </a:lnTo>
                  <a:lnTo>
                    <a:pt x="97" y="78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95" y="77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3" y="76"/>
                  </a:lnTo>
                  <a:lnTo>
                    <a:pt x="94" y="75"/>
                  </a:lnTo>
                  <a:lnTo>
                    <a:pt x="94" y="74"/>
                  </a:lnTo>
                  <a:lnTo>
                    <a:pt x="94" y="73"/>
                  </a:lnTo>
                  <a:lnTo>
                    <a:pt x="93" y="73"/>
                  </a:lnTo>
                  <a:lnTo>
                    <a:pt x="93" y="72"/>
                  </a:lnTo>
                  <a:lnTo>
                    <a:pt x="93" y="70"/>
                  </a:lnTo>
                  <a:lnTo>
                    <a:pt x="94" y="67"/>
                  </a:lnTo>
                  <a:lnTo>
                    <a:pt x="96" y="64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5" y="61"/>
                  </a:lnTo>
                  <a:lnTo>
                    <a:pt x="106" y="61"/>
                  </a:lnTo>
                  <a:lnTo>
                    <a:pt x="106" y="61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58"/>
                  </a:lnTo>
                  <a:lnTo>
                    <a:pt x="106" y="58"/>
                  </a:lnTo>
                  <a:lnTo>
                    <a:pt x="106" y="57"/>
                  </a:lnTo>
                  <a:lnTo>
                    <a:pt x="108" y="55"/>
                  </a:lnTo>
                  <a:lnTo>
                    <a:pt x="109" y="53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6" y="49"/>
                  </a:lnTo>
                  <a:lnTo>
                    <a:pt x="117" y="49"/>
                  </a:lnTo>
                  <a:lnTo>
                    <a:pt x="117" y="49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20" y="51"/>
                  </a:lnTo>
                  <a:lnTo>
                    <a:pt x="121" y="53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23" y="54"/>
                  </a:lnTo>
                  <a:lnTo>
                    <a:pt x="124" y="53"/>
                  </a:lnTo>
                  <a:lnTo>
                    <a:pt x="124" y="53"/>
                  </a:lnTo>
                  <a:lnTo>
                    <a:pt x="124" y="53"/>
                  </a:lnTo>
                  <a:lnTo>
                    <a:pt x="124" y="52"/>
                  </a:lnTo>
                  <a:lnTo>
                    <a:pt x="125" y="51"/>
                  </a:lnTo>
                  <a:lnTo>
                    <a:pt x="126" y="51"/>
                  </a:lnTo>
                  <a:lnTo>
                    <a:pt x="127" y="51"/>
                  </a:lnTo>
                  <a:lnTo>
                    <a:pt x="130" y="52"/>
                  </a:lnTo>
                  <a:lnTo>
                    <a:pt x="133" y="55"/>
                  </a:lnTo>
                  <a:lnTo>
                    <a:pt x="135" y="56"/>
                  </a:lnTo>
                  <a:lnTo>
                    <a:pt x="139" y="57"/>
                  </a:lnTo>
                  <a:lnTo>
                    <a:pt x="143" y="62"/>
                  </a:lnTo>
                  <a:lnTo>
                    <a:pt x="144" y="64"/>
                  </a:lnTo>
                  <a:lnTo>
                    <a:pt x="148" y="66"/>
                  </a:lnTo>
                  <a:lnTo>
                    <a:pt x="150" y="67"/>
                  </a:lnTo>
                  <a:lnTo>
                    <a:pt x="150" y="67"/>
                  </a:lnTo>
                  <a:lnTo>
                    <a:pt x="151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4" y="66"/>
                  </a:lnTo>
                  <a:lnTo>
                    <a:pt x="154" y="66"/>
                  </a:lnTo>
                  <a:lnTo>
                    <a:pt x="157" y="63"/>
                  </a:lnTo>
                  <a:lnTo>
                    <a:pt x="158" y="61"/>
                  </a:lnTo>
                  <a:lnTo>
                    <a:pt x="158" y="60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9"/>
                  </a:lnTo>
                  <a:lnTo>
                    <a:pt x="160" y="59"/>
                  </a:lnTo>
                  <a:lnTo>
                    <a:pt x="160" y="59"/>
                  </a:lnTo>
                  <a:lnTo>
                    <a:pt x="163" y="57"/>
                  </a:lnTo>
                  <a:lnTo>
                    <a:pt x="163" y="56"/>
                  </a:lnTo>
                  <a:lnTo>
                    <a:pt x="164" y="56"/>
                  </a:lnTo>
                  <a:lnTo>
                    <a:pt x="166" y="51"/>
                  </a:lnTo>
                  <a:lnTo>
                    <a:pt x="167" y="45"/>
                  </a:lnTo>
                  <a:lnTo>
                    <a:pt x="167" y="44"/>
                  </a:lnTo>
                  <a:lnTo>
                    <a:pt x="168" y="44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8" y="40"/>
                  </a:lnTo>
                  <a:lnTo>
                    <a:pt x="169" y="39"/>
                  </a:lnTo>
                  <a:lnTo>
                    <a:pt x="169" y="38"/>
                  </a:lnTo>
                  <a:lnTo>
                    <a:pt x="170" y="38"/>
                  </a:lnTo>
                  <a:lnTo>
                    <a:pt x="171" y="38"/>
                  </a:lnTo>
                  <a:lnTo>
                    <a:pt x="172" y="38"/>
                  </a:lnTo>
                  <a:lnTo>
                    <a:pt x="172" y="38"/>
                  </a:lnTo>
                  <a:lnTo>
                    <a:pt x="173" y="37"/>
                  </a:lnTo>
                  <a:lnTo>
                    <a:pt x="173" y="35"/>
                  </a:lnTo>
                  <a:lnTo>
                    <a:pt x="174" y="35"/>
                  </a:lnTo>
                  <a:lnTo>
                    <a:pt x="175" y="35"/>
                  </a:lnTo>
                  <a:lnTo>
                    <a:pt x="177" y="35"/>
                  </a:lnTo>
                  <a:lnTo>
                    <a:pt x="179" y="34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4" y="34"/>
                  </a:lnTo>
                  <a:lnTo>
                    <a:pt x="184" y="35"/>
                  </a:lnTo>
                  <a:lnTo>
                    <a:pt x="185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7"/>
                  </a:lnTo>
                  <a:lnTo>
                    <a:pt x="187" y="36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8" y="34"/>
                  </a:lnTo>
                  <a:lnTo>
                    <a:pt x="188" y="33"/>
                  </a:lnTo>
                  <a:lnTo>
                    <a:pt x="189" y="33"/>
                  </a:lnTo>
                  <a:lnTo>
                    <a:pt x="189" y="32"/>
                  </a:lnTo>
                  <a:lnTo>
                    <a:pt x="190" y="32"/>
                  </a:lnTo>
                  <a:lnTo>
                    <a:pt x="192" y="33"/>
                  </a:lnTo>
                  <a:lnTo>
                    <a:pt x="192" y="33"/>
                  </a:lnTo>
                  <a:lnTo>
                    <a:pt x="193" y="33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93" y="35"/>
                  </a:lnTo>
                  <a:lnTo>
                    <a:pt x="194" y="35"/>
                  </a:lnTo>
                  <a:lnTo>
                    <a:pt x="195" y="35"/>
                  </a:lnTo>
                  <a:lnTo>
                    <a:pt x="196" y="36"/>
                  </a:lnTo>
                  <a:lnTo>
                    <a:pt x="197" y="36"/>
                  </a:lnTo>
                  <a:lnTo>
                    <a:pt x="198" y="37"/>
                  </a:lnTo>
                  <a:lnTo>
                    <a:pt x="198" y="37"/>
                  </a:lnTo>
                  <a:lnTo>
                    <a:pt x="199" y="37"/>
                  </a:lnTo>
                  <a:lnTo>
                    <a:pt x="201" y="37"/>
                  </a:lnTo>
                  <a:lnTo>
                    <a:pt x="203" y="36"/>
                  </a:lnTo>
                  <a:lnTo>
                    <a:pt x="204" y="36"/>
                  </a:lnTo>
                  <a:lnTo>
                    <a:pt x="205" y="36"/>
                  </a:lnTo>
                  <a:lnTo>
                    <a:pt x="205" y="35"/>
                  </a:lnTo>
                  <a:lnTo>
                    <a:pt x="207" y="33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1" y="28"/>
                  </a:lnTo>
                  <a:lnTo>
                    <a:pt x="212" y="29"/>
                  </a:lnTo>
                  <a:lnTo>
                    <a:pt x="213" y="29"/>
                  </a:lnTo>
                  <a:lnTo>
                    <a:pt x="214" y="30"/>
                  </a:lnTo>
                  <a:lnTo>
                    <a:pt x="214" y="30"/>
                  </a:lnTo>
                  <a:lnTo>
                    <a:pt x="215" y="30"/>
                  </a:lnTo>
                  <a:lnTo>
                    <a:pt x="216" y="29"/>
                  </a:lnTo>
                  <a:lnTo>
                    <a:pt x="217" y="27"/>
                  </a:lnTo>
                  <a:lnTo>
                    <a:pt x="219" y="26"/>
                  </a:lnTo>
                  <a:lnTo>
                    <a:pt x="219" y="25"/>
                  </a:lnTo>
                  <a:lnTo>
                    <a:pt x="220" y="24"/>
                  </a:lnTo>
                  <a:lnTo>
                    <a:pt x="222" y="23"/>
                  </a:lnTo>
                  <a:lnTo>
                    <a:pt x="223" y="22"/>
                  </a:lnTo>
                  <a:lnTo>
                    <a:pt x="223" y="21"/>
                  </a:lnTo>
                  <a:lnTo>
                    <a:pt x="222" y="21"/>
                  </a:lnTo>
                  <a:lnTo>
                    <a:pt x="222" y="20"/>
                  </a:lnTo>
                  <a:lnTo>
                    <a:pt x="222" y="19"/>
                  </a:lnTo>
                  <a:lnTo>
                    <a:pt x="223" y="18"/>
                  </a:lnTo>
                  <a:lnTo>
                    <a:pt x="224" y="18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4" y="15"/>
                  </a:lnTo>
                  <a:lnTo>
                    <a:pt x="224" y="15"/>
                  </a:lnTo>
                  <a:lnTo>
                    <a:pt x="225" y="15"/>
                  </a:lnTo>
                  <a:lnTo>
                    <a:pt x="227" y="14"/>
                  </a:lnTo>
                  <a:lnTo>
                    <a:pt x="228" y="14"/>
                  </a:lnTo>
                  <a:lnTo>
                    <a:pt x="230" y="15"/>
                  </a:lnTo>
                  <a:lnTo>
                    <a:pt x="230" y="15"/>
                  </a:lnTo>
                  <a:lnTo>
                    <a:pt x="231" y="16"/>
                  </a:lnTo>
                  <a:lnTo>
                    <a:pt x="232" y="16"/>
                  </a:lnTo>
                  <a:lnTo>
                    <a:pt x="232" y="18"/>
                  </a:lnTo>
                  <a:lnTo>
                    <a:pt x="233" y="18"/>
                  </a:lnTo>
                  <a:lnTo>
                    <a:pt x="234" y="19"/>
                  </a:lnTo>
                  <a:lnTo>
                    <a:pt x="235" y="19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1" y="19"/>
                  </a:lnTo>
                  <a:lnTo>
                    <a:pt x="241" y="20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1" y="22"/>
                  </a:lnTo>
                  <a:lnTo>
                    <a:pt x="241" y="22"/>
                  </a:lnTo>
                  <a:lnTo>
                    <a:pt x="243" y="23"/>
                  </a:lnTo>
                  <a:lnTo>
                    <a:pt x="244" y="23"/>
                  </a:lnTo>
                  <a:lnTo>
                    <a:pt x="245" y="23"/>
                  </a:lnTo>
                  <a:lnTo>
                    <a:pt x="246" y="23"/>
                  </a:lnTo>
                  <a:lnTo>
                    <a:pt x="247" y="23"/>
                  </a:lnTo>
                  <a:lnTo>
                    <a:pt x="248" y="23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8" y="21"/>
                  </a:lnTo>
                  <a:lnTo>
                    <a:pt x="247" y="21"/>
                  </a:lnTo>
                  <a:lnTo>
                    <a:pt x="247" y="21"/>
                  </a:lnTo>
                  <a:lnTo>
                    <a:pt x="246" y="20"/>
                  </a:lnTo>
                  <a:lnTo>
                    <a:pt x="246" y="20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18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7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50" y="18"/>
                  </a:lnTo>
                  <a:lnTo>
                    <a:pt x="254" y="16"/>
                  </a:lnTo>
                  <a:lnTo>
                    <a:pt x="260" y="12"/>
                  </a:lnTo>
                  <a:lnTo>
                    <a:pt x="260" y="12"/>
                  </a:lnTo>
                  <a:lnTo>
                    <a:pt x="260" y="11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9"/>
                  </a:lnTo>
                  <a:lnTo>
                    <a:pt x="260" y="9"/>
                  </a:lnTo>
                  <a:lnTo>
                    <a:pt x="260" y="8"/>
                  </a:lnTo>
                  <a:lnTo>
                    <a:pt x="261" y="7"/>
                  </a:lnTo>
                  <a:lnTo>
                    <a:pt x="263" y="6"/>
                  </a:lnTo>
                  <a:lnTo>
                    <a:pt x="264" y="5"/>
                  </a:lnTo>
                  <a:lnTo>
                    <a:pt x="266" y="5"/>
                  </a:lnTo>
                  <a:lnTo>
                    <a:pt x="266" y="4"/>
                  </a:lnTo>
                  <a:lnTo>
                    <a:pt x="266" y="4"/>
                  </a:lnTo>
                  <a:lnTo>
                    <a:pt x="266" y="3"/>
                  </a:lnTo>
                  <a:lnTo>
                    <a:pt x="266" y="3"/>
                  </a:lnTo>
                  <a:lnTo>
                    <a:pt x="266" y="2"/>
                  </a:lnTo>
                  <a:lnTo>
                    <a:pt x="266" y="2"/>
                  </a:lnTo>
                  <a:lnTo>
                    <a:pt x="265" y="2"/>
                  </a:lnTo>
                  <a:lnTo>
                    <a:pt x="265" y="1"/>
                  </a:lnTo>
                  <a:lnTo>
                    <a:pt x="264" y="1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7" y="1"/>
                  </a:lnTo>
                  <a:lnTo>
                    <a:pt x="269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70" y="4"/>
                  </a:lnTo>
                  <a:lnTo>
                    <a:pt x="270" y="4"/>
                  </a:lnTo>
                  <a:lnTo>
                    <a:pt x="270" y="5"/>
                  </a:lnTo>
                  <a:lnTo>
                    <a:pt x="269" y="5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72" y="6"/>
                  </a:lnTo>
                  <a:lnTo>
                    <a:pt x="273" y="6"/>
                  </a:lnTo>
                  <a:lnTo>
                    <a:pt x="277" y="6"/>
                  </a:lnTo>
                  <a:lnTo>
                    <a:pt x="279" y="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49900" y="3472617"/>
              <a:ext cx="1043040" cy="813098"/>
            </a:xfrm>
            <a:custGeom>
              <a:avLst/>
              <a:gdLst>
                <a:gd name="T0" fmla="*/ 330 w 440"/>
                <a:gd name="T1" fmla="*/ 310 h 343"/>
                <a:gd name="T2" fmla="*/ 330 w 440"/>
                <a:gd name="T3" fmla="*/ 284 h 343"/>
                <a:gd name="T4" fmla="*/ 322 w 440"/>
                <a:gd name="T5" fmla="*/ 266 h 343"/>
                <a:gd name="T6" fmla="*/ 319 w 440"/>
                <a:gd name="T7" fmla="*/ 260 h 343"/>
                <a:gd name="T8" fmla="*/ 316 w 440"/>
                <a:gd name="T9" fmla="*/ 242 h 343"/>
                <a:gd name="T10" fmla="*/ 345 w 440"/>
                <a:gd name="T11" fmla="*/ 220 h 343"/>
                <a:gd name="T12" fmla="*/ 306 w 440"/>
                <a:gd name="T13" fmla="*/ 223 h 343"/>
                <a:gd name="T14" fmla="*/ 308 w 440"/>
                <a:gd name="T15" fmla="*/ 207 h 343"/>
                <a:gd name="T16" fmla="*/ 324 w 440"/>
                <a:gd name="T17" fmla="*/ 184 h 343"/>
                <a:gd name="T18" fmla="*/ 306 w 440"/>
                <a:gd name="T19" fmla="*/ 182 h 343"/>
                <a:gd name="T20" fmla="*/ 288 w 440"/>
                <a:gd name="T21" fmla="*/ 179 h 343"/>
                <a:gd name="T22" fmla="*/ 287 w 440"/>
                <a:gd name="T23" fmla="*/ 200 h 343"/>
                <a:gd name="T24" fmla="*/ 274 w 440"/>
                <a:gd name="T25" fmla="*/ 204 h 343"/>
                <a:gd name="T26" fmla="*/ 275 w 440"/>
                <a:gd name="T27" fmla="*/ 210 h 343"/>
                <a:gd name="T28" fmla="*/ 284 w 440"/>
                <a:gd name="T29" fmla="*/ 222 h 343"/>
                <a:gd name="T30" fmla="*/ 276 w 440"/>
                <a:gd name="T31" fmla="*/ 254 h 343"/>
                <a:gd name="T32" fmla="*/ 238 w 440"/>
                <a:gd name="T33" fmla="*/ 276 h 343"/>
                <a:gd name="T34" fmla="*/ 178 w 440"/>
                <a:gd name="T35" fmla="*/ 293 h 343"/>
                <a:gd name="T36" fmla="*/ 90 w 440"/>
                <a:gd name="T37" fmla="*/ 217 h 343"/>
                <a:gd name="T38" fmla="*/ 61 w 440"/>
                <a:gd name="T39" fmla="*/ 168 h 343"/>
                <a:gd name="T40" fmla="*/ 75 w 440"/>
                <a:gd name="T41" fmla="*/ 179 h 343"/>
                <a:gd name="T42" fmla="*/ 103 w 440"/>
                <a:gd name="T43" fmla="*/ 174 h 343"/>
                <a:gd name="T44" fmla="*/ 122 w 440"/>
                <a:gd name="T45" fmla="*/ 165 h 343"/>
                <a:gd name="T46" fmla="*/ 165 w 440"/>
                <a:gd name="T47" fmla="*/ 128 h 343"/>
                <a:gd name="T48" fmla="*/ 154 w 440"/>
                <a:gd name="T49" fmla="*/ 131 h 343"/>
                <a:gd name="T50" fmla="*/ 139 w 440"/>
                <a:gd name="T51" fmla="*/ 128 h 343"/>
                <a:gd name="T52" fmla="*/ 93 w 440"/>
                <a:gd name="T53" fmla="*/ 142 h 343"/>
                <a:gd name="T54" fmla="*/ 28 w 440"/>
                <a:gd name="T55" fmla="*/ 106 h 343"/>
                <a:gd name="T56" fmla="*/ 25 w 440"/>
                <a:gd name="T57" fmla="*/ 95 h 343"/>
                <a:gd name="T58" fmla="*/ 19 w 440"/>
                <a:gd name="T59" fmla="*/ 82 h 343"/>
                <a:gd name="T60" fmla="*/ 47 w 440"/>
                <a:gd name="T61" fmla="*/ 61 h 343"/>
                <a:gd name="T62" fmla="*/ 6 w 440"/>
                <a:gd name="T63" fmla="*/ 83 h 343"/>
                <a:gd name="T64" fmla="*/ 2 w 440"/>
                <a:gd name="T65" fmla="*/ 69 h 343"/>
                <a:gd name="T66" fmla="*/ 13 w 440"/>
                <a:gd name="T67" fmla="*/ 56 h 343"/>
                <a:gd name="T68" fmla="*/ 64 w 440"/>
                <a:gd name="T69" fmla="*/ 31 h 343"/>
                <a:gd name="T70" fmla="*/ 169 w 440"/>
                <a:gd name="T71" fmla="*/ 21 h 343"/>
                <a:gd name="T72" fmla="*/ 205 w 440"/>
                <a:gd name="T73" fmla="*/ 22 h 343"/>
                <a:gd name="T74" fmla="*/ 222 w 440"/>
                <a:gd name="T75" fmla="*/ 4 h 343"/>
                <a:gd name="T76" fmla="*/ 258 w 440"/>
                <a:gd name="T77" fmla="*/ 2 h 343"/>
                <a:gd name="T78" fmla="*/ 292 w 440"/>
                <a:gd name="T79" fmla="*/ 7 h 343"/>
                <a:gd name="T80" fmla="*/ 299 w 440"/>
                <a:gd name="T81" fmla="*/ 17 h 343"/>
                <a:gd name="T82" fmla="*/ 318 w 440"/>
                <a:gd name="T83" fmla="*/ 23 h 343"/>
                <a:gd name="T84" fmla="*/ 339 w 440"/>
                <a:gd name="T85" fmla="*/ 16 h 343"/>
                <a:gd name="T86" fmla="*/ 354 w 440"/>
                <a:gd name="T87" fmla="*/ 27 h 343"/>
                <a:gd name="T88" fmla="*/ 354 w 440"/>
                <a:gd name="T89" fmla="*/ 49 h 343"/>
                <a:gd name="T90" fmla="*/ 364 w 440"/>
                <a:gd name="T91" fmla="*/ 65 h 343"/>
                <a:gd name="T92" fmla="*/ 378 w 440"/>
                <a:gd name="T93" fmla="*/ 79 h 343"/>
                <a:gd name="T94" fmla="*/ 404 w 440"/>
                <a:gd name="T95" fmla="*/ 101 h 343"/>
                <a:gd name="T96" fmla="*/ 428 w 440"/>
                <a:gd name="T97" fmla="*/ 120 h 343"/>
                <a:gd name="T98" fmla="*/ 427 w 440"/>
                <a:gd name="T99" fmla="*/ 155 h 343"/>
                <a:gd name="T100" fmla="*/ 423 w 440"/>
                <a:gd name="T101" fmla="*/ 175 h 343"/>
                <a:gd name="T102" fmla="*/ 418 w 440"/>
                <a:gd name="T103" fmla="*/ 194 h 343"/>
                <a:gd name="T104" fmla="*/ 392 w 440"/>
                <a:gd name="T105" fmla="*/ 228 h 343"/>
                <a:gd name="T106" fmla="*/ 422 w 440"/>
                <a:gd name="T107" fmla="*/ 234 h 343"/>
                <a:gd name="T108" fmla="*/ 406 w 440"/>
                <a:gd name="T109" fmla="*/ 245 h 343"/>
                <a:gd name="T110" fmla="*/ 383 w 440"/>
                <a:gd name="T111" fmla="*/ 262 h 343"/>
                <a:gd name="T112" fmla="*/ 400 w 440"/>
                <a:gd name="T113" fmla="*/ 280 h 343"/>
                <a:gd name="T114" fmla="*/ 377 w 440"/>
                <a:gd name="T115" fmla="*/ 301 h 343"/>
                <a:gd name="T116" fmla="*/ 368 w 440"/>
                <a:gd name="T117" fmla="*/ 304 h 343"/>
                <a:gd name="T118" fmla="*/ 365 w 440"/>
                <a:gd name="T119" fmla="*/ 335 h 343"/>
                <a:gd name="T120" fmla="*/ 346 w 440"/>
                <a:gd name="T121" fmla="*/ 337 h 343"/>
                <a:gd name="T122" fmla="*/ 343 w 440"/>
                <a:gd name="T123" fmla="*/ 323 h 343"/>
                <a:gd name="T124" fmla="*/ 335 w 440"/>
                <a:gd name="T125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0" h="343">
                  <a:moveTo>
                    <a:pt x="322" y="342"/>
                  </a:moveTo>
                  <a:lnTo>
                    <a:pt x="320" y="343"/>
                  </a:lnTo>
                  <a:lnTo>
                    <a:pt x="319" y="343"/>
                  </a:lnTo>
                  <a:lnTo>
                    <a:pt x="319" y="342"/>
                  </a:lnTo>
                  <a:lnTo>
                    <a:pt x="320" y="339"/>
                  </a:lnTo>
                  <a:lnTo>
                    <a:pt x="320" y="335"/>
                  </a:lnTo>
                  <a:lnTo>
                    <a:pt x="321" y="335"/>
                  </a:lnTo>
                  <a:lnTo>
                    <a:pt x="322" y="333"/>
                  </a:lnTo>
                  <a:lnTo>
                    <a:pt x="322" y="332"/>
                  </a:lnTo>
                  <a:lnTo>
                    <a:pt x="322" y="332"/>
                  </a:lnTo>
                  <a:lnTo>
                    <a:pt x="322" y="332"/>
                  </a:lnTo>
                  <a:lnTo>
                    <a:pt x="321" y="332"/>
                  </a:lnTo>
                  <a:lnTo>
                    <a:pt x="321" y="332"/>
                  </a:lnTo>
                  <a:lnTo>
                    <a:pt x="321" y="330"/>
                  </a:lnTo>
                  <a:lnTo>
                    <a:pt x="321" y="330"/>
                  </a:lnTo>
                  <a:lnTo>
                    <a:pt x="321" y="327"/>
                  </a:lnTo>
                  <a:lnTo>
                    <a:pt x="322" y="326"/>
                  </a:lnTo>
                  <a:lnTo>
                    <a:pt x="323" y="325"/>
                  </a:lnTo>
                  <a:lnTo>
                    <a:pt x="323" y="324"/>
                  </a:lnTo>
                  <a:lnTo>
                    <a:pt x="324" y="322"/>
                  </a:lnTo>
                  <a:lnTo>
                    <a:pt x="324" y="322"/>
                  </a:lnTo>
                  <a:lnTo>
                    <a:pt x="325" y="322"/>
                  </a:lnTo>
                  <a:lnTo>
                    <a:pt x="326" y="321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7" y="317"/>
                  </a:lnTo>
                  <a:lnTo>
                    <a:pt x="327" y="316"/>
                  </a:lnTo>
                  <a:lnTo>
                    <a:pt x="328" y="314"/>
                  </a:lnTo>
                  <a:lnTo>
                    <a:pt x="330" y="310"/>
                  </a:lnTo>
                  <a:lnTo>
                    <a:pt x="331" y="309"/>
                  </a:lnTo>
                  <a:lnTo>
                    <a:pt x="331" y="307"/>
                  </a:lnTo>
                  <a:lnTo>
                    <a:pt x="331" y="306"/>
                  </a:lnTo>
                  <a:lnTo>
                    <a:pt x="331" y="305"/>
                  </a:lnTo>
                  <a:lnTo>
                    <a:pt x="331" y="303"/>
                  </a:lnTo>
                  <a:lnTo>
                    <a:pt x="331" y="303"/>
                  </a:lnTo>
                  <a:lnTo>
                    <a:pt x="331" y="302"/>
                  </a:lnTo>
                  <a:lnTo>
                    <a:pt x="332" y="301"/>
                  </a:lnTo>
                  <a:lnTo>
                    <a:pt x="332" y="300"/>
                  </a:lnTo>
                  <a:lnTo>
                    <a:pt x="333" y="297"/>
                  </a:lnTo>
                  <a:lnTo>
                    <a:pt x="332" y="295"/>
                  </a:lnTo>
                  <a:lnTo>
                    <a:pt x="332" y="294"/>
                  </a:lnTo>
                  <a:lnTo>
                    <a:pt x="335" y="292"/>
                  </a:lnTo>
                  <a:lnTo>
                    <a:pt x="335" y="292"/>
                  </a:lnTo>
                  <a:lnTo>
                    <a:pt x="335" y="291"/>
                  </a:lnTo>
                  <a:lnTo>
                    <a:pt x="335" y="291"/>
                  </a:lnTo>
                  <a:lnTo>
                    <a:pt x="334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33" y="289"/>
                  </a:lnTo>
                  <a:lnTo>
                    <a:pt x="333" y="288"/>
                  </a:lnTo>
                  <a:lnTo>
                    <a:pt x="333" y="287"/>
                  </a:lnTo>
                  <a:lnTo>
                    <a:pt x="332" y="289"/>
                  </a:lnTo>
                  <a:lnTo>
                    <a:pt x="331" y="288"/>
                  </a:lnTo>
                  <a:lnTo>
                    <a:pt x="330" y="287"/>
                  </a:lnTo>
                  <a:lnTo>
                    <a:pt x="331" y="285"/>
                  </a:lnTo>
                  <a:lnTo>
                    <a:pt x="332" y="284"/>
                  </a:lnTo>
                  <a:lnTo>
                    <a:pt x="332" y="284"/>
                  </a:lnTo>
                  <a:lnTo>
                    <a:pt x="330" y="284"/>
                  </a:lnTo>
                  <a:lnTo>
                    <a:pt x="330" y="284"/>
                  </a:lnTo>
                  <a:lnTo>
                    <a:pt x="328" y="286"/>
                  </a:lnTo>
                  <a:lnTo>
                    <a:pt x="328" y="285"/>
                  </a:lnTo>
                  <a:lnTo>
                    <a:pt x="329" y="282"/>
                  </a:lnTo>
                  <a:lnTo>
                    <a:pt x="329" y="282"/>
                  </a:lnTo>
                  <a:lnTo>
                    <a:pt x="328" y="279"/>
                  </a:lnTo>
                  <a:lnTo>
                    <a:pt x="329" y="278"/>
                  </a:lnTo>
                  <a:lnTo>
                    <a:pt x="331" y="277"/>
                  </a:lnTo>
                  <a:lnTo>
                    <a:pt x="331" y="275"/>
                  </a:lnTo>
                  <a:lnTo>
                    <a:pt x="330" y="276"/>
                  </a:lnTo>
                  <a:lnTo>
                    <a:pt x="329" y="276"/>
                  </a:lnTo>
                  <a:lnTo>
                    <a:pt x="327" y="276"/>
                  </a:lnTo>
                  <a:lnTo>
                    <a:pt x="327" y="275"/>
                  </a:lnTo>
                  <a:lnTo>
                    <a:pt x="326" y="275"/>
                  </a:lnTo>
                  <a:lnTo>
                    <a:pt x="326" y="274"/>
                  </a:lnTo>
                  <a:lnTo>
                    <a:pt x="326" y="274"/>
                  </a:lnTo>
                  <a:lnTo>
                    <a:pt x="325" y="274"/>
                  </a:lnTo>
                  <a:lnTo>
                    <a:pt x="324" y="274"/>
                  </a:lnTo>
                  <a:lnTo>
                    <a:pt x="324" y="274"/>
                  </a:lnTo>
                  <a:lnTo>
                    <a:pt x="323" y="272"/>
                  </a:lnTo>
                  <a:lnTo>
                    <a:pt x="323" y="271"/>
                  </a:lnTo>
                  <a:lnTo>
                    <a:pt x="324" y="271"/>
                  </a:lnTo>
                  <a:lnTo>
                    <a:pt x="327" y="272"/>
                  </a:lnTo>
                  <a:lnTo>
                    <a:pt x="328" y="271"/>
                  </a:lnTo>
                  <a:lnTo>
                    <a:pt x="328" y="271"/>
                  </a:lnTo>
                  <a:lnTo>
                    <a:pt x="326" y="265"/>
                  </a:lnTo>
                  <a:lnTo>
                    <a:pt x="326" y="265"/>
                  </a:lnTo>
                  <a:lnTo>
                    <a:pt x="325" y="265"/>
                  </a:lnTo>
                  <a:lnTo>
                    <a:pt x="322" y="266"/>
                  </a:lnTo>
                  <a:lnTo>
                    <a:pt x="322" y="266"/>
                  </a:lnTo>
                  <a:lnTo>
                    <a:pt x="321" y="266"/>
                  </a:lnTo>
                  <a:lnTo>
                    <a:pt x="321" y="265"/>
                  </a:lnTo>
                  <a:lnTo>
                    <a:pt x="321" y="266"/>
                  </a:lnTo>
                  <a:lnTo>
                    <a:pt x="320" y="266"/>
                  </a:lnTo>
                  <a:lnTo>
                    <a:pt x="320" y="268"/>
                  </a:lnTo>
                  <a:lnTo>
                    <a:pt x="320" y="268"/>
                  </a:lnTo>
                  <a:lnTo>
                    <a:pt x="318" y="269"/>
                  </a:lnTo>
                  <a:lnTo>
                    <a:pt x="319" y="266"/>
                  </a:lnTo>
                  <a:lnTo>
                    <a:pt x="319" y="265"/>
                  </a:lnTo>
                  <a:lnTo>
                    <a:pt x="320" y="263"/>
                  </a:lnTo>
                  <a:lnTo>
                    <a:pt x="319" y="262"/>
                  </a:lnTo>
                  <a:lnTo>
                    <a:pt x="319" y="263"/>
                  </a:lnTo>
                  <a:lnTo>
                    <a:pt x="317" y="263"/>
                  </a:lnTo>
                  <a:lnTo>
                    <a:pt x="316" y="263"/>
                  </a:lnTo>
                  <a:lnTo>
                    <a:pt x="316" y="263"/>
                  </a:lnTo>
                  <a:lnTo>
                    <a:pt x="316" y="264"/>
                  </a:lnTo>
                  <a:lnTo>
                    <a:pt x="316" y="266"/>
                  </a:lnTo>
                  <a:lnTo>
                    <a:pt x="316" y="267"/>
                  </a:lnTo>
                  <a:lnTo>
                    <a:pt x="316" y="267"/>
                  </a:lnTo>
                  <a:lnTo>
                    <a:pt x="315" y="267"/>
                  </a:lnTo>
                  <a:lnTo>
                    <a:pt x="314" y="268"/>
                  </a:lnTo>
                  <a:lnTo>
                    <a:pt x="313" y="268"/>
                  </a:lnTo>
                  <a:lnTo>
                    <a:pt x="312" y="266"/>
                  </a:lnTo>
                  <a:lnTo>
                    <a:pt x="312" y="265"/>
                  </a:lnTo>
                  <a:lnTo>
                    <a:pt x="313" y="264"/>
                  </a:lnTo>
                  <a:lnTo>
                    <a:pt x="317" y="261"/>
                  </a:lnTo>
                  <a:lnTo>
                    <a:pt x="319" y="260"/>
                  </a:lnTo>
                  <a:lnTo>
                    <a:pt x="319" y="260"/>
                  </a:lnTo>
                  <a:lnTo>
                    <a:pt x="320" y="260"/>
                  </a:lnTo>
                  <a:lnTo>
                    <a:pt x="320" y="259"/>
                  </a:lnTo>
                  <a:lnTo>
                    <a:pt x="317" y="258"/>
                  </a:lnTo>
                  <a:lnTo>
                    <a:pt x="316" y="258"/>
                  </a:lnTo>
                  <a:lnTo>
                    <a:pt x="316" y="257"/>
                  </a:lnTo>
                  <a:lnTo>
                    <a:pt x="315" y="256"/>
                  </a:lnTo>
                  <a:lnTo>
                    <a:pt x="314" y="255"/>
                  </a:lnTo>
                  <a:lnTo>
                    <a:pt x="314" y="254"/>
                  </a:lnTo>
                  <a:lnTo>
                    <a:pt x="313" y="255"/>
                  </a:lnTo>
                  <a:lnTo>
                    <a:pt x="312" y="256"/>
                  </a:lnTo>
                  <a:lnTo>
                    <a:pt x="312" y="255"/>
                  </a:lnTo>
                  <a:lnTo>
                    <a:pt x="311" y="254"/>
                  </a:lnTo>
                  <a:lnTo>
                    <a:pt x="311" y="252"/>
                  </a:lnTo>
                  <a:lnTo>
                    <a:pt x="310" y="250"/>
                  </a:lnTo>
                  <a:lnTo>
                    <a:pt x="310" y="249"/>
                  </a:lnTo>
                  <a:lnTo>
                    <a:pt x="310" y="249"/>
                  </a:lnTo>
                  <a:lnTo>
                    <a:pt x="311" y="248"/>
                  </a:lnTo>
                  <a:lnTo>
                    <a:pt x="314" y="248"/>
                  </a:lnTo>
                  <a:lnTo>
                    <a:pt x="314" y="248"/>
                  </a:lnTo>
                  <a:lnTo>
                    <a:pt x="314" y="247"/>
                  </a:lnTo>
                  <a:lnTo>
                    <a:pt x="313" y="247"/>
                  </a:lnTo>
                  <a:lnTo>
                    <a:pt x="310" y="248"/>
                  </a:lnTo>
                  <a:lnTo>
                    <a:pt x="310" y="247"/>
                  </a:lnTo>
                  <a:lnTo>
                    <a:pt x="309" y="246"/>
                  </a:lnTo>
                  <a:lnTo>
                    <a:pt x="309" y="246"/>
                  </a:lnTo>
                  <a:lnTo>
                    <a:pt x="309" y="246"/>
                  </a:lnTo>
                  <a:lnTo>
                    <a:pt x="313" y="244"/>
                  </a:lnTo>
                  <a:lnTo>
                    <a:pt x="316" y="243"/>
                  </a:lnTo>
                  <a:lnTo>
                    <a:pt x="316" y="242"/>
                  </a:lnTo>
                  <a:lnTo>
                    <a:pt x="320" y="240"/>
                  </a:lnTo>
                  <a:lnTo>
                    <a:pt x="321" y="241"/>
                  </a:lnTo>
                  <a:lnTo>
                    <a:pt x="322" y="240"/>
                  </a:lnTo>
                  <a:lnTo>
                    <a:pt x="322" y="239"/>
                  </a:lnTo>
                  <a:lnTo>
                    <a:pt x="321" y="239"/>
                  </a:lnTo>
                  <a:lnTo>
                    <a:pt x="317" y="240"/>
                  </a:lnTo>
                  <a:lnTo>
                    <a:pt x="316" y="240"/>
                  </a:lnTo>
                  <a:lnTo>
                    <a:pt x="312" y="243"/>
                  </a:lnTo>
                  <a:lnTo>
                    <a:pt x="310" y="243"/>
                  </a:lnTo>
                  <a:lnTo>
                    <a:pt x="310" y="242"/>
                  </a:lnTo>
                  <a:lnTo>
                    <a:pt x="312" y="238"/>
                  </a:lnTo>
                  <a:lnTo>
                    <a:pt x="313" y="237"/>
                  </a:lnTo>
                  <a:lnTo>
                    <a:pt x="315" y="237"/>
                  </a:lnTo>
                  <a:lnTo>
                    <a:pt x="317" y="234"/>
                  </a:lnTo>
                  <a:lnTo>
                    <a:pt x="318" y="234"/>
                  </a:lnTo>
                  <a:lnTo>
                    <a:pt x="320" y="233"/>
                  </a:lnTo>
                  <a:lnTo>
                    <a:pt x="322" y="233"/>
                  </a:lnTo>
                  <a:lnTo>
                    <a:pt x="323" y="232"/>
                  </a:lnTo>
                  <a:lnTo>
                    <a:pt x="324" y="230"/>
                  </a:lnTo>
                  <a:lnTo>
                    <a:pt x="326" y="227"/>
                  </a:lnTo>
                  <a:lnTo>
                    <a:pt x="327" y="227"/>
                  </a:lnTo>
                  <a:lnTo>
                    <a:pt x="328" y="227"/>
                  </a:lnTo>
                  <a:lnTo>
                    <a:pt x="329" y="227"/>
                  </a:lnTo>
                  <a:lnTo>
                    <a:pt x="330" y="227"/>
                  </a:lnTo>
                  <a:lnTo>
                    <a:pt x="331" y="227"/>
                  </a:lnTo>
                  <a:lnTo>
                    <a:pt x="334" y="226"/>
                  </a:lnTo>
                  <a:lnTo>
                    <a:pt x="336" y="224"/>
                  </a:lnTo>
                  <a:lnTo>
                    <a:pt x="341" y="223"/>
                  </a:lnTo>
                  <a:lnTo>
                    <a:pt x="345" y="220"/>
                  </a:lnTo>
                  <a:lnTo>
                    <a:pt x="346" y="220"/>
                  </a:lnTo>
                  <a:lnTo>
                    <a:pt x="347" y="220"/>
                  </a:lnTo>
                  <a:lnTo>
                    <a:pt x="348" y="219"/>
                  </a:lnTo>
                  <a:lnTo>
                    <a:pt x="348" y="218"/>
                  </a:lnTo>
                  <a:lnTo>
                    <a:pt x="348" y="217"/>
                  </a:lnTo>
                  <a:lnTo>
                    <a:pt x="347" y="218"/>
                  </a:lnTo>
                  <a:lnTo>
                    <a:pt x="345" y="219"/>
                  </a:lnTo>
                  <a:lnTo>
                    <a:pt x="342" y="220"/>
                  </a:lnTo>
                  <a:lnTo>
                    <a:pt x="342" y="220"/>
                  </a:lnTo>
                  <a:lnTo>
                    <a:pt x="341" y="221"/>
                  </a:lnTo>
                  <a:lnTo>
                    <a:pt x="340" y="221"/>
                  </a:lnTo>
                  <a:lnTo>
                    <a:pt x="338" y="222"/>
                  </a:lnTo>
                  <a:lnTo>
                    <a:pt x="335" y="223"/>
                  </a:lnTo>
                  <a:lnTo>
                    <a:pt x="334" y="224"/>
                  </a:lnTo>
                  <a:lnTo>
                    <a:pt x="331" y="223"/>
                  </a:lnTo>
                  <a:lnTo>
                    <a:pt x="329" y="223"/>
                  </a:lnTo>
                  <a:lnTo>
                    <a:pt x="328" y="223"/>
                  </a:lnTo>
                  <a:lnTo>
                    <a:pt x="326" y="224"/>
                  </a:lnTo>
                  <a:lnTo>
                    <a:pt x="325" y="224"/>
                  </a:lnTo>
                  <a:lnTo>
                    <a:pt x="322" y="224"/>
                  </a:lnTo>
                  <a:lnTo>
                    <a:pt x="320" y="223"/>
                  </a:lnTo>
                  <a:lnTo>
                    <a:pt x="316" y="224"/>
                  </a:lnTo>
                  <a:lnTo>
                    <a:pt x="315" y="224"/>
                  </a:lnTo>
                  <a:lnTo>
                    <a:pt x="313" y="224"/>
                  </a:lnTo>
                  <a:lnTo>
                    <a:pt x="312" y="224"/>
                  </a:lnTo>
                  <a:lnTo>
                    <a:pt x="309" y="225"/>
                  </a:lnTo>
                  <a:lnTo>
                    <a:pt x="307" y="225"/>
                  </a:lnTo>
                  <a:lnTo>
                    <a:pt x="306" y="224"/>
                  </a:lnTo>
                  <a:lnTo>
                    <a:pt x="306" y="223"/>
                  </a:lnTo>
                  <a:lnTo>
                    <a:pt x="306" y="221"/>
                  </a:lnTo>
                  <a:lnTo>
                    <a:pt x="307" y="219"/>
                  </a:lnTo>
                  <a:lnTo>
                    <a:pt x="308" y="217"/>
                  </a:lnTo>
                  <a:lnTo>
                    <a:pt x="309" y="212"/>
                  </a:lnTo>
                  <a:lnTo>
                    <a:pt x="309" y="211"/>
                  </a:lnTo>
                  <a:lnTo>
                    <a:pt x="310" y="211"/>
                  </a:lnTo>
                  <a:lnTo>
                    <a:pt x="311" y="209"/>
                  </a:lnTo>
                  <a:lnTo>
                    <a:pt x="312" y="206"/>
                  </a:lnTo>
                  <a:lnTo>
                    <a:pt x="313" y="205"/>
                  </a:lnTo>
                  <a:lnTo>
                    <a:pt x="315" y="205"/>
                  </a:lnTo>
                  <a:lnTo>
                    <a:pt x="317" y="205"/>
                  </a:lnTo>
                  <a:lnTo>
                    <a:pt x="318" y="204"/>
                  </a:lnTo>
                  <a:lnTo>
                    <a:pt x="319" y="203"/>
                  </a:lnTo>
                  <a:lnTo>
                    <a:pt x="319" y="202"/>
                  </a:lnTo>
                  <a:lnTo>
                    <a:pt x="320" y="201"/>
                  </a:lnTo>
                  <a:lnTo>
                    <a:pt x="320" y="201"/>
                  </a:lnTo>
                  <a:lnTo>
                    <a:pt x="320" y="201"/>
                  </a:lnTo>
                  <a:lnTo>
                    <a:pt x="319" y="201"/>
                  </a:lnTo>
                  <a:lnTo>
                    <a:pt x="319" y="201"/>
                  </a:lnTo>
                  <a:lnTo>
                    <a:pt x="319" y="201"/>
                  </a:lnTo>
                  <a:lnTo>
                    <a:pt x="318" y="201"/>
                  </a:lnTo>
                  <a:lnTo>
                    <a:pt x="318" y="202"/>
                  </a:lnTo>
                  <a:lnTo>
                    <a:pt x="318" y="202"/>
                  </a:lnTo>
                  <a:lnTo>
                    <a:pt x="317" y="203"/>
                  </a:lnTo>
                  <a:lnTo>
                    <a:pt x="313" y="203"/>
                  </a:lnTo>
                  <a:lnTo>
                    <a:pt x="312" y="204"/>
                  </a:lnTo>
                  <a:lnTo>
                    <a:pt x="311" y="205"/>
                  </a:lnTo>
                  <a:lnTo>
                    <a:pt x="310" y="205"/>
                  </a:lnTo>
                  <a:lnTo>
                    <a:pt x="308" y="207"/>
                  </a:lnTo>
                  <a:lnTo>
                    <a:pt x="307" y="207"/>
                  </a:lnTo>
                  <a:lnTo>
                    <a:pt x="306" y="206"/>
                  </a:lnTo>
                  <a:lnTo>
                    <a:pt x="304" y="203"/>
                  </a:lnTo>
                  <a:lnTo>
                    <a:pt x="304" y="202"/>
                  </a:lnTo>
                  <a:lnTo>
                    <a:pt x="304" y="201"/>
                  </a:lnTo>
                  <a:lnTo>
                    <a:pt x="305" y="198"/>
                  </a:lnTo>
                  <a:lnTo>
                    <a:pt x="306" y="197"/>
                  </a:lnTo>
                  <a:lnTo>
                    <a:pt x="306" y="195"/>
                  </a:lnTo>
                  <a:lnTo>
                    <a:pt x="305" y="195"/>
                  </a:lnTo>
                  <a:lnTo>
                    <a:pt x="305" y="194"/>
                  </a:lnTo>
                  <a:lnTo>
                    <a:pt x="306" y="192"/>
                  </a:lnTo>
                  <a:lnTo>
                    <a:pt x="306" y="192"/>
                  </a:lnTo>
                  <a:lnTo>
                    <a:pt x="307" y="190"/>
                  </a:lnTo>
                  <a:lnTo>
                    <a:pt x="307" y="189"/>
                  </a:lnTo>
                  <a:lnTo>
                    <a:pt x="308" y="187"/>
                  </a:lnTo>
                  <a:lnTo>
                    <a:pt x="309" y="186"/>
                  </a:lnTo>
                  <a:lnTo>
                    <a:pt x="310" y="185"/>
                  </a:lnTo>
                  <a:lnTo>
                    <a:pt x="312" y="185"/>
                  </a:lnTo>
                  <a:lnTo>
                    <a:pt x="313" y="185"/>
                  </a:lnTo>
                  <a:lnTo>
                    <a:pt x="315" y="185"/>
                  </a:lnTo>
                  <a:lnTo>
                    <a:pt x="316" y="187"/>
                  </a:lnTo>
                  <a:lnTo>
                    <a:pt x="317" y="187"/>
                  </a:lnTo>
                  <a:lnTo>
                    <a:pt x="317" y="187"/>
                  </a:lnTo>
                  <a:lnTo>
                    <a:pt x="318" y="187"/>
                  </a:lnTo>
                  <a:lnTo>
                    <a:pt x="319" y="187"/>
                  </a:lnTo>
                  <a:lnTo>
                    <a:pt x="319" y="187"/>
                  </a:lnTo>
                  <a:lnTo>
                    <a:pt x="320" y="187"/>
                  </a:lnTo>
                  <a:lnTo>
                    <a:pt x="321" y="188"/>
                  </a:lnTo>
                  <a:lnTo>
                    <a:pt x="324" y="184"/>
                  </a:lnTo>
                  <a:lnTo>
                    <a:pt x="326" y="183"/>
                  </a:lnTo>
                  <a:lnTo>
                    <a:pt x="328" y="182"/>
                  </a:lnTo>
                  <a:lnTo>
                    <a:pt x="329" y="183"/>
                  </a:lnTo>
                  <a:lnTo>
                    <a:pt x="330" y="184"/>
                  </a:lnTo>
                  <a:lnTo>
                    <a:pt x="332" y="185"/>
                  </a:lnTo>
                  <a:lnTo>
                    <a:pt x="333" y="184"/>
                  </a:lnTo>
                  <a:lnTo>
                    <a:pt x="333" y="183"/>
                  </a:lnTo>
                  <a:lnTo>
                    <a:pt x="333" y="182"/>
                  </a:lnTo>
                  <a:lnTo>
                    <a:pt x="333" y="180"/>
                  </a:lnTo>
                  <a:lnTo>
                    <a:pt x="332" y="179"/>
                  </a:lnTo>
                  <a:lnTo>
                    <a:pt x="332" y="181"/>
                  </a:lnTo>
                  <a:lnTo>
                    <a:pt x="331" y="181"/>
                  </a:lnTo>
                  <a:lnTo>
                    <a:pt x="330" y="181"/>
                  </a:lnTo>
                  <a:lnTo>
                    <a:pt x="329" y="180"/>
                  </a:lnTo>
                  <a:lnTo>
                    <a:pt x="328" y="180"/>
                  </a:lnTo>
                  <a:lnTo>
                    <a:pt x="326" y="180"/>
                  </a:lnTo>
                  <a:lnTo>
                    <a:pt x="325" y="181"/>
                  </a:lnTo>
                  <a:lnTo>
                    <a:pt x="324" y="181"/>
                  </a:lnTo>
                  <a:lnTo>
                    <a:pt x="322" y="182"/>
                  </a:lnTo>
                  <a:lnTo>
                    <a:pt x="320" y="182"/>
                  </a:lnTo>
                  <a:lnTo>
                    <a:pt x="315" y="180"/>
                  </a:lnTo>
                  <a:lnTo>
                    <a:pt x="314" y="180"/>
                  </a:lnTo>
                  <a:lnTo>
                    <a:pt x="313" y="180"/>
                  </a:lnTo>
                  <a:lnTo>
                    <a:pt x="313" y="180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09" y="179"/>
                  </a:lnTo>
                  <a:lnTo>
                    <a:pt x="308" y="179"/>
                  </a:lnTo>
                  <a:lnTo>
                    <a:pt x="306" y="182"/>
                  </a:lnTo>
                  <a:lnTo>
                    <a:pt x="304" y="182"/>
                  </a:lnTo>
                  <a:lnTo>
                    <a:pt x="303" y="183"/>
                  </a:lnTo>
                  <a:lnTo>
                    <a:pt x="301" y="183"/>
                  </a:lnTo>
                  <a:lnTo>
                    <a:pt x="301" y="183"/>
                  </a:lnTo>
                  <a:lnTo>
                    <a:pt x="301" y="182"/>
                  </a:lnTo>
                  <a:lnTo>
                    <a:pt x="302" y="181"/>
                  </a:lnTo>
                  <a:lnTo>
                    <a:pt x="301" y="181"/>
                  </a:lnTo>
                  <a:lnTo>
                    <a:pt x="300" y="181"/>
                  </a:lnTo>
                  <a:lnTo>
                    <a:pt x="299" y="181"/>
                  </a:lnTo>
                  <a:lnTo>
                    <a:pt x="298" y="182"/>
                  </a:lnTo>
                  <a:lnTo>
                    <a:pt x="296" y="182"/>
                  </a:lnTo>
                  <a:lnTo>
                    <a:pt x="296" y="181"/>
                  </a:lnTo>
                  <a:lnTo>
                    <a:pt x="296" y="179"/>
                  </a:lnTo>
                  <a:lnTo>
                    <a:pt x="296" y="177"/>
                  </a:lnTo>
                  <a:lnTo>
                    <a:pt x="296" y="176"/>
                  </a:lnTo>
                  <a:lnTo>
                    <a:pt x="297" y="176"/>
                  </a:lnTo>
                  <a:lnTo>
                    <a:pt x="298" y="174"/>
                  </a:lnTo>
                  <a:lnTo>
                    <a:pt x="297" y="173"/>
                  </a:lnTo>
                  <a:lnTo>
                    <a:pt x="295" y="174"/>
                  </a:lnTo>
                  <a:lnTo>
                    <a:pt x="294" y="175"/>
                  </a:lnTo>
                  <a:lnTo>
                    <a:pt x="294" y="176"/>
                  </a:lnTo>
                  <a:lnTo>
                    <a:pt x="293" y="178"/>
                  </a:lnTo>
                  <a:lnTo>
                    <a:pt x="293" y="179"/>
                  </a:lnTo>
                  <a:lnTo>
                    <a:pt x="292" y="181"/>
                  </a:lnTo>
                  <a:lnTo>
                    <a:pt x="291" y="181"/>
                  </a:lnTo>
                  <a:lnTo>
                    <a:pt x="289" y="181"/>
                  </a:lnTo>
                  <a:lnTo>
                    <a:pt x="288" y="181"/>
                  </a:lnTo>
                  <a:lnTo>
                    <a:pt x="287" y="180"/>
                  </a:lnTo>
                  <a:lnTo>
                    <a:pt x="288" y="179"/>
                  </a:lnTo>
                  <a:lnTo>
                    <a:pt x="288" y="179"/>
                  </a:lnTo>
                  <a:lnTo>
                    <a:pt x="286" y="178"/>
                  </a:lnTo>
                  <a:lnTo>
                    <a:pt x="285" y="178"/>
                  </a:lnTo>
                  <a:lnTo>
                    <a:pt x="284" y="178"/>
                  </a:lnTo>
                  <a:lnTo>
                    <a:pt x="283" y="179"/>
                  </a:lnTo>
                  <a:lnTo>
                    <a:pt x="284" y="180"/>
                  </a:lnTo>
                  <a:lnTo>
                    <a:pt x="281" y="179"/>
                  </a:lnTo>
                  <a:lnTo>
                    <a:pt x="280" y="180"/>
                  </a:lnTo>
                  <a:lnTo>
                    <a:pt x="281" y="181"/>
                  </a:lnTo>
                  <a:lnTo>
                    <a:pt x="283" y="182"/>
                  </a:lnTo>
                  <a:lnTo>
                    <a:pt x="284" y="181"/>
                  </a:lnTo>
                  <a:lnTo>
                    <a:pt x="286" y="179"/>
                  </a:lnTo>
                  <a:lnTo>
                    <a:pt x="286" y="180"/>
                  </a:lnTo>
                  <a:lnTo>
                    <a:pt x="286" y="181"/>
                  </a:lnTo>
                  <a:lnTo>
                    <a:pt x="286" y="181"/>
                  </a:lnTo>
                  <a:lnTo>
                    <a:pt x="286" y="182"/>
                  </a:lnTo>
                  <a:lnTo>
                    <a:pt x="286" y="183"/>
                  </a:lnTo>
                  <a:lnTo>
                    <a:pt x="288" y="184"/>
                  </a:lnTo>
                  <a:lnTo>
                    <a:pt x="290" y="184"/>
                  </a:lnTo>
                  <a:lnTo>
                    <a:pt x="291" y="187"/>
                  </a:lnTo>
                  <a:lnTo>
                    <a:pt x="291" y="194"/>
                  </a:lnTo>
                  <a:lnTo>
                    <a:pt x="290" y="196"/>
                  </a:lnTo>
                  <a:lnTo>
                    <a:pt x="290" y="197"/>
                  </a:lnTo>
                  <a:lnTo>
                    <a:pt x="290" y="197"/>
                  </a:lnTo>
                  <a:lnTo>
                    <a:pt x="289" y="197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287" y="200"/>
                  </a:lnTo>
                  <a:lnTo>
                    <a:pt x="287" y="200"/>
                  </a:lnTo>
                  <a:lnTo>
                    <a:pt x="286" y="200"/>
                  </a:lnTo>
                  <a:lnTo>
                    <a:pt x="284" y="200"/>
                  </a:lnTo>
                  <a:lnTo>
                    <a:pt x="284" y="200"/>
                  </a:lnTo>
                  <a:lnTo>
                    <a:pt x="284" y="201"/>
                  </a:lnTo>
                  <a:lnTo>
                    <a:pt x="284" y="201"/>
                  </a:lnTo>
                  <a:lnTo>
                    <a:pt x="283" y="200"/>
                  </a:lnTo>
                  <a:lnTo>
                    <a:pt x="283" y="200"/>
                  </a:lnTo>
                  <a:lnTo>
                    <a:pt x="283" y="201"/>
                  </a:lnTo>
                  <a:lnTo>
                    <a:pt x="282" y="201"/>
                  </a:lnTo>
                  <a:lnTo>
                    <a:pt x="282" y="202"/>
                  </a:lnTo>
                  <a:lnTo>
                    <a:pt x="281" y="202"/>
                  </a:lnTo>
                  <a:lnTo>
                    <a:pt x="281" y="203"/>
                  </a:lnTo>
                  <a:lnTo>
                    <a:pt x="280" y="202"/>
                  </a:lnTo>
                  <a:lnTo>
                    <a:pt x="280" y="201"/>
                  </a:lnTo>
                  <a:lnTo>
                    <a:pt x="278" y="200"/>
                  </a:lnTo>
                  <a:lnTo>
                    <a:pt x="277" y="200"/>
                  </a:lnTo>
                  <a:lnTo>
                    <a:pt x="276" y="200"/>
                  </a:lnTo>
                  <a:lnTo>
                    <a:pt x="278" y="201"/>
                  </a:lnTo>
                  <a:lnTo>
                    <a:pt x="278" y="202"/>
                  </a:lnTo>
                  <a:lnTo>
                    <a:pt x="278" y="203"/>
                  </a:lnTo>
                  <a:lnTo>
                    <a:pt x="277" y="203"/>
                  </a:lnTo>
                  <a:lnTo>
                    <a:pt x="275" y="202"/>
                  </a:lnTo>
                  <a:lnTo>
                    <a:pt x="275" y="203"/>
                  </a:lnTo>
                  <a:lnTo>
                    <a:pt x="277" y="203"/>
                  </a:lnTo>
                  <a:lnTo>
                    <a:pt x="277" y="204"/>
                  </a:lnTo>
                  <a:lnTo>
                    <a:pt x="276" y="204"/>
                  </a:lnTo>
                  <a:lnTo>
                    <a:pt x="276" y="205"/>
                  </a:lnTo>
                  <a:lnTo>
                    <a:pt x="275" y="204"/>
                  </a:lnTo>
                  <a:lnTo>
                    <a:pt x="274" y="204"/>
                  </a:lnTo>
                  <a:lnTo>
                    <a:pt x="273" y="204"/>
                  </a:lnTo>
                  <a:lnTo>
                    <a:pt x="272" y="204"/>
                  </a:lnTo>
                  <a:lnTo>
                    <a:pt x="271" y="205"/>
                  </a:lnTo>
                  <a:lnTo>
                    <a:pt x="275" y="206"/>
                  </a:lnTo>
                  <a:lnTo>
                    <a:pt x="277" y="206"/>
                  </a:lnTo>
                  <a:lnTo>
                    <a:pt x="279" y="206"/>
                  </a:lnTo>
                  <a:lnTo>
                    <a:pt x="280" y="206"/>
                  </a:lnTo>
                  <a:lnTo>
                    <a:pt x="279" y="206"/>
                  </a:lnTo>
                  <a:lnTo>
                    <a:pt x="279" y="207"/>
                  </a:lnTo>
                  <a:lnTo>
                    <a:pt x="280" y="207"/>
                  </a:lnTo>
                  <a:lnTo>
                    <a:pt x="280" y="208"/>
                  </a:lnTo>
                  <a:lnTo>
                    <a:pt x="281" y="208"/>
                  </a:lnTo>
                  <a:lnTo>
                    <a:pt x="281" y="209"/>
                  </a:lnTo>
                  <a:lnTo>
                    <a:pt x="280" y="210"/>
                  </a:lnTo>
                  <a:lnTo>
                    <a:pt x="281" y="211"/>
                  </a:lnTo>
                  <a:lnTo>
                    <a:pt x="281" y="212"/>
                  </a:lnTo>
                  <a:lnTo>
                    <a:pt x="281" y="212"/>
                  </a:lnTo>
                  <a:lnTo>
                    <a:pt x="278" y="212"/>
                  </a:lnTo>
                  <a:lnTo>
                    <a:pt x="278" y="211"/>
                  </a:lnTo>
                  <a:lnTo>
                    <a:pt x="277" y="210"/>
                  </a:lnTo>
                  <a:lnTo>
                    <a:pt x="276" y="209"/>
                  </a:lnTo>
                  <a:lnTo>
                    <a:pt x="275" y="208"/>
                  </a:lnTo>
                  <a:lnTo>
                    <a:pt x="273" y="208"/>
                  </a:lnTo>
                  <a:lnTo>
                    <a:pt x="273" y="209"/>
                  </a:lnTo>
                  <a:lnTo>
                    <a:pt x="273" y="210"/>
                  </a:lnTo>
                  <a:lnTo>
                    <a:pt x="274" y="210"/>
                  </a:lnTo>
                  <a:lnTo>
                    <a:pt x="274" y="210"/>
                  </a:lnTo>
                  <a:lnTo>
                    <a:pt x="275" y="210"/>
                  </a:lnTo>
                  <a:lnTo>
                    <a:pt x="275" y="210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3"/>
                  </a:lnTo>
                  <a:lnTo>
                    <a:pt x="270" y="211"/>
                  </a:lnTo>
                  <a:lnTo>
                    <a:pt x="269" y="211"/>
                  </a:lnTo>
                  <a:lnTo>
                    <a:pt x="269" y="212"/>
                  </a:lnTo>
                  <a:lnTo>
                    <a:pt x="269" y="214"/>
                  </a:lnTo>
                  <a:lnTo>
                    <a:pt x="269" y="215"/>
                  </a:lnTo>
                  <a:lnTo>
                    <a:pt x="269" y="216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71" y="215"/>
                  </a:lnTo>
                  <a:lnTo>
                    <a:pt x="271" y="216"/>
                  </a:lnTo>
                  <a:lnTo>
                    <a:pt x="271" y="217"/>
                  </a:lnTo>
                  <a:lnTo>
                    <a:pt x="271" y="217"/>
                  </a:lnTo>
                  <a:lnTo>
                    <a:pt x="273" y="216"/>
                  </a:lnTo>
                  <a:lnTo>
                    <a:pt x="274" y="216"/>
                  </a:lnTo>
                  <a:lnTo>
                    <a:pt x="275" y="216"/>
                  </a:lnTo>
                  <a:lnTo>
                    <a:pt x="276" y="217"/>
                  </a:lnTo>
                  <a:lnTo>
                    <a:pt x="277" y="217"/>
                  </a:lnTo>
                  <a:lnTo>
                    <a:pt x="281" y="216"/>
                  </a:lnTo>
                  <a:lnTo>
                    <a:pt x="281" y="216"/>
                  </a:lnTo>
                  <a:lnTo>
                    <a:pt x="281" y="217"/>
                  </a:lnTo>
                  <a:lnTo>
                    <a:pt x="281" y="218"/>
                  </a:lnTo>
                  <a:lnTo>
                    <a:pt x="283" y="218"/>
                  </a:lnTo>
                  <a:lnTo>
                    <a:pt x="283" y="219"/>
                  </a:lnTo>
                  <a:lnTo>
                    <a:pt x="283" y="219"/>
                  </a:lnTo>
                  <a:lnTo>
                    <a:pt x="284" y="221"/>
                  </a:lnTo>
                  <a:lnTo>
                    <a:pt x="284" y="222"/>
                  </a:lnTo>
                  <a:lnTo>
                    <a:pt x="285" y="222"/>
                  </a:lnTo>
                  <a:lnTo>
                    <a:pt x="285" y="223"/>
                  </a:lnTo>
                  <a:lnTo>
                    <a:pt x="286" y="223"/>
                  </a:lnTo>
                  <a:lnTo>
                    <a:pt x="287" y="223"/>
                  </a:lnTo>
                  <a:lnTo>
                    <a:pt x="287" y="223"/>
                  </a:lnTo>
                  <a:lnTo>
                    <a:pt x="288" y="223"/>
                  </a:lnTo>
                  <a:lnTo>
                    <a:pt x="288" y="224"/>
                  </a:lnTo>
                  <a:lnTo>
                    <a:pt x="289" y="225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290" y="227"/>
                  </a:lnTo>
                  <a:lnTo>
                    <a:pt x="290" y="227"/>
                  </a:lnTo>
                  <a:lnTo>
                    <a:pt x="290" y="228"/>
                  </a:lnTo>
                  <a:lnTo>
                    <a:pt x="290" y="229"/>
                  </a:lnTo>
                  <a:lnTo>
                    <a:pt x="290" y="229"/>
                  </a:lnTo>
                  <a:lnTo>
                    <a:pt x="289" y="230"/>
                  </a:lnTo>
                  <a:lnTo>
                    <a:pt x="288" y="230"/>
                  </a:lnTo>
                  <a:lnTo>
                    <a:pt x="286" y="239"/>
                  </a:lnTo>
                  <a:lnTo>
                    <a:pt x="284" y="241"/>
                  </a:lnTo>
                  <a:lnTo>
                    <a:pt x="281" y="245"/>
                  </a:lnTo>
                  <a:lnTo>
                    <a:pt x="280" y="247"/>
                  </a:lnTo>
                  <a:lnTo>
                    <a:pt x="280" y="248"/>
                  </a:lnTo>
                  <a:lnTo>
                    <a:pt x="277" y="250"/>
                  </a:lnTo>
                  <a:lnTo>
                    <a:pt x="277" y="251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3"/>
                  </a:lnTo>
                  <a:lnTo>
                    <a:pt x="276" y="253"/>
                  </a:lnTo>
                  <a:lnTo>
                    <a:pt x="276" y="254"/>
                  </a:lnTo>
                  <a:lnTo>
                    <a:pt x="276" y="255"/>
                  </a:lnTo>
                  <a:lnTo>
                    <a:pt x="276" y="255"/>
                  </a:lnTo>
                  <a:lnTo>
                    <a:pt x="275" y="256"/>
                  </a:lnTo>
                  <a:lnTo>
                    <a:pt x="276" y="256"/>
                  </a:lnTo>
                  <a:lnTo>
                    <a:pt x="277" y="258"/>
                  </a:lnTo>
                  <a:lnTo>
                    <a:pt x="277" y="259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274" y="261"/>
                  </a:lnTo>
                  <a:lnTo>
                    <a:pt x="274" y="261"/>
                  </a:lnTo>
                  <a:lnTo>
                    <a:pt x="274" y="261"/>
                  </a:lnTo>
                  <a:lnTo>
                    <a:pt x="273" y="262"/>
                  </a:lnTo>
                  <a:lnTo>
                    <a:pt x="268" y="264"/>
                  </a:lnTo>
                  <a:lnTo>
                    <a:pt x="267" y="265"/>
                  </a:lnTo>
                  <a:lnTo>
                    <a:pt x="264" y="265"/>
                  </a:lnTo>
                  <a:lnTo>
                    <a:pt x="256" y="270"/>
                  </a:lnTo>
                  <a:lnTo>
                    <a:pt x="255" y="271"/>
                  </a:lnTo>
                  <a:lnTo>
                    <a:pt x="253" y="272"/>
                  </a:lnTo>
                  <a:lnTo>
                    <a:pt x="251" y="272"/>
                  </a:lnTo>
                  <a:lnTo>
                    <a:pt x="250" y="272"/>
                  </a:lnTo>
                  <a:lnTo>
                    <a:pt x="249" y="272"/>
                  </a:lnTo>
                  <a:lnTo>
                    <a:pt x="247" y="274"/>
                  </a:lnTo>
                  <a:lnTo>
                    <a:pt x="244" y="275"/>
                  </a:lnTo>
                  <a:lnTo>
                    <a:pt x="240" y="277"/>
                  </a:lnTo>
                  <a:lnTo>
                    <a:pt x="238" y="278"/>
                  </a:lnTo>
                  <a:lnTo>
                    <a:pt x="238" y="277"/>
                  </a:lnTo>
                  <a:lnTo>
                    <a:pt x="239" y="276"/>
                  </a:lnTo>
                  <a:lnTo>
                    <a:pt x="239" y="276"/>
                  </a:lnTo>
                  <a:lnTo>
                    <a:pt x="238" y="276"/>
                  </a:lnTo>
                  <a:lnTo>
                    <a:pt x="237" y="277"/>
                  </a:lnTo>
                  <a:lnTo>
                    <a:pt x="234" y="279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32" y="282"/>
                  </a:lnTo>
                  <a:lnTo>
                    <a:pt x="226" y="285"/>
                  </a:lnTo>
                  <a:lnTo>
                    <a:pt x="222" y="285"/>
                  </a:lnTo>
                  <a:lnTo>
                    <a:pt x="209" y="291"/>
                  </a:lnTo>
                  <a:lnTo>
                    <a:pt x="208" y="291"/>
                  </a:lnTo>
                  <a:lnTo>
                    <a:pt x="207" y="292"/>
                  </a:lnTo>
                  <a:lnTo>
                    <a:pt x="206" y="292"/>
                  </a:lnTo>
                  <a:lnTo>
                    <a:pt x="205" y="292"/>
                  </a:lnTo>
                  <a:lnTo>
                    <a:pt x="204" y="293"/>
                  </a:lnTo>
                  <a:lnTo>
                    <a:pt x="204" y="294"/>
                  </a:lnTo>
                  <a:lnTo>
                    <a:pt x="203" y="293"/>
                  </a:lnTo>
                  <a:lnTo>
                    <a:pt x="201" y="293"/>
                  </a:lnTo>
                  <a:lnTo>
                    <a:pt x="200" y="293"/>
                  </a:lnTo>
                  <a:lnTo>
                    <a:pt x="200" y="295"/>
                  </a:lnTo>
                  <a:lnTo>
                    <a:pt x="198" y="296"/>
                  </a:lnTo>
                  <a:lnTo>
                    <a:pt x="189" y="296"/>
                  </a:lnTo>
                  <a:lnTo>
                    <a:pt x="187" y="296"/>
                  </a:lnTo>
                  <a:lnTo>
                    <a:pt x="186" y="296"/>
                  </a:lnTo>
                  <a:lnTo>
                    <a:pt x="184" y="295"/>
                  </a:lnTo>
                  <a:lnTo>
                    <a:pt x="184" y="294"/>
                  </a:lnTo>
                  <a:lnTo>
                    <a:pt x="183" y="295"/>
                  </a:lnTo>
                  <a:lnTo>
                    <a:pt x="182" y="295"/>
                  </a:lnTo>
                  <a:lnTo>
                    <a:pt x="181" y="295"/>
                  </a:lnTo>
                  <a:lnTo>
                    <a:pt x="181" y="295"/>
                  </a:lnTo>
                  <a:lnTo>
                    <a:pt x="178" y="293"/>
                  </a:lnTo>
                  <a:lnTo>
                    <a:pt x="168" y="288"/>
                  </a:lnTo>
                  <a:lnTo>
                    <a:pt x="164" y="286"/>
                  </a:lnTo>
                  <a:lnTo>
                    <a:pt x="162" y="285"/>
                  </a:lnTo>
                  <a:lnTo>
                    <a:pt x="161" y="285"/>
                  </a:lnTo>
                  <a:lnTo>
                    <a:pt x="159" y="282"/>
                  </a:lnTo>
                  <a:lnTo>
                    <a:pt x="158" y="281"/>
                  </a:lnTo>
                  <a:lnTo>
                    <a:pt x="153" y="280"/>
                  </a:lnTo>
                  <a:lnTo>
                    <a:pt x="151" y="277"/>
                  </a:lnTo>
                  <a:lnTo>
                    <a:pt x="148" y="276"/>
                  </a:lnTo>
                  <a:lnTo>
                    <a:pt x="141" y="268"/>
                  </a:lnTo>
                  <a:lnTo>
                    <a:pt x="134" y="263"/>
                  </a:lnTo>
                  <a:lnTo>
                    <a:pt x="128" y="255"/>
                  </a:lnTo>
                  <a:lnTo>
                    <a:pt x="128" y="255"/>
                  </a:lnTo>
                  <a:lnTo>
                    <a:pt x="127" y="254"/>
                  </a:lnTo>
                  <a:lnTo>
                    <a:pt x="124" y="251"/>
                  </a:lnTo>
                  <a:lnTo>
                    <a:pt x="119" y="246"/>
                  </a:lnTo>
                  <a:lnTo>
                    <a:pt x="117" y="242"/>
                  </a:lnTo>
                  <a:lnTo>
                    <a:pt x="116" y="240"/>
                  </a:lnTo>
                  <a:lnTo>
                    <a:pt x="115" y="240"/>
                  </a:lnTo>
                  <a:lnTo>
                    <a:pt x="114" y="239"/>
                  </a:lnTo>
                  <a:lnTo>
                    <a:pt x="113" y="238"/>
                  </a:lnTo>
                  <a:lnTo>
                    <a:pt x="104" y="229"/>
                  </a:lnTo>
                  <a:lnTo>
                    <a:pt x="100" y="226"/>
                  </a:lnTo>
                  <a:lnTo>
                    <a:pt x="99" y="225"/>
                  </a:lnTo>
                  <a:lnTo>
                    <a:pt x="96" y="222"/>
                  </a:lnTo>
                  <a:lnTo>
                    <a:pt x="95" y="221"/>
                  </a:lnTo>
                  <a:lnTo>
                    <a:pt x="93" y="219"/>
                  </a:lnTo>
                  <a:lnTo>
                    <a:pt x="91" y="218"/>
                  </a:lnTo>
                  <a:lnTo>
                    <a:pt x="90" y="217"/>
                  </a:lnTo>
                  <a:lnTo>
                    <a:pt x="88" y="214"/>
                  </a:lnTo>
                  <a:lnTo>
                    <a:pt x="87" y="213"/>
                  </a:lnTo>
                  <a:lnTo>
                    <a:pt x="88" y="211"/>
                  </a:lnTo>
                  <a:lnTo>
                    <a:pt x="87" y="210"/>
                  </a:lnTo>
                  <a:lnTo>
                    <a:pt x="86" y="211"/>
                  </a:lnTo>
                  <a:lnTo>
                    <a:pt x="85" y="211"/>
                  </a:lnTo>
                  <a:lnTo>
                    <a:pt x="84" y="211"/>
                  </a:lnTo>
                  <a:lnTo>
                    <a:pt x="77" y="204"/>
                  </a:lnTo>
                  <a:lnTo>
                    <a:pt x="75" y="203"/>
                  </a:lnTo>
                  <a:lnTo>
                    <a:pt x="74" y="202"/>
                  </a:lnTo>
                  <a:lnTo>
                    <a:pt x="71" y="197"/>
                  </a:lnTo>
                  <a:lnTo>
                    <a:pt x="68" y="196"/>
                  </a:lnTo>
                  <a:lnTo>
                    <a:pt x="67" y="195"/>
                  </a:lnTo>
                  <a:lnTo>
                    <a:pt x="67" y="193"/>
                  </a:lnTo>
                  <a:lnTo>
                    <a:pt x="64" y="189"/>
                  </a:lnTo>
                  <a:lnTo>
                    <a:pt x="61" y="187"/>
                  </a:lnTo>
                  <a:lnTo>
                    <a:pt x="60" y="185"/>
                  </a:lnTo>
                  <a:lnTo>
                    <a:pt x="59" y="183"/>
                  </a:lnTo>
                  <a:lnTo>
                    <a:pt x="57" y="180"/>
                  </a:lnTo>
                  <a:lnTo>
                    <a:pt x="56" y="179"/>
                  </a:lnTo>
                  <a:lnTo>
                    <a:pt x="56" y="177"/>
                  </a:lnTo>
                  <a:lnTo>
                    <a:pt x="57" y="176"/>
                  </a:lnTo>
                  <a:lnTo>
                    <a:pt x="57" y="175"/>
                  </a:lnTo>
                  <a:lnTo>
                    <a:pt x="58" y="173"/>
                  </a:lnTo>
                  <a:lnTo>
                    <a:pt x="58" y="172"/>
                  </a:lnTo>
                  <a:lnTo>
                    <a:pt x="58" y="171"/>
                  </a:lnTo>
                  <a:lnTo>
                    <a:pt x="59" y="169"/>
                  </a:lnTo>
                  <a:lnTo>
                    <a:pt x="60" y="168"/>
                  </a:lnTo>
                  <a:lnTo>
                    <a:pt x="61" y="168"/>
                  </a:lnTo>
                  <a:lnTo>
                    <a:pt x="64" y="166"/>
                  </a:lnTo>
                  <a:lnTo>
                    <a:pt x="65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6"/>
                  </a:lnTo>
                  <a:lnTo>
                    <a:pt x="65" y="167"/>
                  </a:lnTo>
                  <a:lnTo>
                    <a:pt x="64" y="168"/>
                  </a:lnTo>
                  <a:lnTo>
                    <a:pt x="64" y="168"/>
                  </a:lnTo>
                  <a:lnTo>
                    <a:pt x="64" y="170"/>
                  </a:lnTo>
                  <a:lnTo>
                    <a:pt x="65" y="171"/>
                  </a:lnTo>
                  <a:lnTo>
                    <a:pt x="66" y="171"/>
                  </a:lnTo>
                  <a:lnTo>
                    <a:pt x="67" y="171"/>
                  </a:lnTo>
                  <a:lnTo>
                    <a:pt x="68" y="170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1" y="170"/>
                  </a:lnTo>
                  <a:lnTo>
                    <a:pt x="72" y="169"/>
                  </a:lnTo>
                  <a:lnTo>
                    <a:pt x="73" y="169"/>
                  </a:lnTo>
                  <a:lnTo>
                    <a:pt x="73" y="169"/>
                  </a:lnTo>
                  <a:lnTo>
                    <a:pt x="74" y="170"/>
                  </a:lnTo>
                  <a:lnTo>
                    <a:pt x="74" y="171"/>
                  </a:lnTo>
                  <a:lnTo>
                    <a:pt x="73" y="174"/>
                  </a:lnTo>
                  <a:lnTo>
                    <a:pt x="73" y="175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73" y="179"/>
                  </a:lnTo>
                  <a:lnTo>
                    <a:pt x="75" y="179"/>
                  </a:lnTo>
                  <a:lnTo>
                    <a:pt x="75" y="180"/>
                  </a:lnTo>
                  <a:lnTo>
                    <a:pt x="80" y="179"/>
                  </a:lnTo>
                  <a:lnTo>
                    <a:pt x="84" y="178"/>
                  </a:lnTo>
                  <a:lnTo>
                    <a:pt x="84" y="176"/>
                  </a:lnTo>
                  <a:lnTo>
                    <a:pt x="85" y="176"/>
                  </a:lnTo>
                  <a:lnTo>
                    <a:pt x="90" y="176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94" y="175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2"/>
                  </a:lnTo>
                  <a:lnTo>
                    <a:pt x="97" y="171"/>
                  </a:lnTo>
                  <a:lnTo>
                    <a:pt x="97" y="171"/>
                  </a:lnTo>
                  <a:lnTo>
                    <a:pt x="96" y="170"/>
                  </a:lnTo>
                  <a:lnTo>
                    <a:pt x="96" y="168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7" y="168"/>
                  </a:lnTo>
                  <a:lnTo>
                    <a:pt x="98" y="167"/>
                  </a:lnTo>
                  <a:lnTo>
                    <a:pt x="98" y="167"/>
                  </a:lnTo>
                  <a:lnTo>
                    <a:pt x="99" y="170"/>
                  </a:lnTo>
                  <a:lnTo>
                    <a:pt x="99" y="171"/>
                  </a:lnTo>
                  <a:lnTo>
                    <a:pt x="99" y="172"/>
                  </a:lnTo>
                  <a:lnTo>
                    <a:pt x="100" y="173"/>
                  </a:lnTo>
                  <a:lnTo>
                    <a:pt x="102" y="174"/>
                  </a:lnTo>
                  <a:lnTo>
                    <a:pt x="103" y="174"/>
                  </a:lnTo>
                  <a:lnTo>
                    <a:pt x="103" y="174"/>
                  </a:lnTo>
                  <a:lnTo>
                    <a:pt x="103" y="173"/>
                  </a:lnTo>
                  <a:lnTo>
                    <a:pt x="104" y="172"/>
                  </a:lnTo>
                  <a:lnTo>
                    <a:pt x="105" y="173"/>
                  </a:lnTo>
                  <a:lnTo>
                    <a:pt x="105" y="172"/>
                  </a:lnTo>
                  <a:lnTo>
                    <a:pt x="106" y="172"/>
                  </a:lnTo>
                  <a:lnTo>
                    <a:pt x="106" y="171"/>
                  </a:lnTo>
                  <a:lnTo>
                    <a:pt x="106" y="171"/>
                  </a:lnTo>
                  <a:lnTo>
                    <a:pt x="106" y="171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9" y="171"/>
                  </a:lnTo>
                  <a:lnTo>
                    <a:pt x="109" y="171"/>
                  </a:lnTo>
                  <a:lnTo>
                    <a:pt x="110" y="169"/>
                  </a:lnTo>
                  <a:lnTo>
                    <a:pt x="111" y="166"/>
                  </a:lnTo>
                  <a:lnTo>
                    <a:pt x="111" y="165"/>
                  </a:lnTo>
                  <a:lnTo>
                    <a:pt x="112" y="165"/>
                  </a:lnTo>
                  <a:lnTo>
                    <a:pt x="115" y="169"/>
                  </a:lnTo>
                  <a:lnTo>
                    <a:pt x="116" y="169"/>
                  </a:lnTo>
                  <a:lnTo>
                    <a:pt x="116" y="169"/>
                  </a:lnTo>
                  <a:lnTo>
                    <a:pt x="117" y="169"/>
                  </a:lnTo>
                  <a:lnTo>
                    <a:pt x="117" y="168"/>
                  </a:lnTo>
                  <a:lnTo>
                    <a:pt x="118" y="167"/>
                  </a:lnTo>
                  <a:lnTo>
                    <a:pt x="118" y="166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20" y="166"/>
                  </a:lnTo>
                  <a:lnTo>
                    <a:pt x="122" y="165"/>
                  </a:lnTo>
                  <a:lnTo>
                    <a:pt x="123" y="164"/>
                  </a:lnTo>
                  <a:lnTo>
                    <a:pt x="127" y="161"/>
                  </a:lnTo>
                  <a:lnTo>
                    <a:pt x="128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1" y="159"/>
                  </a:lnTo>
                  <a:lnTo>
                    <a:pt x="134" y="159"/>
                  </a:lnTo>
                  <a:lnTo>
                    <a:pt x="140" y="160"/>
                  </a:lnTo>
                  <a:lnTo>
                    <a:pt x="142" y="159"/>
                  </a:lnTo>
                  <a:lnTo>
                    <a:pt x="143" y="158"/>
                  </a:lnTo>
                  <a:lnTo>
                    <a:pt x="144" y="155"/>
                  </a:lnTo>
                  <a:lnTo>
                    <a:pt x="146" y="152"/>
                  </a:lnTo>
                  <a:lnTo>
                    <a:pt x="148" y="148"/>
                  </a:lnTo>
                  <a:lnTo>
                    <a:pt x="152" y="143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2" y="140"/>
                  </a:lnTo>
                  <a:lnTo>
                    <a:pt x="152" y="139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7" y="133"/>
                  </a:lnTo>
                  <a:lnTo>
                    <a:pt x="158" y="132"/>
                  </a:lnTo>
                  <a:lnTo>
                    <a:pt x="160" y="130"/>
                  </a:lnTo>
                  <a:lnTo>
                    <a:pt x="161" y="129"/>
                  </a:lnTo>
                  <a:lnTo>
                    <a:pt x="162" y="129"/>
                  </a:lnTo>
                  <a:lnTo>
                    <a:pt x="163" y="129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5" y="128"/>
                  </a:lnTo>
                  <a:lnTo>
                    <a:pt x="165" y="127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3"/>
                  </a:lnTo>
                  <a:lnTo>
                    <a:pt x="166" y="121"/>
                  </a:lnTo>
                  <a:lnTo>
                    <a:pt x="166" y="120"/>
                  </a:lnTo>
                  <a:lnTo>
                    <a:pt x="165" y="119"/>
                  </a:lnTo>
                  <a:lnTo>
                    <a:pt x="164" y="117"/>
                  </a:lnTo>
                  <a:lnTo>
                    <a:pt x="162" y="117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8" y="120"/>
                  </a:lnTo>
                  <a:lnTo>
                    <a:pt x="158" y="121"/>
                  </a:lnTo>
                  <a:lnTo>
                    <a:pt x="158" y="122"/>
                  </a:lnTo>
                  <a:lnTo>
                    <a:pt x="158" y="123"/>
                  </a:lnTo>
                  <a:lnTo>
                    <a:pt x="158" y="124"/>
                  </a:lnTo>
                  <a:lnTo>
                    <a:pt x="158" y="125"/>
                  </a:lnTo>
                  <a:lnTo>
                    <a:pt x="158" y="127"/>
                  </a:lnTo>
                  <a:lnTo>
                    <a:pt x="158" y="127"/>
                  </a:lnTo>
                  <a:lnTo>
                    <a:pt x="158" y="128"/>
                  </a:lnTo>
                  <a:lnTo>
                    <a:pt x="158" y="129"/>
                  </a:lnTo>
                  <a:lnTo>
                    <a:pt x="158" y="130"/>
                  </a:lnTo>
                  <a:lnTo>
                    <a:pt x="158" y="130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5" y="131"/>
                  </a:lnTo>
                  <a:lnTo>
                    <a:pt x="155" y="131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1"/>
                  </a:lnTo>
                  <a:lnTo>
                    <a:pt x="151" y="131"/>
                  </a:lnTo>
                  <a:lnTo>
                    <a:pt x="151" y="131"/>
                  </a:lnTo>
                  <a:lnTo>
                    <a:pt x="151" y="130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49" y="129"/>
                  </a:lnTo>
                  <a:lnTo>
                    <a:pt x="148" y="129"/>
                  </a:lnTo>
                  <a:lnTo>
                    <a:pt x="147" y="127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5" y="129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1" y="130"/>
                  </a:lnTo>
                  <a:lnTo>
                    <a:pt x="141" y="130"/>
                  </a:lnTo>
                  <a:lnTo>
                    <a:pt x="140" y="129"/>
                  </a:lnTo>
                  <a:lnTo>
                    <a:pt x="140" y="129"/>
                  </a:lnTo>
                  <a:lnTo>
                    <a:pt x="140" y="129"/>
                  </a:lnTo>
                  <a:lnTo>
                    <a:pt x="139" y="129"/>
                  </a:lnTo>
                  <a:lnTo>
                    <a:pt x="139" y="129"/>
                  </a:lnTo>
                  <a:lnTo>
                    <a:pt x="139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8" y="129"/>
                  </a:lnTo>
                  <a:lnTo>
                    <a:pt x="138" y="130"/>
                  </a:lnTo>
                  <a:lnTo>
                    <a:pt x="139" y="131"/>
                  </a:lnTo>
                  <a:lnTo>
                    <a:pt x="139" y="132"/>
                  </a:lnTo>
                  <a:lnTo>
                    <a:pt x="138" y="132"/>
                  </a:lnTo>
                  <a:lnTo>
                    <a:pt x="134" y="133"/>
                  </a:lnTo>
                  <a:lnTo>
                    <a:pt x="130" y="134"/>
                  </a:lnTo>
                  <a:lnTo>
                    <a:pt x="126" y="135"/>
                  </a:lnTo>
                  <a:lnTo>
                    <a:pt x="122" y="136"/>
                  </a:lnTo>
                  <a:lnTo>
                    <a:pt x="119" y="137"/>
                  </a:lnTo>
                  <a:lnTo>
                    <a:pt x="118" y="137"/>
                  </a:lnTo>
                  <a:lnTo>
                    <a:pt x="116" y="138"/>
                  </a:lnTo>
                  <a:lnTo>
                    <a:pt x="115" y="139"/>
                  </a:lnTo>
                  <a:lnTo>
                    <a:pt x="113" y="141"/>
                  </a:lnTo>
                  <a:lnTo>
                    <a:pt x="111" y="145"/>
                  </a:lnTo>
                  <a:lnTo>
                    <a:pt x="110" y="145"/>
                  </a:lnTo>
                  <a:lnTo>
                    <a:pt x="109" y="145"/>
                  </a:lnTo>
                  <a:lnTo>
                    <a:pt x="106" y="144"/>
                  </a:lnTo>
                  <a:lnTo>
                    <a:pt x="101" y="144"/>
                  </a:lnTo>
                  <a:lnTo>
                    <a:pt x="100" y="144"/>
                  </a:lnTo>
                  <a:lnTo>
                    <a:pt x="99" y="143"/>
                  </a:lnTo>
                  <a:lnTo>
                    <a:pt x="98" y="143"/>
                  </a:lnTo>
                  <a:lnTo>
                    <a:pt x="96" y="143"/>
                  </a:lnTo>
                  <a:lnTo>
                    <a:pt x="95" y="143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0" y="141"/>
                  </a:lnTo>
                  <a:lnTo>
                    <a:pt x="89" y="140"/>
                  </a:lnTo>
                  <a:lnTo>
                    <a:pt x="86" y="140"/>
                  </a:lnTo>
                  <a:lnTo>
                    <a:pt x="84" y="139"/>
                  </a:lnTo>
                  <a:lnTo>
                    <a:pt x="77" y="138"/>
                  </a:lnTo>
                  <a:lnTo>
                    <a:pt x="74" y="137"/>
                  </a:lnTo>
                  <a:lnTo>
                    <a:pt x="70" y="134"/>
                  </a:lnTo>
                  <a:lnTo>
                    <a:pt x="63" y="130"/>
                  </a:lnTo>
                  <a:lnTo>
                    <a:pt x="51" y="125"/>
                  </a:lnTo>
                  <a:lnTo>
                    <a:pt x="39" y="117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3"/>
                  </a:lnTo>
                  <a:lnTo>
                    <a:pt x="34" y="113"/>
                  </a:lnTo>
                  <a:lnTo>
                    <a:pt x="33" y="111"/>
                  </a:lnTo>
                  <a:lnTo>
                    <a:pt x="32" y="110"/>
                  </a:lnTo>
                  <a:lnTo>
                    <a:pt x="32" y="109"/>
                  </a:lnTo>
                  <a:lnTo>
                    <a:pt x="32" y="109"/>
                  </a:lnTo>
                  <a:lnTo>
                    <a:pt x="33" y="110"/>
                  </a:lnTo>
                  <a:lnTo>
                    <a:pt x="34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7"/>
                  </a:lnTo>
                  <a:lnTo>
                    <a:pt x="31" y="108"/>
                  </a:lnTo>
                  <a:lnTo>
                    <a:pt x="29" y="107"/>
                  </a:lnTo>
                  <a:lnTo>
                    <a:pt x="28" y="106"/>
                  </a:lnTo>
                  <a:lnTo>
                    <a:pt x="29" y="103"/>
                  </a:lnTo>
                  <a:lnTo>
                    <a:pt x="30" y="103"/>
                  </a:lnTo>
                  <a:lnTo>
                    <a:pt x="32" y="103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1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8" y="96"/>
                  </a:lnTo>
                  <a:lnTo>
                    <a:pt x="28" y="95"/>
                  </a:lnTo>
                  <a:lnTo>
                    <a:pt x="27" y="95"/>
                  </a:lnTo>
                  <a:lnTo>
                    <a:pt x="27" y="95"/>
                  </a:lnTo>
                  <a:lnTo>
                    <a:pt x="26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6"/>
                  </a:lnTo>
                  <a:lnTo>
                    <a:pt x="23" y="97"/>
                  </a:lnTo>
                  <a:lnTo>
                    <a:pt x="23" y="96"/>
                  </a:lnTo>
                  <a:lnTo>
                    <a:pt x="22" y="95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0" y="94"/>
                  </a:lnTo>
                  <a:lnTo>
                    <a:pt x="21" y="92"/>
                  </a:lnTo>
                  <a:lnTo>
                    <a:pt x="22" y="91"/>
                  </a:lnTo>
                  <a:lnTo>
                    <a:pt x="23" y="8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7"/>
                  </a:lnTo>
                  <a:lnTo>
                    <a:pt x="22" y="88"/>
                  </a:lnTo>
                  <a:lnTo>
                    <a:pt x="22" y="89"/>
                  </a:lnTo>
                  <a:lnTo>
                    <a:pt x="21" y="90"/>
                  </a:lnTo>
                  <a:lnTo>
                    <a:pt x="19" y="90"/>
                  </a:lnTo>
                  <a:lnTo>
                    <a:pt x="19" y="89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20" y="80"/>
                  </a:lnTo>
                  <a:lnTo>
                    <a:pt x="23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4" y="79"/>
                  </a:lnTo>
                  <a:lnTo>
                    <a:pt x="23" y="79"/>
                  </a:lnTo>
                  <a:lnTo>
                    <a:pt x="23" y="79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5" y="77"/>
                  </a:lnTo>
                  <a:lnTo>
                    <a:pt x="26" y="77"/>
                  </a:lnTo>
                  <a:lnTo>
                    <a:pt x="27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9" y="74"/>
                  </a:lnTo>
                  <a:lnTo>
                    <a:pt x="31" y="72"/>
                  </a:lnTo>
                  <a:lnTo>
                    <a:pt x="32" y="71"/>
                  </a:lnTo>
                  <a:lnTo>
                    <a:pt x="35" y="70"/>
                  </a:lnTo>
                  <a:lnTo>
                    <a:pt x="36" y="68"/>
                  </a:lnTo>
                  <a:lnTo>
                    <a:pt x="37" y="66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1" y="66"/>
                  </a:lnTo>
                  <a:lnTo>
                    <a:pt x="42" y="65"/>
                  </a:lnTo>
                  <a:lnTo>
                    <a:pt x="43" y="65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47" y="61"/>
                  </a:lnTo>
                  <a:lnTo>
                    <a:pt x="45" y="62"/>
                  </a:lnTo>
                  <a:lnTo>
                    <a:pt x="44" y="62"/>
                  </a:lnTo>
                  <a:lnTo>
                    <a:pt x="42" y="63"/>
                  </a:lnTo>
                  <a:lnTo>
                    <a:pt x="41" y="64"/>
                  </a:lnTo>
                  <a:lnTo>
                    <a:pt x="39" y="65"/>
                  </a:lnTo>
                  <a:lnTo>
                    <a:pt x="36" y="65"/>
                  </a:lnTo>
                  <a:lnTo>
                    <a:pt x="35" y="65"/>
                  </a:lnTo>
                  <a:lnTo>
                    <a:pt x="34" y="66"/>
                  </a:lnTo>
                  <a:lnTo>
                    <a:pt x="33" y="68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29" y="70"/>
                  </a:lnTo>
                  <a:lnTo>
                    <a:pt x="28" y="70"/>
                  </a:lnTo>
                  <a:lnTo>
                    <a:pt x="27" y="71"/>
                  </a:lnTo>
                  <a:lnTo>
                    <a:pt x="26" y="72"/>
                  </a:lnTo>
                  <a:lnTo>
                    <a:pt x="23" y="72"/>
                  </a:lnTo>
                  <a:lnTo>
                    <a:pt x="22" y="73"/>
                  </a:lnTo>
                  <a:lnTo>
                    <a:pt x="20" y="74"/>
                  </a:lnTo>
                  <a:lnTo>
                    <a:pt x="19" y="75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6" y="83"/>
                  </a:lnTo>
                  <a:lnTo>
                    <a:pt x="3" y="83"/>
                  </a:lnTo>
                  <a:lnTo>
                    <a:pt x="2" y="82"/>
                  </a:lnTo>
                  <a:lnTo>
                    <a:pt x="0" y="81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79"/>
                  </a:lnTo>
                  <a:lnTo>
                    <a:pt x="3" y="78"/>
                  </a:lnTo>
                  <a:lnTo>
                    <a:pt x="4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0" y="76"/>
                  </a:lnTo>
                  <a:lnTo>
                    <a:pt x="9" y="76"/>
                  </a:lnTo>
                  <a:lnTo>
                    <a:pt x="7" y="77"/>
                  </a:lnTo>
                  <a:lnTo>
                    <a:pt x="6" y="76"/>
                  </a:lnTo>
                  <a:lnTo>
                    <a:pt x="5" y="75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3" y="68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9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3" y="58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21" y="55"/>
                  </a:lnTo>
                  <a:lnTo>
                    <a:pt x="41" y="55"/>
                  </a:lnTo>
                  <a:lnTo>
                    <a:pt x="41" y="31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47" y="30"/>
                  </a:lnTo>
                  <a:lnTo>
                    <a:pt x="48" y="34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2" y="31"/>
                  </a:lnTo>
                  <a:lnTo>
                    <a:pt x="52" y="30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4" y="29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7" y="33"/>
                  </a:lnTo>
                  <a:lnTo>
                    <a:pt x="58" y="34"/>
                  </a:lnTo>
                  <a:lnTo>
                    <a:pt x="59" y="34"/>
                  </a:lnTo>
                  <a:lnTo>
                    <a:pt x="61" y="33"/>
                  </a:lnTo>
                  <a:lnTo>
                    <a:pt x="64" y="31"/>
                  </a:lnTo>
                  <a:lnTo>
                    <a:pt x="65" y="31"/>
                  </a:lnTo>
                  <a:lnTo>
                    <a:pt x="67" y="32"/>
                  </a:lnTo>
                  <a:lnTo>
                    <a:pt x="70" y="34"/>
                  </a:lnTo>
                  <a:lnTo>
                    <a:pt x="72" y="34"/>
                  </a:lnTo>
                  <a:lnTo>
                    <a:pt x="74" y="33"/>
                  </a:lnTo>
                  <a:lnTo>
                    <a:pt x="80" y="31"/>
                  </a:lnTo>
                  <a:lnTo>
                    <a:pt x="99" y="32"/>
                  </a:lnTo>
                  <a:lnTo>
                    <a:pt x="102" y="33"/>
                  </a:lnTo>
                  <a:lnTo>
                    <a:pt x="107" y="39"/>
                  </a:lnTo>
                  <a:lnTo>
                    <a:pt x="110" y="40"/>
                  </a:lnTo>
                  <a:lnTo>
                    <a:pt x="114" y="40"/>
                  </a:lnTo>
                  <a:lnTo>
                    <a:pt x="128" y="40"/>
                  </a:lnTo>
                  <a:lnTo>
                    <a:pt x="131" y="40"/>
                  </a:lnTo>
                  <a:lnTo>
                    <a:pt x="134" y="37"/>
                  </a:lnTo>
                  <a:lnTo>
                    <a:pt x="134" y="36"/>
                  </a:lnTo>
                  <a:lnTo>
                    <a:pt x="136" y="31"/>
                  </a:lnTo>
                  <a:lnTo>
                    <a:pt x="136" y="30"/>
                  </a:lnTo>
                  <a:lnTo>
                    <a:pt x="137" y="30"/>
                  </a:lnTo>
                  <a:lnTo>
                    <a:pt x="140" y="30"/>
                  </a:lnTo>
                  <a:lnTo>
                    <a:pt x="144" y="28"/>
                  </a:lnTo>
                  <a:lnTo>
                    <a:pt x="145" y="28"/>
                  </a:lnTo>
                  <a:lnTo>
                    <a:pt x="147" y="28"/>
                  </a:lnTo>
                  <a:lnTo>
                    <a:pt x="149" y="26"/>
                  </a:lnTo>
                  <a:lnTo>
                    <a:pt x="151" y="26"/>
                  </a:lnTo>
                  <a:lnTo>
                    <a:pt x="154" y="26"/>
                  </a:lnTo>
                  <a:lnTo>
                    <a:pt x="156" y="25"/>
                  </a:lnTo>
                  <a:lnTo>
                    <a:pt x="159" y="23"/>
                  </a:lnTo>
                  <a:lnTo>
                    <a:pt x="166" y="21"/>
                  </a:lnTo>
                  <a:lnTo>
                    <a:pt x="169" y="21"/>
                  </a:lnTo>
                  <a:lnTo>
                    <a:pt x="170" y="23"/>
                  </a:lnTo>
                  <a:lnTo>
                    <a:pt x="170" y="24"/>
                  </a:lnTo>
                  <a:lnTo>
                    <a:pt x="168" y="24"/>
                  </a:lnTo>
                  <a:lnTo>
                    <a:pt x="168" y="25"/>
                  </a:lnTo>
                  <a:lnTo>
                    <a:pt x="168" y="26"/>
                  </a:lnTo>
                  <a:lnTo>
                    <a:pt x="168" y="28"/>
                  </a:lnTo>
                  <a:lnTo>
                    <a:pt x="169" y="31"/>
                  </a:lnTo>
                  <a:lnTo>
                    <a:pt x="169" y="32"/>
                  </a:lnTo>
                  <a:lnTo>
                    <a:pt x="171" y="34"/>
                  </a:lnTo>
                  <a:lnTo>
                    <a:pt x="173" y="35"/>
                  </a:lnTo>
                  <a:lnTo>
                    <a:pt x="183" y="36"/>
                  </a:lnTo>
                  <a:lnTo>
                    <a:pt x="184" y="35"/>
                  </a:lnTo>
                  <a:lnTo>
                    <a:pt x="186" y="34"/>
                  </a:lnTo>
                  <a:lnTo>
                    <a:pt x="188" y="33"/>
                  </a:lnTo>
                  <a:lnTo>
                    <a:pt x="189" y="33"/>
                  </a:lnTo>
                  <a:lnTo>
                    <a:pt x="190" y="33"/>
                  </a:lnTo>
                  <a:lnTo>
                    <a:pt x="189" y="31"/>
                  </a:lnTo>
                  <a:lnTo>
                    <a:pt x="189" y="30"/>
                  </a:lnTo>
                  <a:lnTo>
                    <a:pt x="190" y="28"/>
                  </a:lnTo>
                  <a:lnTo>
                    <a:pt x="194" y="26"/>
                  </a:lnTo>
                  <a:lnTo>
                    <a:pt x="195" y="26"/>
                  </a:lnTo>
                  <a:lnTo>
                    <a:pt x="196" y="26"/>
                  </a:lnTo>
                  <a:lnTo>
                    <a:pt x="198" y="26"/>
                  </a:lnTo>
                  <a:lnTo>
                    <a:pt x="199" y="26"/>
                  </a:lnTo>
                  <a:lnTo>
                    <a:pt x="200" y="26"/>
                  </a:lnTo>
                  <a:lnTo>
                    <a:pt x="200" y="25"/>
                  </a:lnTo>
                  <a:lnTo>
                    <a:pt x="201" y="24"/>
                  </a:lnTo>
                  <a:lnTo>
                    <a:pt x="204" y="23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20"/>
                  </a:lnTo>
                  <a:lnTo>
                    <a:pt x="200" y="19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97" y="17"/>
                  </a:lnTo>
                  <a:lnTo>
                    <a:pt x="197" y="17"/>
                  </a:lnTo>
                  <a:lnTo>
                    <a:pt x="198" y="16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3"/>
                  </a:lnTo>
                  <a:lnTo>
                    <a:pt x="198" y="12"/>
                  </a:lnTo>
                  <a:lnTo>
                    <a:pt x="197" y="11"/>
                  </a:lnTo>
                  <a:lnTo>
                    <a:pt x="196" y="9"/>
                  </a:lnTo>
                  <a:lnTo>
                    <a:pt x="197" y="7"/>
                  </a:lnTo>
                  <a:lnTo>
                    <a:pt x="198" y="5"/>
                  </a:lnTo>
                  <a:lnTo>
                    <a:pt x="203" y="3"/>
                  </a:lnTo>
                  <a:lnTo>
                    <a:pt x="204" y="2"/>
                  </a:lnTo>
                  <a:lnTo>
                    <a:pt x="203" y="1"/>
                  </a:lnTo>
                  <a:lnTo>
                    <a:pt x="206" y="2"/>
                  </a:lnTo>
                  <a:lnTo>
                    <a:pt x="209" y="4"/>
                  </a:lnTo>
                  <a:lnTo>
                    <a:pt x="215" y="5"/>
                  </a:lnTo>
                  <a:lnTo>
                    <a:pt x="216" y="5"/>
                  </a:lnTo>
                  <a:lnTo>
                    <a:pt x="217" y="5"/>
                  </a:lnTo>
                  <a:lnTo>
                    <a:pt x="218" y="5"/>
                  </a:lnTo>
                  <a:lnTo>
                    <a:pt x="219" y="4"/>
                  </a:lnTo>
                  <a:lnTo>
                    <a:pt x="220" y="4"/>
                  </a:lnTo>
                  <a:lnTo>
                    <a:pt x="222" y="4"/>
                  </a:lnTo>
                  <a:lnTo>
                    <a:pt x="223" y="4"/>
                  </a:lnTo>
                  <a:lnTo>
                    <a:pt x="225" y="5"/>
                  </a:lnTo>
                  <a:lnTo>
                    <a:pt x="226" y="5"/>
                  </a:lnTo>
                  <a:lnTo>
                    <a:pt x="227" y="5"/>
                  </a:lnTo>
                  <a:lnTo>
                    <a:pt x="228" y="4"/>
                  </a:lnTo>
                  <a:lnTo>
                    <a:pt x="230" y="2"/>
                  </a:lnTo>
                  <a:lnTo>
                    <a:pt x="231" y="2"/>
                  </a:lnTo>
                  <a:lnTo>
                    <a:pt x="232" y="2"/>
                  </a:lnTo>
                  <a:lnTo>
                    <a:pt x="238" y="2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2" y="3"/>
                  </a:lnTo>
                  <a:lnTo>
                    <a:pt x="243" y="4"/>
                  </a:lnTo>
                  <a:lnTo>
                    <a:pt x="244" y="4"/>
                  </a:lnTo>
                  <a:lnTo>
                    <a:pt x="245" y="4"/>
                  </a:lnTo>
                  <a:lnTo>
                    <a:pt x="252" y="2"/>
                  </a:lnTo>
                  <a:lnTo>
                    <a:pt x="253" y="2"/>
                  </a:lnTo>
                  <a:lnTo>
                    <a:pt x="253" y="3"/>
                  </a:lnTo>
                  <a:lnTo>
                    <a:pt x="253" y="4"/>
                  </a:lnTo>
                  <a:lnTo>
                    <a:pt x="254" y="5"/>
                  </a:lnTo>
                  <a:lnTo>
                    <a:pt x="254" y="5"/>
                  </a:lnTo>
                  <a:lnTo>
                    <a:pt x="256" y="5"/>
                  </a:lnTo>
                  <a:lnTo>
                    <a:pt x="257" y="5"/>
                  </a:lnTo>
                  <a:lnTo>
                    <a:pt x="257" y="5"/>
                  </a:lnTo>
                  <a:lnTo>
                    <a:pt x="257" y="5"/>
                  </a:lnTo>
                  <a:lnTo>
                    <a:pt x="257" y="4"/>
                  </a:lnTo>
                  <a:lnTo>
                    <a:pt x="257" y="4"/>
                  </a:lnTo>
                  <a:lnTo>
                    <a:pt x="258" y="3"/>
                  </a:lnTo>
                  <a:lnTo>
                    <a:pt x="258" y="2"/>
                  </a:lnTo>
                  <a:lnTo>
                    <a:pt x="259" y="2"/>
                  </a:lnTo>
                  <a:lnTo>
                    <a:pt x="260" y="2"/>
                  </a:lnTo>
                  <a:lnTo>
                    <a:pt x="261" y="2"/>
                  </a:lnTo>
                  <a:lnTo>
                    <a:pt x="261" y="2"/>
                  </a:lnTo>
                  <a:lnTo>
                    <a:pt x="262" y="3"/>
                  </a:lnTo>
                  <a:lnTo>
                    <a:pt x="262" y="4"/>
                  </a:lnTo>
                  <a:lnTo>
                    <a:pt x="264" y="4"/>
                  </a:lnTo>
                  <a:lnTo>
                    <a:pt x="265" y="4"/>
                  </a:lnTo>
                  <a:lnTo>
                    <a:pt x="265" y="4"/>
                  </a:lnTo>
                  <a:lnTo>
                    <a:pt x="266" y="3"/>
                  </a:lnTo>
                  <a:lnTo>
                    <a:pt x="267" y="2"/>
                  </a:lnTo>
                  <a:lnTo>
                    <a:pt x="268" y="1"/>
                  </a:lnTo>
                  <a:lnTo>
                    <a:pt x="268" y="1"/>
                  </a:lnTo>
                  <a:lnTo>
                    <a:pt x="272" y="0"/>
                  </a:lnTo>
                  <a:lnTo>
                    <a:pt x="273" y="0"/>
                  </a:lnTo>
                  <a:lnTo>
                    <a:pt x="273" y="1"/>
                  </a:lnTo>
                  <a:lnTo>
                    <a:pt x="274" y="2"/>
                  </a:lnTo>
                  <a:lnTo>
                    <a:pt x="275" y="3"/>
                  </a:lnTo>
                  <a:lnTo>
                    <a:pt x="276" y="4"/>
                  </a:lnTo>
                  <a:lnTo>
                    <a:pt x="281" y="6"/>
                  </a:lnTo>
                  <a:lnTo>
                    <a:pt x="284" y="6"/>
                  </a:lnTo>
                  <a:lnTo>
                    <a:pt x="288" y="5"/>
                  </a:lnTo>
                  <a:lnTo>
                    <a:pt x="290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3" y="5"/>
                  </a:lnTo>
                  <a:lnTo>
                    <a:pt x="293" y="6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91" y="7"/>
                  </a:lnTo>
                  <a:lnTo>
                    <a:pt x="291" y="7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87" y="9"/>
                  </a:lnTo>
                  <a:lnTo>
                    <a:pt x="287" y="10"/>
                  </a:lnTo>
                  <a:lnTo>
                    <a:pt x="288" y="11"/>
                  </a:lnTo>
                  <a:lnTo>
                    <a:pt x="289" y="11"/>
                  </a:lnTo>
                  <a:lnTo>
                    <a:pt x="290" y="11"/>
                  </a:lnTo>
                  <a:lnTo>
                    <a:pt x="291" y="11"/>
                  </a:lnTo>
                  <a:lnTo>
                    <a:pt x="292" y="11"/>
                  </a:lnTo>
                  <a:lnTo>
                    <a:pt x="293" y="12"/>
                  </a:lnTo>
                  <a:lnTo>
                    <a:pt x="293" y="12"/>
                  </a:lnTo>
                  <a:lnTo>
                    <a:pt x="293" y="13"/>
                  </a:lnTo>
                  <a:lnTo>
                    <a:pt x="293" y="13"/>
                  </a:lnTo>
                  <a:lnTo>
                    <a:pt x="294" y="14"/>
                  </a:lnTo>
                  <a:lnTo>
                    <a:pt x="295" y="14"/>
                  </a:lnTo>
                  <a:lnTo>
                    <a:pt x="295" y="14"/>
                  </a:lnTo>
                  <a:lnTo>
                    <a:pt x="296" y="14"/>
                  </a:lnTo>
                  <a:lnTo>
                    <a:pt x="297" y="14"/>
                  </a:lnTo>
                  <a:lnTo>
                    <a:pt x="298" y="14"/>
                  </a:lnTo>
                  <a:lnTo>
                    <a:pt x="299" y="14"/>
                  </a:lnTo>
                  <a:lnTo>
                    <a:pt x="299" y="15"/>
                  </a:lnTo>
                  <a:lnTo>
                    <a:pt x="299" y="15"/>
                  </a:lnTo>
                  <a:lnTo>
                    <a:pt x="298" y="16"/>
                  </a:lnTo>
                  <a:lnTo>
                    <a:pt x="299" y="17"/>
                  </a:lnTo>
                  <a:lnTo>
                    <a:pt x="299" y="17"/>
                  </a:lnTo>
                  <a:lnTo>
                    <a:pt x="299" y="18"/>
                  </a:lnTo>
                  <a:lnTo>
                    <a:pt x="300" y="20"/>
                  </a:lnTo>
                  <a:lnTo>
                    <a:pt x="300" y="20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302" y="21"/>
                  </a:lnTo>
                  <a:lnTo>
                    <a:pt x="302" y="20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16"/>
                  </a:lnTo>
                  <a:lnTo>
                    <a:pt x="304" y="15"/>
                  </a:lnTo>
                  <a:lnTo>
                    <a:pt x="304" y="15"/>
                  </a:lnTo>
                  <a:lnTo>
                    <a:pt x="304" y="15"/>
                  </a:lnTo>
                  <a:lnTo>
                    <a:pt x="305" y="15"/>
                  </a:lnTo>
                  <a:lnTo>
                    <a:pt x="306" y="15"/>
                  </a:lnTo>
                  <a:lnTo>
                    <a:pt x="307" y="15"/>
                  </a:lnTo>
                  <a:lnTo>
                    <a:pt x="308" y="15"/>
                  </a:lnTo>
                  <a:lnTo>
                    <a:pt x="311" y="17"/>
                  </a:lnTo>
                  <a:lnTo>
                    <a:pt x="312" y="17"/>
                  </a:lnTo>
                  <a:lnTo>
                    <a:pt x="313" y="18"/>
                  </a:lnTo>
                  <a:lnTo>
                    <a:pt x="315" y="18"/>
                  </a:lnTo>
                  <a:lnTo>
                    <a:pt x="315" y="18"/>
                  </a:lnTo>
                  <a:lnTo>
                    <a:pt x="316" y="18"/>
                  </a:lnTo>
                  <a:lnTo>
                    <a:pt x="316" y="19"/>
                  </a:lnTo>
                  <a:lnTo>
                    <a:pt x="316" y="20"/>
                  </a:lnTo>
                  <a:lnTo>
                    <a:pt x="317" y="22"/>
                  </a:lnTo>
                  <a:lnTo>
                    <a:pt x="318" y="23"/>
                  </a:lnTo>
                  <a:lnTo>
                    <a:pt x="318" y="23"/>
                  </a:lnTo>
                  <a:lnTo>
                    <a:pt x="319" y="24"/>
                  </a:lnTo>
                  <a:lnTo>
                    <a:pt x="320" y="24"/>
                  </a:lnTo>
                  <a:lnTo>
                    <a:pt x="321" y="24"/>
                  </a:lnTo>
                  <a:lnTo>
                    <a:pt x="325" y="25"/>
                  </a:lnTo>
                  <a:lnTo>
                    <a:pt x="328" y="25"/>
                  </a:lnTo>
                  <a:lnTo>
                    <a:pt x="329" y="25"/>
                  </a:lnTo>
                  <a:lnTo>
                    <a:pt x="332" y="26"/>
                  </a:lnTo>
                  <a:lnTo>
                    <a:pt x="333" y="26"/>
                  </a:lnTo>
                  <a:lnTo>
                    <a:pt x="333" y="26"/>
                  </a:lnTo>
                  <a:lnTo>
                    <a:pt x="335" y="24"/>
                  </a:lnTo>
                  <a:lnTo>
                    <a:pt x="336" y="24"/>
                  </a:lnTo>
                  <a:lnTo>
                    <a:pt x="336" y="24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7" y="21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19"/>
                  </a:lnTo>
                  <a:lnTo>
                    <a:pt x="337" y="19"/>
                  </a:lnTo>
                  <a:lnTo>
                    <a:pt x="337" y="18"/>
                  </a:lnTo>
                  <a:lnTo>
                    <a:pt x="338" y="18"/>
                  </a:lnTo>
                  <a:lnTo>
                    <a:pt x="338" y="17"/>
                  </a:lnTo>
                  <a:lnTo>
                    <a:pt x="339" y="16"/>
                  </a:lnTo>
                  <a:lnTo>
                    <a:pt x="339" y="16"/>
                  </a:lnTo>
                  <a:lnTo>
                    <a:pt x="339" y="16"/>
                  </a:lnTo>
                  <a:lnTo>
                    <a:pt x="340" y="16"/>
                  </a:lnTo>
                  <a:lnTo>
                    <a:pt x="341" y="16"/>
                  </a:lnTo>
                  <a:lnTo>
                    <a:pt x="343" y="15"/>
                  </a:lnTo>
                  <a:lnTo>
                    <a:pt x="345" y="15"/>
                  </a:lnTo>
                  <a:lnTo>
                    <a:pt x="345" y="15"/>
                  </a:lnTo>
                  <a:lnTo>
                    <a:pt x="345" y="15"/>
                  </a:lnTo>
                  <a:lnTo>
                    <a:pt x="346" y="15"/>
                  </a:lnTo>
                  <a:lnTo>
                    <a:pt x="346" y="16"/>
                  </a:lnTo>
                  <a:lnTo>
                    <a:pt x="346" y="16"/>
                  </a:lnTo>
                  <a:lnTo>
                    <a:pt x="346" y="17"/>
                  </a:lnTo>
                  <a:lnTo>
                    <a:pt x="346" y="18"/>
                  </a:lnTo>
                  <a:lnTo>
                    <a:pt x="346" y="20"/>
                  </a:lnTo>
                  <a:lnTo>
                    <a:pt x="345" y="21"/>
                  </a:lnTo>
                  <a:lnTo>
                    <a:pt x="345" y="22"/>
                  </a:lnTo>
                  <a:lnTo>
                    <a:pt x="345" y="22"/>
                  </a:lnTo>
                  <a:lnTo>
                    <a:pt x="346" y="23"/>
                  </a:lnTo>
                  <a:lnTo>
                    <a:pt x="346" y="23"/>
                  </a:lnTo>
                  <a:lnTo>
                    <a:pt x="347" y="23"/>
                  </a:lnTo>
                  <a:lnTo>
                    <a:pt x="351" y="25"/>
                  </a:lnTo>
                  <a:lnTo>
                    <a:pt x="351" y="25"/>
                  </a:lnTo>
                  <a:lnTo>
                    <a:pt x="351" y="24"/>
                  </a:lnTo>
                  <a:lnTo>
                    <a:pt x="352" y="24"/>
                  </a:lnTo>
                  <a:lnTo>
                    <a:pt x="353" y="24"/>
                  </a:lnTo>
                  <a:lnTo>
                    <a:pt x="353" y="24"/>
                  </a:lnTo>
                  <a:lnTo>
                    <a:pt x="354" y="24"/>
                  </a:lnTo>
                  <a:lnTo>
                    <a:pt x="354" y="24"/>
                  </a:lnTo>
                  <a:lnTo>
                    <a:pt x="354" y="25"/>
                  </a:lnTo>
                  <a:lnTo>
                    <a:pt x="354" y="26"/>
                  </a:lnTo>
                  <a:lnTo>
                    <a:pt x="354" y="27"/>
                  </a:lnTo>
                  <a:lnTo>
                    <a:pt x="353" y="27"/>
                  </a:lnTo>
                  <a:lnTo>
                    <a:pt x="352" y="28"/>
                  </a:lnTo>
                  <a:lnTo>
                    <a:pt x="351" y="28"/>
                  </a:lnTo>
                  <a:lnTo>
                    <a:pt x="351" y="28"/>
                  </a:lnTo>
                  <a:lnTo>
                    <a:pt x="349" y="28"/>
                  </a:lnTo>
                  <a:lnTo>
                    <a:pt x="349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348" y="30"/>
                  </a:lnTo>
                  <a:lnTo>
                    <a:pt x="347" y="30"/>
                  </a:lnTo>
                  <a:lnTo>
                    <a:pt x="346" y="31"/>
                  </a:lnTo>
                  <a:lnTo>
                    <a:pt x="345" y="36"/>
                  </a:lnTo>
                  <a:lnTo>
                    <a:pt x="344" y="37"/>
                  </a:lnTo>
                  <a:lnTo>
                    <a:pt x="345" y="37"/>
                  </a:lnTo>
                  <a:lnTo>
                    <a:pt x="345" y="39"/>
                  </a:lnTo>
                  <a:lnTo>
                    <a:pt x="346" y="41"/>
                  </a:lnTo>
                  <a:lnTo>
                    <a:pt x="346" y="42"/>
                  </a:lnTo>
                  <a:lnTo>
                    <a:pt x="347" y="42"/>
                  </a:lnTo>
                  <a:lnTo>
                    <a:pt x="349" y="43"/>
                  </a:lnTo>
                  <a:lnTo>
                    <a:pt x="349" y="43"/>
                  </a:lnTo>
                  <a:lnTo>
                    <a:pt x="350" y="45"/>
                  </a:lnTo>
                  <a:lnTo>
                    <a:pt x="351" y="45"/>
                  </a:lnTo>
                  <a:lnTo>
                    <a:pt x="352" y="46"/>
                  </a:lnTo>
                  <a:lnTo>
                    <a:pt x="353" y="46"/>
                  </a:lnTo>
                  <a:lnTo>
                    <a:pt x="353" y="47"/>
                  </a:lnTo>
                  <a:lnTo>
                    <a:pt x="353" y="48"/>
                  </a:lnTo>
                  <a:lnTo>
                    <a:pt x="354" y="49"/>
                  </a:lnTo>
                  <a:lnTo>
                    <a:pt x="355" y="50"/>
                  </a:lnTo>
                  <a:lnTo>
                    <a:pt x="356" y="51"/>
                  </a:lnTo>
                  <a:lnTo>
                    <a:pt x="356" y="51"/>
                  </a:lnTo>
                  <a:lnTo>
                    <a:pt x="359" y="50"/>
                  </a:lnTo>
                  <a:lnTo>
                    <a:pt x="360" y="49"/>
                  </a:lnTo>
                  <a:lnTo>
                    <a:pt x="361" y="48"/>
                  </a:lnTo>
                  <a:lnTo>
                    <a:pt x="361" y="47"/>
                  </a:lnTo>
                  <a:lnTo>
                    <a:pt x="362" y="46"/>
                  </a:lnTo>
                  <a:lnTo>
                    <a:pt x="362" y="45"/>
                  </a:lnTo>
                  <a:lnTo>
                    <a:pt x="363" y="44"/>
                  </a:lnTo>
                  <a:lnTo>
                    <a:pt x="364" y="45"/>
                  </a:lnTo>
                  <a:lnTo>
                    <a:pt x="366" y="48"/>
                  </a:lnTo>
                  <a:lnTo>
                    <a:pt x="367" y="49"/>
                  </a:lnTo>
                  <a:lnTo>
                    <a:pt x="367" y="50"/>
                  </a:lnTo>
                  <a:lnTo>
                    <a:pt x="367" y="52"/>
                  </a:lnTo>
                  <a:lnTo>
                    <a:pt x="367" y="52"/>
                  </a:lnTo>
                  <a:lnTo>
                    <a:pt x="367" y="53"/>
                  </a:lnTo>
                  <a:lnTo>
                    <a:pt x="367" y="54"/>
                  </a:lnTo>
                  <a:lnTo>
                    <a:pt x="368" y="55"/>
                  </a:lnTo>
                  <a:lnTo>
                    <a:pt x="368" y="57"/>
                  </a:lnTo>
                  <a:lnTo>
                    <a:pt x="368" y="57"/>
                  </a:lnTo>
                  <a:lnTo>
                    <a:pt x="367" y="58"/>
                  </a:lnTo>
                  <a:lnTo>
                    <a:pt x="366" y="59"/>
                  </a:lnTo>
                  <a:lnTo>
                    <a:pt x="365" y="59"/>
                  </a:lnTo>
                  <a:lnTo>
                    <a:pt x="365" y="60"/>
                  </a:lnTo>
                  <a:lnTo>
                    <a:pt x="364" y="61"/>
                  </a:lnTo>
                  <a:lnTo>
                    <a:pt x="364" y="62"/>
                  </a:lnTo>
                  <a:lnTo>
                    <a:pt x="364" y="63"/>
                  </a:lnTo>
                  <a:lnTo>
                    <a:pt x="364" y="65"/>
                  </a:lnTo>
                  <a:lnTo>
                    <a:pt x="364" y="68"/>
                  </a:lnTo>
                  <a:lnTo>
                    <a:pt x="364" y="68"/>
                  </a:lnTo>
                  <a:lnTo>
                    <a:pt x="364" y="69"/>
                  </a:lnTo>
                  <a:lnTo>
                    <a:pt x="367" y="68"/>
                  </a:lnTo>
                  <a:lnTo>
                    <a:pt x="367" y="69"/>
                  </a:lnTo>
                  <a:lnTo>
                    <a:pt x="368" y="69"/>
                  </a:lnTo>
                  <a:lnTo>
                    <a:pt x="368" y="69"/>
                  </a:lnTo>
                  <a:lnTo>
                    <a:pt x="368" y="70"/>
                  </a:lnTo>
                  <a:lnTo>
                    <a:pt x="369" y="72"/>
                  </a:lnTo>
                  <a:lnTo>
                    <a:pt x="370" y="72"/>
                  </a:lnTo>
                  <a:lnTo>
                    <a:pt x="370" y="73"/>
                  </a:lnTo>
                  <a:lnTo>
                    <a:pt x="371" y="74"/>
                  </a:lnTo>
                  <a:lnTo>
                    <a:pt x="373" y="74"/>
                  </a:lnTo>
                  <a:lnTo>
                    <a:pt x="374" y="74"/>
                  </a:lnTo>
                  <a:lnTo>
                    <a:pt x="374" y="75"/>
                  </a:lnTo>
                  <a:lnTo>
                    <a:pt x="374" y="75"/>
                  </a:lnTo>
                  <a:lnTo>
                    <a:pt x="374" y="76"/>
                  </a:lnTo>
                  <a:lnTo>
                    <a:pt x="374" y="76"/>
                  </a:lnTo>
                  <a:lnTo>
                    <a:pt x="374" y="77"/>
                  </a:lnTo>
                  <a:lnTo>
                    <a:pt x="374" y="78"/>
                  </a:lnTo>
                  <a:lnTo>
                    <a:pt x="374" y="79"/>
                  </a:lnTo>
                  <a:lnTo>
                    <a:pt x="374" y="81"/>
                  </a:lnTo>
                  <a:lnTo>
                    <a:pt x="374" y="82"/>
                  </a:lnTo>
                  <a:lnTo>
                    <a:pt x="374" y="82"/>
                  </a:lnTo>
                  <a:lnTo>
                    <a:pt x="375" y="82"/>
                  </a:lnTo>
                  <a:lnTo>
                    <a:pt x="375" y="82"/>
                  </a:lnTo>
                  <a:lnTo>
                    <a:pt x="376" y="81"/>
                  </a:lnTo>
                  <a:lnTo>
                    <a:pt x="378" y="80"/>
                  </a:lnTo>
                  <a:lnTo>
                    <a:pt x="378" y="79"/>
                  </a:lnTo>
                  <a:lnTo>
                    <a:pt x="379" y="79"/>
                  </a:lnTo>
                  <a:lnTo>
                    <a:pt x="380" y="80"/>
                  </a:lnTo>
                  <a:lnTo>
                    <a:pt x="382" y="82"/>
                  </a:lnTo>
                  <a:lnTo>
                    <a:pt x="382" y="83"/>
                  </a:lnTo>
                  <a:lnTo>
                    <a:pt x="382" y="85"/>
                  </a:lnTo>
                  <a:lnTo>
                    <a:pt x="382" y="86"/>
                  </a:lnTo>
                  <a:lnTo>
                    <a:pt x="382" y="88"/>
                  </a:lnTo>
                  <a:lnTo>
                    <a:pt x="382" y="89"/>
                  </a:lnTo>
                  <a:lnTo>
                    <a:pt x="383" y="89"/>
                  </a:lnTo>
                  <a:lnTo>
                    <a:pt x="383" y="90"/>
                  </a:lnTo>
                  <a:lnTo>
                    <a:pt x="383" y="91"/>
                  </a:lnTo>
                  <a:lnTo>
                    <a:pt x="382" y="93"/>
                  </a:lnTo>
                  <a:lnTo>
                    <a:pt x="383" y="94"/>
                  </a:lnTo>
                  <a:lnTo>
                    <a:pt x="385" y="94"/>
                  </a:lnTo>
                  <a:lnTo>
                    <a:pt x="386" y="94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94" y="94"/>
                  </a:lnTo>
                  <a:lnTo>
                    <a:pt x="395" y="94"/>
                  </a:lnTo>
                  <a:lnTo>
                    <a:pt x="396" y="94"/>
                  </a:lnTo>
                  <a:lnTo>
                    <a:pt x="396" y="95"/>
                  </a:lnTo>
                  <a:lnTo>
                    <a:pt x="398" y="99"/>
                  </a:lnTo>
                  <a:lnTo>
                    <a:pt x="401" y="101"/>
                  </a:lnTo>
                  <a:lnTo>
                    <a:pt x="401" y="102"/>
                  </a:lnTo>
                  <a:lnTo>
                    <a:pt x="402" y="102"/>
                  </a:lnTo>
                  <a:lnTo>
                    <a:pt x="403" y="102"/>
                  </a:lnTo>
                  <a:lnTo>
                    <a:pt x="403" y="101"/>
                  </a:lnTo>
                  <a:lnTo>
                    <a:pt x="403" y="101"/>
                  </a:lnTo>
                  <a:lnTo>
                    <a:pt x="404" y="101"/>
                  </a:lnTo>
                  <a:lnTo>
                    <a:pt x="404" y="101"/>
                  </a:lnTo>
                  <a:lnTo>
                    <a:pt x="404" y="100"/>
                  </a:lnTo>
                  <a:lnTo>
                    <a:pt x="404" y="100"/>
                  </a:lnTo>
                  <a:lnTo>
                    <a:pt x="405" y="100"/>
                  </a:lnTo>
                  <a:lnTo>
                    <a:pt x="406" y="100"/>
                  </a:lnTo>
                  <a:lnTo>
                    <a:pt x="408" y="102"/>
                  </a:lnTo>
                  <a:lnTo>
                    <a:pt x="411" y="104"/>
                  </a:lnTo>
                  <a:lnTo>
                    <a:pt x="414" y="107"/>
                  </a:lnTo>
                  <a:lnTo>
                    <a:pt x="415" y="107"/>
                  </a:lnTo>
                  <a:lnTo>
                    <a:pt x="416" y="108"/>
                  </a:lnTo>
                  <a:lnTo>
                    <a:pt x="416" y="109"/>
                  </a:lnTo>
                  <a:lnTo>
                    <a:pt x="416" y="110"/>
                  </a:lnTo>
                  <a:lnTo>
                    <a:pt x="416" y="111"/>
                  </a:lnTo>
                  <a:lnTo>
                    <a:pt x="416" y="113"/>
                  </a:lnTo>
                  <a:lnTo>
                    <a:pt x="417" y="114"/>
                  </a:lnTo>
                  <a:lnTo>
                    <a:pt x="418" y="114"/>
                  </a:lnTo>
                  <a:lnTo>
                    <a:pt x="419" y="115"/>
                  </a:lnTo>
                  <a:lnTo>
                    <a:pt x="420" y="115"/>
                  </a:lnTo>
                  <a:lnTo>
                    <a:pt x="420" y="114"/>
                  </a:lnTo>
                  <a:lnTo>
                    <a:pt x="420" y="114"/>
                  </a:lnTo>
                  <a:lnTo>
                    <a:pt x="422" y="113"/>
                  </a:lnTo>
                  <a:lnTo>
                    <a:pt x="422" y="113"/>
                  </a:lnTo>
                  <a:lnTo>
                    <a:pt x="423" y="114"/>
                  </a:lnTo>
                  <a:lnTo>
                    <a:pt x="425" y="115"/>
                  </a:lnTo>
                  <a:lnTo>
                    <a:pt x="426" y="116"/>
                  </a:lnTo>
                  <a:lnTo>
                    <a:pt x="426" y="117"/>
                  </a:lnTo>
                  <a:lnTo>
                    <a:pt x="426" y="118"/>
                  </a:lnTo>
                  <a:lnTo>
                    <a:pt x="428" y="120"/>
                  </a:lnTo>
                  <a:lnTo>
                    <a:pt x="428" y="120"/>
                  </a:lnTo>
                  <a:lnTo>
                    <a:pt x="429" y="120"/>
                  </a:lnTo>
                  <a:lnTo>
                    <a:pt x="430" y="121"/>
                  </a:lnTo>
                  <a:lnTo>
                    <a:pt x="430" y="121"/>
                  </a:lnTo>
                  <a:lnTo>
                    <a:pt x="430" y="122"/>
                  </a:lnTo>
                  <a:lnTo>
                    <a:pt x="431" y="124"/>
                  </a:lnTo>
                  <a:lnTo>
                    <a:pt x="432" y="127"/>
                  </a:lnTo>
                  <a:lnTo>
                    <a:pt x="433" y="134"/>
                  </a:lnTo>
                  <a:lnTo>
                    <a:pt x="434" y="135"/>
                  </a:lnTo>
                  <a:lnTo>
                    <a:pt x="434" y="136"/>
                  </a:lnTo>
                  <a:lnTo>
                    <a:pt x="435" y="136"/>
                  </a:lnTo>
                  <a:lnTo>
                    <a:pt x="435" y="136"/>
                  </a:lnTo>
                  <a:lnTo>
                    <a:pt x="435" y="136"/>
                  </a:lnTo>
                  <a:lnTo>
                    <a:pt x="436" y="136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8" y="136"/>
                  </a:lnTo>
                  <a:lnTo>
                    <a:pt x="440" y="138"/>
                  </a:lnTo>
                  <a:lnTo>
                    <a:pt x="440" y="140"/>
                  </a:lnTo>
                  <a:lnTo>
                    <a:pt x="440" y="141"/>
                  </a:lnTo>
                  <a:lnTo>
                    <a:pt x="435" y="152"/>
                  </a:lnTo>
                  <a:lnTo>
                    <a:pt x="434" y="153"/>
                  </a:lnTo>
                  <a:lnTo>
                    <a:pt x="434" y="153"/>
                  </a:lnTo>
                  <a:lnTo>
                    <a:pt x="433" y="154"/>
                  </a:lnTo>
                  <a:lnTo>
                    <a:pt x="432" y="155"/>
                  </a:lnTo>
                  <a:lnTo>
                    <a:pt x="432" y="155"/>
                  </a:lnTo>
                  <a:lnTo>
                    <a:pt x="431" y="155"/>
                  </a:lnTo>
                  <a:lnTo>
                    <a:pt x="429" y="155"/>
                  </a:lnTo>
                  <a:lnTo>
                    <a:pt x="428" y="155"/>
                  </a:lnTo>
                  <a:lnTo>
                    <a:pt x="427" y="155"/>
                  </a:lnTo>
                  <a:lnTo>
                    <a:pt x="422" y="159"/>
                  </a:lnTo>
                  <a:lnTo>
                    <a:pt x="420" y="162"/>
                  </a:lnTo>
                  <a:lnTo>
                    <a:pt x="419" y="163"/>
                  </a:lnTo>
                  <a:lnTo>
                    <a:pt x="418" y="163"/>
                  </a:lnTo>
                  <a:lnTo>
                    <a:pt x="417" y="163"/>
                  </a:lnTo>
                  <a:lnTo>
                    <a:pt x="417" y="163"/>
                  </a:lnTo>
                  <a:lnTo>
                    <a:pt x="413" y="162"/>
                  </a:lnTo>
                  <a:lnTo>
                    <a:pt x="413" y="162"/>
                  </a:lnTo>
                  <a:lnTo>
                    <a:pt x="412" y="162"/>
                  </a:lnTo>
                  <a:lnTo>
                    <a:pt x="412" y="162"/>
                  </a:lnTo>
                  <a:lnTo>
                    <a:pt x="411" y="163"/>
                  </a:lnTo>
                  <a:lnTo>
                    <a:pt x="410" y="164"/>
                  </a:lnTo>
                  <a:lnTo>
                    <a:pt x="410" y="165"/>
                  </a:lnTo>
                  <a:lnTo>
                    <a:pt x="411" y="166"/>
                  </a:lnTo>
                  <a:lnTo>
                    <a:pt x="414" y="169"/>
                  </a:lnTo>
                  <a:lnTo>
                    <a:pt x="415" y="169"/>
                  </a:lnTo>
                  <a:lnTo>
                    <a:pt x="416" y="170"/>
                  </a:lnTo>
                  <a:lnTo>
                    <a:pt x="417" y="170"/>
                  </a:lnTo>
                  <a:lnTo>
                    <a:pt x="420" y="170"/>
                  </a:lnTo>
                  <a:lnTo>
                    <a:pt x="422" y="170"/>
                  </a:lnTo>
                  <a:lnTo>
                    <a:pt x="424" y="170"/>
                  </a:lnTo>
                  <a:lnTo>
                    <a:pt x="425" y="171"/>
                  </a:lnTo>
                  <a:lnTo>
                    <a:pt x="426" y="171"/>
                  </a:lnTo>
                  <a:lnTo>
                    <a:pt x="426" y="172"/>
                  </a:lnTo>
                  <a:lnTo>
                    <a:pt x="426" y="173"/>
                  </a:lnTo>
                  <a:lnTo>
                    <a:pt x="425" y="174"/>
                  </a:lnTo>
                  <a:lnTo>
                    <a:pt x="425" y="174"/>
                  </a:lnTo>
                  <a:lnTo>
                    <a:pt x="424" y="175"/>
                  </a:lnTo>
                  <a:lnTo>
                    <a:pt x="423" y="175"/>
                  </a:lnTo>
                  <a:lnTo>
                    <a:pt x="422" y="176"/>
                  </a:lnTo>
                  <a:lnTo>
                    <a:pt x="421" y="176"/>
                  </a:lnTo>
                  <a:lnTo>
                    <a:pt x="419" y="176"/>
                  </a:lnTo>
                  <a:lnTo>
                    <a:pt x="418" y="176"/>
                  </a:lnTo>
                  <a:lnTo>
                    <a:pt x="417" y="176"/>
                  </a:lnTo>
                  <a:lnTo>
                    <a:pt x="417" y="176"/>
                  </a:lnTo>
                  <a:lnTo>
                    <a:pt x="416" y="175"/>
                  </a:lnTo>
                  <a:lnTo>
                    <a:pt x="415" y="175"/>
                  </a:lnTo>
                  <a:lnTo>
                    <a:pt x="415" y="175"/>
                  </a:lnTo>
                  <a:lnTo>
                    <a:pt x="414" y="175"/>
                  </a:lnTo>
                  <a:lnTo>
                    <a:pt x="414" y="175"/>
                  </a:lnTo>
                  <a:lnTo>
                    <a:pt x="414" y="175"/>
                  </a:lnTo>
                  <a:lnTo>
                    <a:pt x="413" y="176"/>
                  </a:lnTo>
                  <a:lnTo>
                    <a:pt x="413" y="176"/>
                  </a:lnTo>
                  <a:lnTo>
                    <a:pt x="413" y="179"/>
                  </a:lnTo>
                  <a:lnTo>
                    <a:pt x="413" y="180"/>
                  </a:lnTo>
                  <a:lnTo>
                    <a:pt x="413" y="181"/>
                  </a:lnTo>
                  <a:lnTo>
                    <a:pt x="413" y="182"/>
                  </a:lnTo>
                  <a:lnTo>
                    <a:pt x="413" y="185"/>
                  </a:lnTo>
                  <a:lnTo>
                    <a:pt x="413" y="185"/>
                  </a:lnTo>
                  <a:lnTo>
                    <a:pt x="414" y="186"/>
                  </a:lnTo>
                  <a:lnTo>
                    <a:pt x="415" y="187"/>
                  </a:lnTo>
                  <a:lnTo>
                    <a:pt x="415" y="188"/>
                  </a:lnTo>
                  <a:lnTo>
                    <a:pt x="416" y="189"/>
                  </a:lnTo>
                  <a:lnTo>
                    <a:pt x="416" y="190"/>
                  </a:lnTo>
                  <a:lnTo>
                    <a:pt x="417" y="192"/>
                  </a:lnTo>
                  <a:lnTo>
                    <a:pt x="417" y="193"/>
                  </a:lnTo>
                  <a:lnTo>
                    <a:pt x="417" y="194"/>
                  </a:lnTo>
                  <a:lnTo>
                    <a:pt x="418" y="194"/>
                  </a:lnTo>
                  <a:lnTo>
                    <a:pt x="418" y="195"/>
                  </a:lnTo>
                  <a:lnTo>
                    <a:pt x="419" y="196"/>
                  </a:lnTo>
                  <a:lnTo>
                    <a:pt x="417" y="198"/>
                  </a:lnTo>
                  <a:lnTo>
                    <a:pt x="417" y="204"/>
                  </a:lnTo>
                  <a:lnTo>
                    <a:pt x="413" y="205"/>
                  </a:lnTo>
                  <a:lnTo>
                    <a:pt x="407" y="208"/>
                  </a:lnTo>
                  <a:lnTo>
                    <a:pt x="406" y="208"/>
                  </a:lnTo>
                  <a:lnTo>
                    <a:pt x="404" y="210"/>
                  </a:lnTo>
                  <a:lnTo>
                    <a:pt x="403" y="210"/>
                  </a:lnTo>
                  <a:lnTo>
                    <a:pt x="401" y="210"/>
                  </a:lnTo>
                  <a:lnTo>
                    <a:pt x="400" y="211"/>
                  </a:lnTo>
                  <a:lnTo>
                    <a:pt x="397" y="212"/>
                  </a:lnTo>
                  <a:lnTo>
                    <a:pt x="396" y="212"/>
                  </a:lnTo>
                  <a:lnTo>
                    <a:pt x="395" y="213"/>
                  </a:lnTo>
                  <a:lnTo>
                    <a:pt x="394" y="214"/>
                  </a:lnTo>
                  <a:lnTo>
                    <a:pt x="394" y="215"/>
                  </a:lnTo>
                  <a:lnTo>
                    <a:pt x="394" y="216"/>
                  </a:lnTo>
                  <a:lnTo>
                    <a:pt x="395" y="218"/>
                  </a:lnTo>
                  <a:lnTo>
                    <a:pt x="395" y="219"/>
                  </a:lnTo>
                  <a:lnTo>
                    <a:pt x="395" y="220"/>
                  </a:lnTo>
                  <a:lnTo>
                    <a:pt x="395" y="221"/>
                  </a:lnTo>
                  <a:lnTo>
                    <a:pt x="396" y="221"/>
                  </a:lnTo>
                  <a:lnTo>
                    <a:pt x="397" y="222"/>
                  </a:lnTo>
                  <a:lnTo>
                    <a:pt x="397" y="223"/>
                  </a:lnTo>
                  <a:lnTo>
                    <a:pt x="397" y="224"/>
                  </a:lnTo>
                  <a:lnTo>
                    <a:pt x="397" y="226"/>
                  </a:lnTo>
                  <a:lnTo>
                    <a:pt x="396" y="227"/>
                  </a:lnTo>
                  <a:lnTo>
                    <a:pt x="394" y="228"/>
                  </a:lnTo>
                  <a:lnTo>
                    <a:pt x="392" y="228"/>
                  </a:lnTo>
                  <a:lnTo>
                    <a:pt x="391" y="229"/>
                  </a:lnTo>
                  <a:lnTo>
                    <a:pt x="391" y="229"/>
                  </a:lnTo>
                  <a:lnTo>
                    <a:pt x="391" y="230"/>
                  </a:lnTo>
                  <a:lnTo>
                    <a:pt x="392" y="231"/>
                  </a:lnTo>
                  <a:lnTo>
                    <a:pt x="394" y="233"/>
                  </a:lnTo>
                  <a:lnTo>
                    <a:pt x="395" y="234"/>
                  </a:lnTo>
                  <a:lnTo>
                    <a:pt x="396" y="236"/>
                  </a:lnTo>
                  <a:lnTo>
                    <a:pt x="396" y="236"/>
                  </a:lnTo>
                  <a:lnTo>
                    <a:pt x="396" y="237"/>
                  </a:lnTo>
                  <a:lnTo>
                    <a:pt x="397" y="237"/>
                  </a:lnTo>
                  <a:lnTo>
                    <a:pt x="398" y="236"/>
                  </a:lnTo>
                  <a:lnTo>
                    <a:pt x="403" y="235"/>
                  </a:lnTo>
                  <a:lnTo>
                    <a:pt x="406" y="234"/>
                  </a:lnTo>
                  <a:lnTo>
                    <a:pt x="408" y="233"/>
                  </a:lnTo>
                  <a:lnTo>
                    <a:pt x="410" y="233"/>
                  </a:lnTo>
                  <a:lnTo>
                    <a:pt x="411" y="233"/>
                  </a:lnTo>
                  <a:lnTo>
                    <a:pt x="416" y="233"/>
                  </a:lnTo>
                  <a:lnTo>
                    <a:pt x="417" y="233"/>
                  </a:lnTo>
                  <a:lnTo>
                    <a:pt x="417" y="233"/>
                  </a:lnTo>
                  <a:lnTo>
                    <a:pt x="417" y="233"/>
                  </a:lnTo>
                  <a:lnTo>
                    <a:pt x="418" y="232"/>
                  </a:lnTo>
                  <a:lnTo>
                    <a:pt x="418" y="232"/>
                  </a:lnTo>
                  <a:lnTo>
                    <a:pt x="419" y="232"/>
                  </a:lnTo>
                  <a:lnTo>
                    <a:pt x="419" y="232"/>
                  </a:lnTo>
                  <a:lnTo>
                    <a:pt x="420" y="232"/>
                  </a:lnTo>
                  <a:lnTo>
                    <a:pt x="420" y="233"/>
                  </a:lnTo>
                  <a:lnTo>
                    <a:pt x="421" y="233"/>
                  </a:lnTo>
                  <a:lnTo>
                    <a:pt x="421" y="234"/>
                  </a:lnTo>
                  <a:lnTo>
                    <a:pt x="422" y="234"/>
                  </a:lnTo>
                  <a:lnTo>
                    <a:pt x="425" y="233"/>
                  </a:lnTo>
                  <a:lnTo>
                    <a:pt x="425" y="233"/>
                  </a:lnTo>
                  <a:lnTo>
                    <a:pt x="426" y="233"/>
                  </a:lnTo>
                  <a:lnTo>
                    <a:pt x="427" y="232"/>
                  </a:lnTo>
                  <a:lnTo>
                    <a:pt x="427" y="232"/>
                  </a:lnTo>
                  <a:lnTo>
                    <a:pt x="428" y="232"/>
                  </a:lnTo>
                  <a:lnTo>
                    <a:pt x="429" y="232"/>
                  </a:lnTo>
                  <a:lnTo>
                    <a:pt x="429" y="232"/>
                  </a:lnTo>
                  <a:lnTo>
                    <a:pt x="429" y="232"/>
                  </a:lnTo>
                  <a:lnTo>
                    <a:pt x="429" y="233"/>
                  </a:lnTo>
                  <a:lnTo>
                    <a:pt x="429" y="234"/>
                  </a:lnTo>
                  <a:lnTo>
                    <a:pt x="429" y="234"/>
                  </a:lnTo>
                  <a:lnTo>
                    <a:pt x="429" y="235"/>
                  </a:lnTo>
                  <a:lnTo>
                    <a:pt x="429" y="236"/>
                  </a:lnTo>
                  <a:lnTo>
                    <a:pt x="429" y="236"/>
                  </a:lnTo>
                  <a:lnTo>
                    <a:pt x="428" y="237"/>
                  </a:lnTo>
                  <a:lnTo>
                    <a:pt x="427" y="237"/>
                  </a:lnTo>
                  <a:lnTo>
                    <a:pt x="425" y="238"/>
                  </a:lnTo>
                  <a:lnTo>
                    <a:pt x="416" y="241"/>
                  </a:lnTo>
                  <a:lnTo>
                    <a:pt x="415" y="241"/>
                  </a:lnTo>
                  <a:lnTo>
                    <a:pt x="414" y="241"/>
                  </a:lnTo>
                  <a:lnTo>
                    <a:pt x="413" y="240"/>
                  </a:lnTo>
                  <a:lnTo>
                    <a:pt x="412" y="240"/>
                  </a:lnTo>
                  <a:lnTo>
                    <a:pt x="412" y="240"/>
                  </a:lnTo>
                  <a:lnTo>
                    <a:pt x="411" y="241"/>
                  </a:lnTo>
                  <a:lnTo>
                    <a:pt x="409" y="243"/>
                  </a:lnTo>
                  <a:lnTo>
                    <a:pt x="408" y="243"/>
                  </a:lnTo>
                  <a:lnTo>
                    <a:pt x="407" y="244"/>
                  </a:lnTo>
                  <a:lnTo>
                    <a:pt x="406" y="245"/>
                  </a:lnTo>
                  <a:lnTo>
                    <a:pt x="405" y="247"/>
                  </a:lnTo>
                  <a:lnTo>
                    <a:pt x="404" y="252"/>
                  </a:lnTo>
                  <a:lnTo>
                    <a:pt x="403" y="253"/>
                  </a:lnTo>
                  <a:lnTo>
                    <a:pt x="402" y="253"/>
                  </a:lnTo>
                  <a:lnTo>
                    <a:pt x="398" y="255"/>
                  </a:lnTo>
                  <a:lnTo>
                    <a:pt x="397" y="255"/>
                  </a:lnTo>
                  <a:lnTo>
                    <a:pt x="397" y="255"/>
                  </a:lnTo>
                  <a:lnTo>
                    <a:pt x="396" y="253"/>
                  </a:lnTo>
                  <a:lnTo>
                    <a:pt x="395" y="253"/>
                  </a:lnTo>
                  <a:lnTo>
                    <a:pt x="395" y="253"/>
                  </a:lnTo>
                  <a:lnTo>
                    <a:pt x="394" y="255"/>
                  </a:lnTo>
                  <a:lnTo>
                    <a:pt x="393" y="258"/>
                  </a:lnTo>
                  <a:lnTo>
                    <a:pt x="392" y="259"/>
                  </a:lnTo>
                  <a:lnTo>
                    <a:pt x="391" y="260"/>
                  </a:lnTo>
                  <a:lnTo>
                    <a:pt x="391" y="260"/>
                  </a:lnTo>
                  <a:lnTo>
                    <a:pt x="390" y="260"/>
                  </a:lnTo>
                  <a:lnTo>
                    <a:pt x="389" y="261"/>
                  </a:lnTo>
                  <a:lnTo>
                    <a:pt x="389" y="261"/>
                  </a:lnTo>
                  <a:lnTo>
                    <a:pt x="388" y="262"/>
                  </a:lnTo>
                  <a:lnTo>
                    <a:pt x="387" y="262"/>
                  </a:lnTo>
                  <a:lnTo>
                    <a:pt x="387" y="262"/>
                  </a:lnTo>
                  <a:lnTo>
                    <a:pt x="387" y="262"/>
                  </a:lnTo>
                  <a:lnTo>
                    <a:pt x="386" y="262"/>
                  </a:lnTo>
                  <a:lnTo>
                    <a:pt x="385" y="262"/>
                  </a:lnTo>
                  <a:lnTo>
                    <a:pt x="385" y="262"/>
                  </a:lnTo>
                  <a:lnTo>
                    <a:pt x="384" y="262"/>
                  </a:lnTo>
                  <a:lnTo>
                    <a:pt x="384" y="262"/>
                  </a:lnTo>
                  <a:lnTo>
                    <a:pt x="383" y="262"/>
                  </a:lnTo>
                  <a:lnTo>
                    <a:pt x="383" y="262"/>
                  </a:lnTo>
                  <a:lnTo>
                    <a:pt x="379" y="260"/>
                  </a:lnTo>
                  <a:lnTo>
                    <a:pt x="378" y="260"/>
                  </a:lnTo>
                  <a:lnTo>
                    <a:pt x="378" y="260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77" y="261"/>
                  </a:lnTo>
                  <a:lnTo>
                    <a:pt x="378" y="261"/>
                  </a:lnTo>
                  <a:lnTo>
                    <a:pt x="381" y="264"/>
                  </a:lnTo>
                  <a:lnTo>
                    <a:pt x="383" y="265"/>
                  </a:lnTo>
                  <a:lnTo>
                    <a:pt x="384" y="266"/>
                  </a:lnTo>
                  <a:lnTo>
                    <a:pt x="385" y="265"/>
                  </a:lnTo>
                  <a:lnTo>
                    <a:pt x="386" y="265"/>
                  </a:lnTo>
                  <a:lnTo>
                    <a:pt x="387" y="265"/>
                  </a:lnTo>
                  <a:lnTo>
                    <a:pt x="387" y="265"/>
                  </a:lnTo>
                  <a:lnTo>
                    <a:pt x="388" y="265"/>
                  </a:lnTo>
                  <a:lnTo>
                    <a:pt x="388" y="266"/>
                  </a:lnTo>
                  <a:lnTo>
                    <a:pt x="390" y="267"/>
                  </a:lnTo>
                  <a:lnTo>
                    <a:pt x="390" y="268"/>
                  </a:lnTo>
                  <a:lnTo>
                    <a:pt x="391" y="269"/>
                  </a:lnTo>
                  <a:lnTo>
                    <a:pt x="393" y="270"/>
                  </a:lnTo>
                  <a:lnTo>
                    <a:pt x="394" y="270"/>
                  </a:lnTo>
                  <a:lnTo>
                    <a:pt x="394" y="271"/>
                  </a:lnTo>
                  <a:lnTo>
                    <a:pt x="396" y="272"/>
                  </a:lnTo>
                  <a:lnTo>
                    <a:pt x="397" y="274"/>
                  </a:lnTo>
                  <a:lnTo>
                    <a:pt x="398" y="275"/>
                  </a:lnTo>
                  <a:lnTo>
                    <a:pt x="399" y="275"/>
                  </a:lnTo>
                  <a:lnTo>
                    <a:pt x="400" y="276"/>
                  </a:lnTo>
                  <a:lnTo>
                    <a:pt x="400" y="277"/>
                  </a:lnTo>
                  <a:lnTo>
                    <a:pt x="400" y="280"/>
                  </a:lnTo>
                  <a:lnTo>
                    <a:pt x="401" y="281"/>
                  </a:lnTo>
                  <a:lnTo>
                    <a:pt x="402" y="283"/>
                  </a:lnTo>
                  <a:lnTo>
                    <a:pt x="403" y="289"/>
                  </a:lnTo>
                  <a:lnTo>
                    <a:pt x="403" y="290"/>
                  </a:lnTo>
                  <a:lnTo>
                    <a:pt x="402" y="291"/>
                  </a:lnTo>
                  <a:lnTo>
                    <a:pt x="402" y="292"/>
                  </a:lnTo>
                  <a:lnTo>
                    <a:pt x="401" y="292"/>
                  </a:lnTo>
                  <a:lnTo>
                    <a:pt x="401" y="293"/>
                  </a:lnTo>
                  <a:lnTo>
                    <a:pt x="397" y="296"/>
                  </a:lnTo>
                  <a:lnTo>
                    <a:pt x="396" y="298"/>
                  </a:lnTo>
                  <a:lnTo>
                    <a:pt x="395" y="298"/>
                  </a:lnTo>
                  <a:lnTo>
                    <a:pt x="396" y="300"/>
                  </a:lnTo>
                  <a:lnTo>
                    <a:pt x="395" y="301"/>
                  </a:lnTo>
                  <a:lnTo>
                    <a:pt x="395" y="302"/>
                  </a:lnTo>
                  <a:lnTo>
                    <a:pt x="395" y="303"/>
                  </a:lnTo>
                  <a:lnTo>
                    <a:pt x="394" y="303"/>
                  </a:lnTo>
                  <a:lnTo>
                    <a:pt x="393" y="304"/>
                  </a:lnTo>
                  <a:lnTo>
                    <a:pt x="392" y="304"/>
                  </a:lnTo>
                  <a:lnTo>
                    <a:pt x="390" y="305"/>
                  </a:lnTo>
                  <a:lnTo>
                    <a:pt x="388" y="306"/>
                  </a:lnTo>
                  <a:lnTo>
                    <a:pt x="388" y="307"/>
                  </a:lnTo>
                  <a:lnTo>
                    <a:pt x="384" y="307"/>
                  </a:lnTo>
                  <a:lnTo>
                    <a:pt x="383" y="307"/>
                  </a:lnTo>
                  <a:lnTo>
                    <a:pt x="383" y="307"/>
                  </a:lnTo>
                  <a:lnTo>
                    <a:pt x="383" y="306"/>
                  </a:lnTo>
                  <a:lnTo>
                    <a:pt x="381" y="304"/>
                  </a:lnTo>
                  <a:lnTo>
                    <a:pt x="380" y="303"/>
                  </a:lnTo>
                  <a:lnTo>
                    <a:pt x="378" y="302"/>
                  </a:lnTo>
                  <a:lnTo>
                    <a:pt x="377" y="301"/>
                  </a:lnTo>
                  <a:lnTo>
                    <a:pt x="374" y="299"/>
                  </a:lnTo>
                  <a:lnTo>
                    <a:pt x="374" y="299"/>
                  </a:lnTo>
                  <a:lnTo>
                    <a:pt x="373" y="298"/>
                  </a:lnTo>
                  <a:lnTo>
                    <a:pt x="372" y="298"/>
                  </a:lnTo>
                  <a:lnTo>
                    <a:pt x="372" y="298"/>
                  </a:lnTo>
                  <a:lnTo>
                    <a:pt x="371" y="296"/>
                  </a:lnTo>
                  <a:lnTo>
                    <a:pt x="371" y="295"/>
                  </a:lnTo>
                  <a:lnTo>
                    <a:pt x="371" y="295"/>
                  </a:lnTo>
                  <a:lnTo>
                    <a:pt x="370" y="295"/>
                  </a:lnTo>
                  <a:lnTo>
                    <a:pt x="370" y="295"/>
                  </a:lnTo>
                  <a:lnTo>
                    <a:pt x="369" y="295"/>
                  </a:lnTo>
                  <a:lnTo>
                    <a:pt x="369" y="295"/>
                  </a:lnTo>
                  <a:lnTo>
                    <a:pt x="368" y="298"/>
                  </a:lnTo>
                  <a:lnTo>
                    <a:pt x="367" y="298"/>
                  </a:lnTo>
                  <a:lnTo>
                    <a:pt x="365" y="300"/>
                  </a:lnTo>
                  <a:lnTo>
                    <a:pt x="364" y="300"/>
                  </a:lnTo>
                  <a:lnTo>
                    <a:pt x="364" y="300"/>
                  </a:lnTo>
                  <a:lnTo>
                    <a:pt x="364" y="301"/>
                  </a:lnTo>
                  <a:lnTo>
                    <a:pt x="365" y="301"/>
                  </a:lnTo>
                  <a:lnTo>
                    <a:pt x="365" y="301"/>
                  </a:lnTo>
                  <a:lnTo>
                    <a:pt x="366" y="301"/>
                  </a:lnTo>
                  <a:lnTo>
                    <a:pt x="367" y="301"/>
                  </a:lnTo>
                  <a:lnTo>
                    <a:pt x="367" y="301"/>
                  </a:lnTo>
                  <a:lnTo>
                    <a:pt x="367" y="301"/>
                  </a:lnTo>
                  <a:lnTo>
                    <a:pt x="367" y="302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369" y="305"/>
                  </a:lnTo>
                  <a:lnTo>
                    <a:pt x="370" y="305"/>
                  </a:lnTo>
                  <a:lnTo>
                    <a:pt x="370" y="305"/>
                  </a:lnTo>
                  <a:lnTo>
                    <a:pt x="370" y="305"/>
                  </a:lnTo>
                  <a:lnTo>
                    <a:pt x="370" y="305"/>
                  </a:lnTo>
                  <a:lnTo>
                    <a:pt x="370" y="306"/>
                  </a:lnTo>
                  <a:lnTo>
                    <a:pt x="371" y="308"/>
                  </a:lnTo>
                  <a:lnTo>
                    <a:pt x="371" y="310"/>
                  </a:lnTo>
                  <a:lnTo>
                    <a:pt x="370" y="311"/>
                  </a:lnTo>
                  <a:lnTo>
                    <a:pt x="366" y="317"/>
                  </a:lnTo>
                  <a:lnTo>
                    <a:pt x="364" y="320"/>
                  </a:lnTo>
                  <a:lnTo>
                    <a:pt x="364" y="321"/>
                  </a:lnTo>
                  <a:lnTo>
                    <a:pt x="364" y="322"/>
                  </a:lnTo>
                  <a:lnTo>
                    <a:pt x="365" y="322"/>
                  </a:lnTo>
                  <a:lnTo>
                    <a:pt x="365" y="322"/>
                  </a:lnTo>
                  <a:lnTo>
                    <a:pt x="365" y="322"/>
                  </a:lnTo>
                  <a:lnTo>
                    <a:pt x="365" y="322"/>
                  </a:lnTo>
                  <a:lnTo>
                    <a:pt x="366" y="323"/>
                  </a:lnTo>
                  <a:lnTo>
                    <a:pt x="366" y="324"/>
                  </a:lnTo>
                  <a:lnTo>
                    <a:pt x="366" y="324"/>
                  </a:lnTo>
                  <a:lnTo>
                    <a:pt x="366" y="328"/>
                  </a:lnTo>
                  <a:lnTo>
                    <a:pt x="366" y="329"/>
                  </a:lnTo>
                  <a:lnTo>
                    <a:pt x="366" y="330"/>
                  </a:lnTo>
                  <a:lnTo>
                    <a:pt x="365" y="331"/>
                  </a:lnTo>
                  <a:lnTo>
                    <a:pt x="365" y="332"/>
                  </a:lnTo>
                  <a:lnTo>
                    <a:pt x="365" y="333"/>
                  </a:lnTo>
                  <a:lnTo>
                    <a:pt x="365" y="334"/>
                  </a:lnTo>
                  <a:lnTo>
                    <a:pt x="365" y="335"/>
                  </a:lnTo>
                  <a:lnTo>
                    <a:pt x="365" y="335"/>
                  </a:lnTo>
                  <a:lnTo>
                    <a:pt x="364" y="335"/>
                  </a:lnTo>
                  <a:lnTo>
                    <a:pt x="364" y="335"/>
                  </a:lnTo>
                  <a:lnTo>
                    <a:pt x="362" y="335"/>
                  </a:lnTo>
                  <a:lnTo>
                    <a:pt x="358" y="334"/>
                  </a:lnTo>
                  <a:lnTo>
                    <a:pt x="357" y="334"/>
                  </a:lnTo>
                  <a:lnTo>
                    <a:pt x="356" y="335"/>
                  </a:lnTo>
                  <a:lnTo>
                    <a:pt x="356" y="335"/>
                  </a:lnTo>
                  <a:lnTo>
                    <a:pt x="356" y="336"/>
                  </a:lnTo>
                  <a:lnTo>
                    <a:pt x="356" y="336"/>
                  </a:lnTo>
                  <a:lnTo>
                    <a:pt x="356" y="337"/>
                  </a:lnTo>
                  <a:lnTo>
                    <a:pt x="356" y="337"/>
                  </a:lnTo>
                  <a:lnTo>
                    <a:pt x="356" y="338"/>
                  </a:lnTo>
                  <a:lnTo>
                    <a:pt x="355" y="339"/>
                  </a:lnTo>
                  <a:lnTo>
                    <a:pt x="355" y="339"/>
                  </a:lnTo>
                  <a:lnTo>
                    <a:pt x="354" y="339"/>
                  </a:lnTo>
                  <a:lnTo>
                    <a:pt x="353" y="340"/>
                  </a:lnTo>
                  <a:lnTo>
                    <a:pt x="352" y="340"/>
                  </a:lnTo>
                  <a:lnTo>
                    <a:pt x="351" y="340"/>
                  </a:lnTo>
                  <a:lnTo>
                    <a:pt x="351" y="336"/>
                  </a:lnTo>
                  <a:lnTo>
                    <a:pt x="351" y="336"/>
                  </a:lnTo>
                  <a:lnTo>
                    <a:pt x="350" y="335"/>
                  </a:lnTo>
                  <a:lnTo>
                    <a:pt x="347" y="335"/>
                  </a:lnTo>
                  <a:lnTo>
                    <a:pt x="347" y="335"/>
                  </a:lnTo>
                  <a:lnTo>
                    <a:pt x="346" y="335"/>
                  </a:lnTo>
                  <a:lnTo>
                    <a:pt x="346" y="336"/>
                  </a:lnTo>
                  <a:lnTo>
                    <a:pt x="346" y="336"/>
                  </a:lnTo>
                  <a:lnTo>
                    <a:pt x="346" y="337"/>
                  </a:lnTo>
                  <a:lnTo>
                    <a:pt x="346" y="337"/>
                  </a:lnTo>
                  <a:lnTo>
                    <a:pt x="346" y="337"/>
                  </a:lnTo>
                  <a:lnTo>
                    <a:pt x="345" y="338"/>
                  </a:lnTo>
                  <a:lnTo>
                    <a:pt x="343" y="338"/>
                  </a:lnTo>
                  <a:lnTo>
                    <a:pt x="343" y="338"/>
                  </a:lnTo>
                  <a:lnTo>
                    <a:pt x="342" y="337"/>
                  </a:lnTo>
                  <a:lnTo>
                    <a:pt x="342" y="336"/>
                  </a:lnTo>
                  <a:lnTo>
                    <a:pt x="341" y="334"/>
                  </a:lnTo>
                  <a:lnTo>
                    <a:pt x="341" y="333"/>
                  </a:lnTo>
                  <a:lnTo>
                    <a:pt x="341" y="333"/>
                  </a:lnTo>
                  <a:lnTo>
                    <a:pt x="341" y="333"/>
                  </a:lnTo>
                  <a:lnTo>
                    <a:pt x="342" y="333"/>
                  </a:lnTo>
                  <a:lnTo>
                    <a:pt x="342" y="332"/>
                  </a:lnTo>
                  <a:lnTo>
                    <a:pt x="342" y="332"/>
                  </a:lnTo>
                  <a:lnTo>
                    <a:pt x="347" y="329"/>
                  </a:lnTo>
                  <a:lnTo>
                    <a:pt x="347" y="329"/>
                  </a:lnTo>
                  <a:lnTo>
                    <a:pt x="347" y="329"/>
                  </a:lnTo>
                  <a:lnTo>
                    <a:pt x="348" y="327"/>
                  </a:lnTo>
                  <a:lnTo>
                    <a:pt x="347" y="327"/>
                  </a:lnTo>
                  <a:lnTo>
                    <a:pt x="347" y="327"/>
                  </a:lnTo>
                  <a:lnTo>
                    <a:pt x="346" y="327"/>
                  </a:lnTo>
                  <a:lnTo>
                    <a:pt x="346" y="327"/>
                  </a:lnTo>
                  <a:lnTo>
                    <a:pt x="345" y="327"/>
                  </a:lnTo>
                  <a:lnTo>
                    <a:pt x="345" y="327"/>
                  </a:lnTo>
                  <a:lnTo>
                    <a:pt x="344" y="327"/>
                  </a:lnTo>
                  <a:lnTo>
                    <a:pt x="344" y="326"/>
                  </a:lnTo>
                  <a:lnTo>
                    <a:pt x="344" y="326"/>
                  </a:lnTo>
                  <a:lnTo>
                    <a:pt x="344" y="325"/>
                  </a:lnTo>
                  <a:lnTo>
                    <a:pt x="344" y="324"/>
                  </a:lnTo>
                  <a:lnTo>
                    <a:pt x="344" y="323"/>
                  </a:lnTo>
                  <a:lnTo>
                    <a:pt x="343" y="323"/>
                  </a:lnTo>
                  <a:lnTo>
                    <a:pt x="343" y="323"/>
                  </a:lnTo>
                  <a:lnTo>
                    <a:pt x="342" y="324"/>
                  </a:lnTo>
                  <a:lnTo>
                    <a:pt x="340" y="326"/>
                  </a:lnTo>
                  <a:lnTo>
                    <a:pt x="339" y="326"/>
                  </a:lnTo>
                  <a:lnTo>
                    <a:pt x="338" y="327"/>
                  </a:lnTo>
                  <a:lnTo>
                    <a:pt x="338" y="326"/>
                  </a:lnTo>
                  <a:lnTo>
                    <a:pt x="337" y="326"/>
                  </a:lnTo>
                  <a:lnTo>
                    <a:pt x="337" y="326"/>
                  </a:lnTo>
                  <a:lnTo>
                    <a:pt x="336" y="326"/>
                  </a:lnTo>
                  <a:lnTo>
                    <a:pt x="336" y="327"/>
                  </a:lnTo>
                  <a:lnTo>
                    <a:pt x="335" y="329"/>
                  </a:lnTo>
                  <a:lnTo>
                    <a:pt x="335" y="329"/>
                  </a:lnTo>
                  <a:lnTo>
                    <a:pt x="335" y="330"/>
                  </a:lnTo>
                  <a:lnTo>
                    <a:pt x="334" y="329"/>
                  </a:lnTo>
                  <a:lnTo>
                    <a:pt x="333" y="329"/>
                  </a:lnTo>
                  <a:lnTo>
                    <a:pt x="332" y="329"/>
                  </a:lnTo>
                  <a:lnTo>
                    <a:pt x="332" y="329"/>
                  </a:lnTo>
                  <a:lnTo>
                    <a:pt x="331" y="330"/>
                  </a:lnTo>
                  <a:lnTo>
                    <a:pt x="331" y="330"/>
                  </a:lnTo>
                  <a:lnTo>
                    <a:pt x="331" y="330"/>
                  </a:lnTo>
                  <a:lnTo>
                    <a:pt x="331" y="331"/>
                  </a:lnTo>
                  <a:lnTo>
                    <a:pt x="331" y="331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3" y="333"/>
                  </a:lnTo>
                  <a:lnTo>
                    <a:pt x="334" y="333"/>
                  </a:lnTo>
                  <a:lnTo>
                    <a:pt x="334" y="334"/>
                  </a:lnTo>
                  <a:lnTo>
                    <a:pt x="335" y="335"/>
                  </a:lnTo>
                  <a:lnTo>
                    <a:pt x="335" y="335"/>
                  </a:lnTo>
                  <a:lnTo>
                    <a:pt x="335" y="338"/>
                  </a:lnTo>
                  <a:lnTo>
                    <a:pt x="335" y="339"/>
                  </a:lnTo>
                  <a:lnTo>
                    <a:pt x="332" y="340"/>
                  </a:lnTo>
                  <a:lnTo>
                    <a:pt x="330" y="341"/>
                  </a:lnTo>
                  <a:lnTo>
                    <a:pt x="329" y="341"/>
                  </a:lnTo>
                  <a:lnTo>
                    <a:pt x="327" y="340"/>
                  </a:lnTo>
                  <a:lnTo>
                    <a:pt x="327" y="341"/>
                  </a:lnTo>
                  <a:lnTo>
                    <a:pt x="326" y="341"/>
                  </a:lnTo>
                  <a:lnTo>
                    <a:pt x="326" y="341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3" y="341"/>
                  </a:lnTo>
                  <a:lnTo>
                    <a:pt x="323" y="341"/>
                  </a:lnTo>
                  <a:lnTo>
                    <a:pt x="322" y="342"/>
                  </a:lnTo>
                  <a:lnTo>
                    <a:pt x="322" y="34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067301" y="5037175"/>
              <a:ext cx="101934" cy="156456"/>
            </a:xfrm>
            <a:custGeom>
              <a:avLst/>
              <a:gdLst>
                <a:gd name="T0" fmla="*/ 27 w 43"/>
                <a:gd name="T1" fmla="*/ 65 h 66"/>
                <a:gd name="T2" fmla="*/ 24 w 43"/>
                <a:gd name="T3" fmla="*/ 62 h 66"/>
                <a:gd name="T4" fmla="*/ 22 w 43"/>
                <a:gd name="T5" fmla="*/ 57 h 66"/>
                <a:gd name="T6" fmla="*/ 16 w 43"/>
                <a:gd name="T7" fmla="*/ 52 h 66"/>
                <a:gd name="T8" fmla="*/ 19 w 43"/>
                <a:gd name="T9" fmla="*/ 47 h 66"/>
                <a:gd name="T10" fmla="*/ 14 w 43"/>
                <a:gd name="T11" fmla="*/ 32 h 66"/>
                <a:gd name="T12" fmla="*/ 10 w 43"/>
                <a:gd name="T13" fmla="*/ 31 h 66"/>
                <a:gd name="T14" fmla="*/ 11 w 43"/>
                <a:gd name="T15" fmla="*/ 28 h 66"/>
                <a:gd name="T16" fmla="*/ 14 w 43"/>
                <a:gd name="T17" fmla="*/ 27 h 66"/>
                <a:gd name="T18" fmla="*/ 19 w 43"/>
                <a:gd name="T19" fmla="*/ 30 h 66"/>
                <a:gd name="T20" fmla="*/ 19 w 43"/>
                <a:gd name="T21" fmla="*/ 30 h 66"/>
                <a:gd name="T22" fmla="*/ 13 w 43"/>
                <a:gd name="T23" fmla="*/ 26 h 66"/>
                <a:gd name="T24" fmla="*/ 11 w 43"/>
                <a:gd name="T25" fmla="*/ 25 h 66"/>
                <a:gd name="T26" fmla="*/ 7 w 43"/>
                <a:gd name="T27" fmla="*/ 24 h 66"/>
                <a:gd name="T28" fmla="*/ 10 w 43"/>
                <a:gd name="T29" fmla="*/ 21 h 66"/>
                <a:gd name="T30" fmla="*/ 12 w 43"/>
                <a:gd name="T31" fmla="*/ 19 h 66"/>
                <a:gd name="T32" fmla="*/ 7 w 43"/>
                <a:gd name="T33" fmla="*/ 21 h 66"/>
                <a:gd name="T34" fmla="*/ 4 w 43"/>
                <a:gd name="T35" fmla="*/ 16 h 66"/>
                <a:gd name="T36" fmla="*/ 4 w 43"/>
                <a:gd name="T37" fmla="*/ 13 h 66"/>
                <a:gd name="T38" fmla="*/ 7 w 43"/>
                <a:gd name="T39" fmla="*/ 10 h 66"/>
                <a:gd name="T40" fmla="*/ 7 w 43"/>
                <a:gd name="T41" fmla="*/ 9 h 66"/>
                <a:gd name="T42" fmla="*/ 3 w 43"/>
                <a:gd name="T43" fmla="*/ 12 h 66"/>
                <a:gd name="T44" fmla="*/ 0 w 43"/>
                <a:gd name="T45" fmla="*/ 7 h 66"/>
                <a:gd name="T46" fmla="*/ 0 w 43"/>
                <a:gd name="T47" fmla="*/ 4 h 66"/>
                <a:gd name="T48" fmla="*/ 7 w 43"/>
                <a:gd name="T49" fmla="*/ 3 h 66"/>
                <a:gd name="T50" fmla="*/ 9 w 43"/>
                <a:gd name="T51" fmla="*/ 0 h 66"/>
                <a:gd name="T52" fmla="*/ 10 w 43"/>
                <a:gd name="T53" fmla="*/ 1 h 66"/>
                <a:gd name="T54" fmla="*/ 12 w 43"/>
                <a:gd name="T55" fmla="*/ 3 h 66"/>
                <a:gd name="T56" fmla="*/ 15 w 43"/>
                <a:gd name="T57" fmla="*/ 4 h 66"/>
                <a:gd name="T58" fmla="*/ 17 w 43"/>
                <a:gd name="T59" fmla="*/ 11 h 66"/>
                <a:gd name="T60" fmla="*/ 22 w 43"/>
                <a:gd name="T61" fmla="*/ 12 h 66"/>
                <a:gd name="T62" fmla="*/ 30 w 43"/>
                <a:gd name="T63" fmla="*/ 11 h 66"/>
                <a:gd name="T64" fmla="*/ 33 w 43"/>
                <a:gd name="T65" fmla="*/ 10 h 66"/>
                <a:gd name="T66" fmla="*/ 38 w 43"/>
                <a:gd name="T67" fmla="*/ 11 h 66"/>
                <a:gd name="T68" fmla="*/ 39 w 43"/>
                <a:gd name="T69" fmla="*/ 18 h 66"/>
                <a:gd name="T70" fmla="*/ 38 w 43"/>
                <a:gd name="T71" fmla="*/ 23 h 66"/>
                <a:gd name="T72" fmla="*/ 39 w 43"/>
                <a:gd name="T73" fmla="*/ 26 h 66"/>
                <a:gd name="T74" fmla="*/ 39 w 43"/>
                <a:gd name="T75" fmla="*/ 29 h 66"/>
                <a:gd name="T76" fmla="*/ 42 w 43"/>
                <a:gd name="T77" fmla="*/ 32 h 66"/>
                <a:gd name="T78" fmla="*/ 43 w 43"/>
                <a:gd name="T79" fmla="*/ 37 h 66"/>
                <a:gd name="T80" fmla="*/ 39 w 43"/>
                <a:gd name="T81" fmla="*/ 39 h 66"/>
                <a:gd name="T82" fmla="*/ 38 w 43"/>
                <a:gd name="T83" fmla="*/ 40 h 66"/>
                <a:gd name="T84" fmla="*/ 41 w 43"/>
                <a:gd name="T85" fmla="*/ 43 h 66"/>
                <a:gd name="T86" fmla="*/ 42 w 43"/>
                <a:gd name="T87" fmla="*/ 45 h 66"/>
                <a:gd name="T88" fmla="*/ 40 w 43"/>
                <a:gd name="T89" fmla="*/ 50 h 66"/>
                <a:gd name="T90" fmla="*/ 40 w 43"/>
                <a:gd name="T91" fmla="*/ 55 h 66"/>
                <a:gd name="T92" fmla="*/ 39 w 43"/>
                <a:gd name="T93" fmla="*/ 58 h 66"/>
                <a:gd name="T94" fmla="*/ 38 w 43"/>
                <a:gd name="T95" fmla="*/ 61 h 66"/>
                <a:gd name="T96" fmla="*/ 34 w 43"/>
                <a:gd name="T9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" h="66">
                  <a:moveTo>
                    <a:pt x="32" y="63"/>
                  </a:moveTo>
                  <a:lnTo>
                    <a:pt x="30" y="65"/>
                  </a:lnTo>
                  <a:lnTo>
                    <a:pt x="28" y="66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59"/>
                  </a:lnTo>
                  <a:lnTo>
                    <a:pt x="24" y="58"/>
                  </a:lnTo>
                  <a:lnTo>
                    <a:pt x="23" y="58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0" y="53"/>
                  </a:lnTo>
                  <a:lnTo>
                    <a:pt x="19" y="53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7" y="49"/>
                  </a:lnTo>
                  <a:lnTo>
                    <a:pt x="17" y="48"/>
                  </a:lnTo>
                  <a:lnTo>
                    <a:pt x="19" y="47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8" y="46"/>
                  </a:lnTo>
                  <a:lnTo>
                    <a:pt x="14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4" y="27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2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8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8" y="40"/>
                  </a:lnTo>
                  <a:lnTo>
                    <a:pt x="39" y="40"/>
                  </a:lnTo>
                  <a:lnTo>
                    <a:pt x="39" y="41"/>
                  </a:lnTo>
                  <a:lnTo>
                    <a:pt x="41" y="42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50"/>
                  </a:lnTo>
                  <a:lnTo>
                    <a:pt x="40" y="51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39" y="58"/>
                  </a:lnTo>
                  <a:lnTo>
                    <a:pt x="39" y="59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8" y="61"/>
                  </a:lnTo>
                  <a:lnTo>
                    <a:pt x="37" y="62"/>
                  </a:lnTo>
                  <a:lnTo>
                    <a:pt x="36" y="63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2" y="63"/>
                  </a:lnTo>
                  <a:lnTo>
                    <a:pt x="32" y="6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64727" y="6532991"/>
              <a:ext cx="45041" cy="87710"/>
            </a:xfrm>
            <a:custGeom>
              <a:avLst/>
              <a:gdLst>
                <a:gd name="T0" fmla="*/ 19 w 19"/>
                <a:gd name="T1" fmla="*/ 17 h 37"/>
                <a:gd name="T2" fmla="*/ 19 w 19"/>
                <a:gd name="T3" fmla="*/ 23 h 37"/>
                <a:gd name="T4" fmla="*/ 16 w 19"/>
                <a:gd name="T5" fmla="*/ 30 h 37"/>
                <a:gd name="T6" fmla="*/ 17 w 19"/>
                <a:gd name="T7" fmla="*/ 31 h 37"/>
                <a:gd name="T8" fmla="*/ 18 w 19"/>
                <a:gd name="T9" fmla="*/ 32 h 37"/>
                <a:gd name="T10" fmla="*/ 17 w 19"/>
                <a:gd name="T11" fmla="*/ 33 h 37"/>
                <a:gd name="T12" fmla="*/ 15 w 19"/>
                <a:gd name="T13" fmla="*/ 32 h 37"/>
                <a:gd name="T14" fmla="*/ 14 w 19"/>
                <a:gd name="T15" fmla="*/ 34 h 37"/>
                <a:gd name="T16" fmla="*/ 11 w 19"/>
                <a:gd name="T17" fmla="*/ 36 h 37"/>
                <a:gd name="T18" fmla="*/ 11 w 19"/>
                <a:gd name="T19" fmla="*/ 34 h 37"/>
                <a:gd name="T20" fmla="*/ 11 w 19"/>
                <a:gd name="T21" fmla="*/ 31 h 37"/>
                <a:gd name="T22" fmla="*/ 9 w 19"/>
                <a:gd name="T23" fmla="*/ 30 h 37"/>
                <a:gd name="T24" fmla="*/ 9 w 19"/>
                <a:gd name="T25" fmla="*/ 28 h 37"/>
                <a:gd name="T26" fmla="*/ 9 w 19"/>
                <a:gd name="T27" fmla="*/ 27 h 37"/>
                <a:gd name="T28" fmla="*/ 8 w 19"/>
                <a:gd name="T29" fmla="*/ 26 h 37"/>
                <a:gd name="T30" fmla="*/ 8 w 19"/>
                <a:gd name="T31" fmla="*/ 24 h 37"/>
                <a:gd name="T32" fmla="*/ 7 w 19"/>
                <a:gd name="T33" fmla="*/ 24 h 37"/>
                <a:gd name="T34" fmla="*/ 5 w 19"/>
                <a:gd name="T35" fmla="*/ 20 h 37"/>
                <a:gd name="T36" fmla="*/ 3 w 19"/>
                <a:gd name="T37" fmla="*/ 17 h 37"/>
                <a:gd name="T38" fmla="*/ 1 w 19"/>
                <a:gd name="T39" fmla="*/ 16 h 37"/>
                <a:gd name="T40" fmla="*/ 0 w 19"/>
                <a:gd name="T41" fmla="*/ 9 h 37"/>
                <a:gd name="T42" fmla="*/ 2 w 19"/>
                <a:gd name="T43" fmla="*/ 4 h 37"/>
                <a:gd name="T44" fmla="*/ 4 w 19"/>
                <a:gd name="T45" fmla="*/ 4 h 37"/>
                <a:gd name="T46" fmla="*/ 5 w 19"/>
                <a:gd name="T47" fmla="*/ 4 h 37"/>
                <a:gd name="T48" fmla="*/ 6 w 19"/>
                <a:gd name="T49" fmla="*/ 3 h 37"/>
                <a:gd name="T50" fmla="*/ 8 w 19"/>
                <a:gd name="T51" fmla="*/ 2 h 37"/>
                <a:gd name="T52" fmla="*/ 10 w 19"/>
                <a:gd name="T53" fmla="*/ 1 h 37"/>
                <a:gd name="T54" fmla="*/ 12 w 19"/>
                <a:gd name="T55" fmla="*/ 1 h 37"/>
                <a:gd name="T56" fmla="*/ 15 w 19"/>
                <a:gd name="T57" fmla="*/ 3 h 37"/>
                <a:gd name="T58" fmla="*/ 16 w 19"/>
                <a:gd name="T59" fmla="*/ 6 h 37"/>
                <a:gd name="T60" fmla="*/ 16 w 19"/>
                <a:gd name="T61" fmla="*/ 10 h 37"/>
                <a:gd name="T62" fmla="*/ 18 w 19"/>
                <a:gd name="T63" fmla="*/ 13 h 37"/>
                <a:gd name="T64" fmla="*/ 19 w 19"/>
                <a:gd name="T65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37">
                  <a:moveTo>
                    <a:pt x="19" y="16"/>
                  </a:moveTo>
                  <a:lnTo>
                    <a:pt x="19" y="17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3"/>
                  </a:lnTo>
                  <a:lnTo>
                    <a:pt x="16" y="33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4" y="34"/>
                  </a:lnTo>
                  <a:lnTo>
                    <a:pt x="13" y="37"/>
                  </a:lnTo>
                  <a:lnTo>
                    <a:pt x="11" y="36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7" y="24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021000" y="2640556"/>
              <a:ext cx="955330" cy="493073"/>
            </a:xfrm>
            <a:custGeom>
              <a:avLst/>
              <a:gdLst>
                <a:gd name="T0" fmla="*/ 398 w 403"/>
                <a:gd name="T1" fmla="*/ 115 h 208"/>
                <a:gd name="T2" fmla="*/ 385 w 403"/>
                <a:gd name="T3" fmla="*/ 123 h 208"/>
                <a:gd name="T4" fmla="*/ 371 w 403"/>
                <a:gd name="T5" fmla="*/ 134 h 208"/>
                <a:gd name="T6" fmla="*/ 370 w 403"/>
                <a:gd name="T7" fmla="*/ 147 h 208"/>
                <a:gd name="T8" fmla="*/ 388 w 403"/>
                <a:gd name="T9" fmla="*/ 173 h 208"/>
                <a:gd name="T10" fmla="*/ 379 w 403"/>
                <a:gd name="T11" fmla="*/ 174 h 208"/>
                <a:gd name="T12" fmla="*/ 361 w 403"/>
                <a:gd name="T13" fmla="*/ 156 h 208"/>
                <a:gd name="T14" fmla="*/ 349 w 403"/>
                <a:gd name="T15" fmla="*/ 156 h 208"/>
                <a:gd name="T16" fmla="*/ 305 w 403"/>
                <a:gd name="T17" fmla="*/ 176 h 208"/>
                <a:gd name="T18" fmla="*/ 281 w 403"/>
                <a:gd name="T19" fmla="*/ 192 h 208"/>
                <a:gd name="T20" fmla="*/ 258 w 403"/>
                <a:gd name="T21" fmla="*/ 208 h 208"/>
                <a:gd name="T22" fmla="*/ 253 w 403"/>
                <a:gd name="T23" fmla="*/ 194 h 208"/>
                <a:gd name="T24" fmla="*/ 255 w 403"/>
                <a:gd name="T25" fmla="*/ 184 h 208"/>
                <a:gd name="T26" fmla="*/ 257 w 403"/>
                <a:gd name="T27" fmla="*/ 178 h 208"/>
                <a:gd name="T28" fmla="*/ 273 w 403"/>
                <a:gd name="T29" fmla="*/ 164 h 208"/>
                <a:gd name="T30" fmla="*/ 296 w 403"/>
                <a:gd name="T31" fmla="*/ 161 h 208"/>
                <a:gd name="T32" fmla="*/ 304 w 403"/>
                <a:gd name="T33" fmla="*/ 159 h 208"/>
                <a:gd name="T34" fmla="*/ 309 w 403"/>
                <a:gd name="T35" fmla="*/ 155 h 208"/>
                <a:gd name="T36" fmla="*/ 305 w 403"/>
                <a:gd name="T37" fmla="*/ 149 h 208"/>
                <a:gd name="T38" fmla="*/ 300 w 403"/>
                <a:gd name="T39" fmla="*/ 147 h 208"/>
                <a:gd name="T40" fmla="*/ 294 w 403"/>
                <a:gd name="T41" fmla="*/ 136 h 208"/>
                <a:gd name="T42" fmla="*/ 307 w 403"/>
                <a:gd name="T43" fmla="*/ 109 h 208"/>
                <a:gd name="T44" fmla="*/ 263 w 403"/>
                <a:gd name="T45" fmla="*/ 117 h 208"/>
                <a:gd name="T46" fmla="*/ 204 w 403"/>
                <a:gd name="T47" fmla="*/ 137 h 208"/>
                <a:gd name="T48" fmla="*/ 186 w 403"/>
                <a:gd name="T49" fmla="*/ 134 h 208"/>
                <a:gd name="T50" fmla="*/ 168 w 403"/>
                <a:gd name="T51" fmla="*/ 157 h 208"/>
                <a:gd name="T52" fmla="*/ 148 w 403"/>
                <a:gd name="T53" fmla="*/ 181 h 208"/>
                <a:gd name="T54" fmla="*/ 99 w 403"/>
                <a:gd name="T55" fmla="*/ 185 h 208"/>
                <a:gd name="T56" fmla="*/ 76 w 403"/>
                <a:gd name="T57" fmla="*/ 179 h 208"/>
                <a:gd name="T58" fmla="*/ 38 w 403"/>
                <a:gd name="T59" fmla="*/ 188 h 208"/>
                <a:gd name="T60" fmla="*/ 31 w 403"/>
                <a:gd name="T61" fmla="*/ 168 h 208"/>
                <a:gd name="T62" fmla="*/ 25 w 403"/>
                <a:gd name="T63" fmla="*/ 149 h 208"/>
                <a:gd name="T64" fmla="*/ 5 w 403"/>
                <a:gd name="T65" fmla="*/ 145 h 208"/>
                <a:gd name="T66" fmla="*/ 24 w 403"/>
                <a:gd name="T67" fmla="*/ 128 h 208"/>
                <a:gd name="T68" fmla="*/ 46 w 403"/>
                <a:gd name="T69" fmla="*/ 120 h 208"/>
                <a:gd name="T70" fmla="*/ 54 w 403"/>
                <a:gd name="T71" fmla="*/ 123 h 208"/>
                <a:gd name="T72" fmla="*/ 69 w 403"/>
                <a:gd name="T73" fmla="*/ 115 h 208"/>
                <a:gd name="T74" fmla="*/ 74 w 403"/>
                <a:gd name="T75" fmla="*/ 104 h 208"/>
                <a:gd name="T76" fmla="*/ 88 w 403"/>
                <a:gd name="T77" fmla="*/ 94 h 208"/>
                <a:gd name="T78" fmla="*/ 110 w 403"/>
                <a:gd name="T79" fmla="*/ 74 h 208"/>
                <a:gd name="T80" fmla="*/ 120 w 403"/>
                <a:gd name="T81" fmla="*/ 60 h 208"/>
                <a:gd name="T82" fmla="*/ 147 w 403"/>
                <a:gd name="T83" fmla="*/ 56 h 208"/>
                <a:gd name="T84" fmla="*/ 163 w 403"/>
                <a:gd name="T85" fmla="*/ 49 h 208"/>
                <a:gd name="T86" fmla="*/ 171 w 403"/>
                <a:gd name="T87" fmla="*/ 41 h 208"/>
                <a:gd name="T88" fmla="*/ 193 w 403"/>
                <a:gd name="T89" fmla="*/ 23 h 208"/>
                <a:gd name="T90" fmla="*/ 213 w 403"/>
                <a:gd name="T91" fmla="*/ 11 h 208"/>
                <a:gd name="T92" fmla="*/ 238 w 403"/>
                <a:gd name="T93" fmla="*/ 25 h 208"/>
                <a:gd name="T94" fmla="*/ 254 w 403"/>
                <a:gd name="T95" fmla="*/ 28 h 208"/>
                <a:gd name="T96" fmla="*/ 271 w 403"/>
                <a:gd name="T97" fmla="*/ 28 h 208"/>
                <a:gd name="T98" fmla="*/ 278 w 403"/>
                <a:gd name="T99" fmla="*/ 16 h 208"/>
                <a:gd name="T100" fmla="*/ 290 w 403"/>
                <a:gd name="T101" fmla="*/ 10 h 208"/>
                <a:gd name="T102" fmla="*/ 314 w 403"/>
                <a:gd name="T103" fmla="*/ 1 h 208"/>
                <a:gd name="T104" fmla="*/ 331 w 403"/>
                <a:gd name="T105" fmla="*/ 14 h 208"/>
                <a:gd name="T106" fmla="*/ 320 w 403"/>
                <a:gd name="T107" fmla="*/ 27 h 208"/>
                <a:gd name="T108" fmla="*/ 331 w 403"/>
                <a:gd name="T109" fmla="*/ 32 h 208"/>
                <a:gd name="T110" fmla="*/ 342 w 403"/>
                <a:gd name="T111" fmla="*/ 37 h 208"/>
                <a:gd name="T112" fmla="*/ 339 w 403"/>
                <a:gd name="T113" fmla="*/ 63 h 208"/>
                <a:gd name="T114" fmla="*/ 326 w 403"/>
                <a:gd name="T115" fmla="*/ 78 h 208"/>
                <a:gd name="T116" fmla="*/ 338 w 403"/>
                <a:gd name="T117" fmla="*/ 78 h 208"/>
                <a:gd name="T118" fmla="*/ 363 w 403"/>
                <a:gd name="T119" fmla="*/ 81 h 208"/>
                <a:gd name="T120" fmla="*/ 393 w 403"/>
                <a:gd name="T121" fmla="*/ 8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3" h="208">
                  <a:moveTo>
                    <a:pt x="403" y="106"/>
                  </a:moveTo>
                  <a:lnTo>
                    <a:pt x="403" y="108"/>
                  </a:lnTo>
                  <a:lnTo>
                    <a:pt x="403" y="110"/>
                  </a:lnTo>
                  <a:lnTo>
                    <a:pt x="402" y="111"/>
                  </a:lnTo>
                  <a:lnTo>
                    <a:pt x="402" y="113"/>
                  </a:lnTo>
                  <a:lnTo>
                    <a:pt x="402" y="114"/>
                  </a:lnTo>
                  <a:lnTo>
                    <a:pt x="402" y="115"/>
                  </a:lnTo>
                  <a:lnTo>
                    <a:pt x="402" y="116"/>
                  </a:lnTo>
                  <a:lnTo>
                    <a:pt x="400" y="117"/>
                  </a:lnTo>
                  <a:lnTo>
                    <a:pt x="399" y="117"/>
                  </a:lnTo>
                  <a:lnTo>
                    <a:pt x="399" y="117"/>
                  </a:lnTo>
                  <a:lnTo>
                    <a:pt x="398" y="115"/>
                  </a:lnTo>
                  <a:lnTo>
                    <a:pt x="397" y="115"/>
                  </a:lnTo>
                  <a:lnTo>
                    <a:pt x="397" y="114"/>
                  </a:lnTo>
                  <a:lnTo>
                    <a:pt x="395" y="115"/>
                  </a:lnTo>
                  <a:lnTo>
                    <a:pt x="394" y="115"/>
                  </a:lnTo>
                  <a:lnTo>
                    <a:pt x="393" y="116"/>
                  </a:lnTo>
                  <a:lnTo>
                    <a:pt x="392" y="117"/>
                  </a:lnTo>
                  <a:lnTo>
                    <a:pt x="391" y="118"/>
                  </a:lnTo>
                  <a:lnTo>
                    <a:pt x="387" y="121"/>
                  </a:lnTo>
                  <a:lnTo>
                    <a:pt x="387" y="122"/>
                  </a:lnTo>
                  <a:lnTo>
                    <a:pt x="386" y="122"/>
                  </a:lnTo>
                  <a:lnTo>
                    <a:pt x="386" y="122"/>
                  </a:lnTo>
                  <a:lnTo>
                    <a:pt x="385" y="123"/>
                  </a:lnTo>
                  <a:lnTo>
                    <a:pt x="385" y="124"/>
                  </a:lnTo>
                  <a:lnTo>
                    <a:pt x="383" y="124"/>
                  </a:lnTo>
                  <a:lnTo>
                    <a:pt x="383" y="125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2" y="127"/>
                  </a:lnTo>
                  <a:lnTo>
                    <a:pt x="382" y="127"/>
                  </a:lnTo>
                  <a:lnTo>
                    <a:pt x="378" y="127"/>
                  </a:lnTo>
                  <a:lnTo>
                    <a:pt x="378" y="128"/>
                  </a:lnTo>
                  <a:lnTo>
                    <a:pt x="375" y="131"/>
                  </a:lnTo>
                  <a:lnTo>
                    <a:pt x="374" y="132"/>
                  </a:lnTo>
                  <a:lnTo>
                    <a:pt x="371" y="134"/>
                  </a:lnTo>
                  <a:lnTo>
                    <a:pt x="370" y="135"/>
                  </a:lnTo>
                  <a:lnTo>
                    <a:pt x="369" y="136"/>
                  </a:lnTo>
                  <a:lnTo>
                    <a:pt x="369" y="137"/>
                  </a:lnTo>
                  <a:lnTo>
                    <a:pt x="369" y="139"/>
                  </a:lnTo>
                  <a:lnTo>
                    <a:pt x="369" y="140"/>
                  </a:lnTo>
                  <a:lnTo>
                    <a:pt x="370" y="141"/>
                  </a:lnTo>
                  <a:lnTo>
                    <a:pt x="370" y="142"/>
                  </a:lnTo>
                  <a:lnTo>
                    <a:pt x="370" y="142"/>
                  </a:lnTo>
                  <a:lnTo>
                    <a:pt x="370" y="144"/>
                  </a:lnTo>
                  <a:lnTo>
                    <a:pt x="371" y="144"/>
                  </a:lnTo>
                  <a:lnTo>
                    <a:pt x="371" y="145"/>
                  </a:lnTo>
                  <a:lnTo>
                    <a:pt x="370" y="147"/>
                  </a:lnTo>
                  <a:lnTo>
                    <a:pt x="370" y="149"/>
                  </a:lnTo>
                  <a:lnTo>
                    <a:pt x="372" y="152"/>
                  </a:lnTo>
                  <a:lnTo>
                    <a:pt x="383" y="166"/>
                  </a:lnTo>
                  <a:lnTo>
                    <a:pt x="385" y="168"/>
                  </a:lnTo>
                  <a:lnTo>
                    <a:pt x="386" y="168"/>
                  </a:lnTo>
                  <a:lnTo>
                    <a:pt x="386" y="169"/>
                  </a:lnTo>
                  <a:lnTo>
                    <a:pt x="386" y="170"/>
                  </a:lnTo>
                  <a:lnTo>
                    <a:pt x="386" y="171"/>
                  </a:lnTo>
                  <a:lnTo>
                    <a:pt x="387" y="171"/>
                  </a:lnTo>
                  <a:lnTo>
                    <a:pt x="387" y="172"/>
                  </a:lnTo>
                  <a:lnTo>
                    <a:pt x="388" y="172"/>
                  </a:lnTo>
                  <a:lnTo>
                    <a:pt x="388" y="173"/>
                  </a:lnTo>
                  <a:lnTo>
                    <a:pt x="387" y="175"/>
                  </a:lnTo>
                  <a:lnTo>
                    <a:pt x="387" y="175"/>
                  </a:lnTo>
                  <a:lnTo>
                    <a:pt x="386" y="176"/>
                  </a:lnTo>
                  <a:lnTo>
                    <a:pt x="385" y="175"/>
                  </a:lnTo>
                  <a:lnTo>
                    <a:pt x="385" y="175"/>
                  </a:lnTo>
                  <a:lnTo>
                    <a:pt x="384" y="175"/>
                  </a:lnTo>
                  <a:lnTo>
                    <a:pt x="383" y="175"/>
                  </a:lnTo>
                  <a:lnTo>
                    <a:pt x="382" y="175"/>
                  </a:lnTo>
                  <a:lnTo>
                    <a:pt x="381" y="175"/>
                  </a:lnTo>
                  <a:lnTo>
                    <a:pt x="380" y="175"/>
                  </a:lnTo>
                  <a:lnTo>
                    <a:pt x="380" y="175"/>
                  </a:lnTo>
                  <a:lnTo>
                    <a:pt x="379" y="174"/>
                  </a:lnTo>
                  <a:lnTo>
                    <a:pt x="378" y="173"/>
                  </a:lnTo>
                  <a:lnTo>
                    <a:pt x="369" y="169"/>
                  </a:lnTo>
                  <a:lnTo>
                    <a:pt x="367" y="168"/>
                  </a:lnTo>
                  <a:lnTo>
                    <a:pt x="367" y="167"/>
                  </a:lnTo>
                  <a:lnTo>
                    <a:pt x="368" y="165"/>
                  </a:lnTo>
                  <a:lnTo>
                    <a:pt x="368" y="164"/>
                  </a:lnTo>
                  <a:lnTo>
                    <a:pt x="368" y="163"/>
                  </a:lnTo>
                  <a:lnTo>
                    <a:pt x="366" y="162"/>
                  </a:lnTo>
                  <a:lnTo>
                    <a:pt x="365" y="161"/>
                  </a:lnTo>
                  <a:lnTo>
                    <a:pt x="364" y="158"/>
                  </a:lnTo>
                  <a:lnTo>
                    <a:pt x="362" y="157"/>
                  </a:lnTo>
                  <a:lnTo>
                    <a:pt x="361" y="156"/>
                  </a:lnTo>
                  <a:lnTo>
                    <a:pt x="359" y="156"/>
                  </a:lnTo>
                  <a:lnTo>
                    <a:pt x="358" y="155"/>
                  </a:lnTo>
                  <a:lnTo>
                    <a:pt x="357" y="155"/>
                  </a:lnTo>
                  <a:lnTo>
                    <a:pt x="356" y="155"/>
                  </a:lnTo>
                  <a:lnTo>
                    <a:pt x="355" y="156"/>
                  </a:lnTo>
                  <a:lnTo>
                    <a:pt x="354" y="157"/>
                  </a:lnTo>
                  <a:lnTo>
                    <a:pt x="353" y="157"/>
                  </a:lnTo>
                  <a:lnTo>
                    <a:pt x="352" y="157"/>
                  </a:lnTo>
                  <a:lnTo>
                    <a:pt x="352" y="156"/>
                  </a:lnTo>
                  <a:lnTo>
                    <a:pt x="351" y="156"/>
                  </a:lnTo>
                  <a:lnTo>
                    <a:pt x="349" y="156"/>
                  </a:lnTo>
                  <a:lnTo>
                    <a:pt x="349" y="156"/>
                  </a:lnTo>
                  <a:lnTo>
                    <a:pt x="348" y="157"/>
                  </a:lnTo>
                  <a:lnTo>
                    <a:pt x="347" y="159"/>
                  </a:lnTo>
                  <a:lnTo>
                    <a:pt x="346" y="160"/>
                  </a:lnTo>
                  <a:lnTo>
                    <a:pt x="344" y="160"/>
                  </a:lnTo>
                  <a:lnTo>
                    <a:pt x="343" y="160"/>
                  </a:lnTo>
                  <a:lnTo>
                    <a:pt x="342" y="160"/>
                  </a:lnTo>
                  <a:lnTo>
                    <a:pt x="337" y="160"/>
                  </a:lnTo>
                  <a:lnTo>
                    <a:pt x="319" y="163"/>
                  </a:lnTo>
                  <a:lnTo>
                    <a:pt x="314" y="165"/>
                  </a:lnTo>
                  <a:lnTo>
                    <a:pt x="310" y="168"/>
                  </a:lnTo>
                  <a:lnTo>
                    <a:pt x="307" y="171"/>
                  </a:lnTo>
                  <a:lnTo>
                    <a:pt x="305" y="176"/>
                  </a:lnTo>
                  <a:lnTo>
                    <a:pt x="303" y="178"/>
                  </a:lnTo>
                  <a:lnTo>
                    <a:pt x="301" y="180"/>
                  </a:lnTo>
                  <a:lnTo>
                    <a:pt x="299" y="181"/>
                  </a:lnTo>
                  <a:lnTo>
                    <a:pt x="295" y="182"/>
                  </a:lnTo>
                  <a:lnTo>
                    <a:pt x="293" y="182"/>
                  </a:lnTo>
                  <a:lnTo>
                    <a:pt x="290" y="186"/>
                  </a:lnTo>
                  <a:lnTo>
                    <a:pt x="288" y="189"/>
                  </a:lnTo>
                  <a:lnTo>
                    <a:pt x="288" y="189"/>
                  </a:lnTo>
                  <a:lnTo>
                    <a:pt x="287" y="190"/>
                  </a:lnTo>
                  <a:lnTo>
                    <a:pt x="284" y="190"/>
                  </a:lnTo>
                  <a:lnTo>
                    <a:pt x="283" y="191"/>
                  </a:lnTo>
                  <a:lnTo>
                    <a:pt x="281" y="192"/>
                  </a:lnTo>
                  <a:lnTo>
                    <a:pt x="281" y="193"/>
                  </a:lnTo>
                  <a:lnTo>
                    <a:pt x="280" y="195"/>
                  </a:lnTo>
                  <a:lnTo>
                    <a:pt x="279" y="195"/>
                  </a:lnTo>
                  <a:lnTo>
                    <a:pt x="278" y="195"/>
                  </a:lnTo>
                  <a:lnTo>
                    <a:pt x="276" y="195"/>
                  </a:lnTo>
                  <a:lnTo>
                    <a:pt x="273" y="196"/>
                  </a:lnTo>
                  <a:lnTo>
                    <a:pt x="271" y="198"/>
                  </a:lnTo>
                  <a:lnTo>
                    <a:pt x="270" y="201"/>
                  </a:lnTo>
                  <a:lnTo>
                    <a:pt x="267" y="204"/>
                  </a:lnTo>
                  <a:lnTo>
                    <a:pt x="266" y="205"/>
                  </a:lnTo>
                  <a:lnTo>
                    <a:pt x="261" y="206"/>
                  </a:lnTo>
                  <a:lnTo>
                    <a:pt x="258" y="208"/>
                  </a:lnTo>
                  <a:lnTo>
                    <a:pt x="257" y="208"/>
                  </a:lnTo>
                  <a:lnTo>
                    <a:pt x="256" y="208"/>
                  </a:lnTo>
                  <a:lnTo>
                    <a:pt x="256" y="205"/>
                  </a:lnTo>
                  <a:lnTo>
                    <a:pt x="255" y="202"/>
                  </a:lnTo>
                  <a:lnTo>
                    <a:pt x="255" y="202"/>
                  </a:lnTo>
                  <a:lnTo>
                    <a:pt x="255" y="201"/>
                  </a:lnTo>
                  <a:lnTo>
                    <a:pt x="255" y="200"/>
                  </a:lnTo>
                  <a:lnTo>
                    <a:pt x="255" y="197"/>
                  </a:lnTo>
                  <a:lnTo>
                    <a:pt x="255" y="197"/>
                  </a:lnTo>
                  <a:lnTo>
                    <a:pt x="255" y="196"/>
                  </a:lnTo>
                  <a:lnTo>
                    <a:pt x="253" y="195"/>
                  </a:lnTo>
                  <a:lnTo>
                    <a:pt x="253" y="194"/>
                  </a:lnTo>
                  <a:lnTo>
                    <a:pt x="253" y="194"/>
                  </a:lnTo>
                  <a:lnTo>
                    <a:pt x="253" y="192"/>
                  </a:lnTo>
                  <a:lnTo>
                    <a:pt x="253" y="192"/>
                  </a:lnTo>
                  <a:lnTo>
                    <a:pt x="254" y="191"/>
                  </a:lnTo>
                  <a:lnTo>
                    <a:pt x="254" y="191"/>
                  </a:lnTo>
                  <a:lnTo>
                    <a:pt x="254" y="191"/>
                  </a:lnTo>
                  <a:lnTo>
                    <a:pt x="255" y="190"/>
                  </a:lnTo>
                  <a:lnTo>
                    <a:pt x="255" y="189"/>
                  </a:lnTo>
                  <a:lnTo>
                    <a:pt x="255" y="189"/>
                  </a:lnTo>
                  <a:lnTo>
                    <a:pt x="255" y="186"/>
                  </a:lnTo>
                  <a:lnTo>
                    <a:pt x="255" y="185"/>
                  </a:lnTo>
                  <a:lnTo>
                    <a:pt x="255" y="184"/>
                  </a:lnTo>
                  <a:lnTo>
                    <a:pt x="254" y="183"/>
                  </a:lnTo>
                  <a:lnTo>
                    <a:pt x="253" y="182"/>
                  </a:lnTo>
                  <a:lnTo>
                    <a:pt x="252" y="182"/>
                  </a:lnTo>
                  <a:lnTo>
                    <a:pt x="251" y="182"/>
                  </a:lnTo>
                  <a:lnTo>
                    <a:pt x="251" y="179"/>
                  </a:lnTo>
                  <a:lnTo>
                    <a:pt x="252" y="179"/>
                  </a:lnTo>
                  <a:lnTo>
                    <a:pt x="252" y="179"/>
                  </a:lnTo>
                  <a:lnTo>
                    <a:pt x="253" y="178"/>
                  </a:lnTo>
                  <a:lnTo>
                    <a:pt x="254" y="178"/>
                  </a:lnTo>
                  <a:lnTo>
                    <a:pt x="255" y="179"/>
                  </a:lnTo>
                  <a:lnTo>
                    <a:pt x="257" y="179"/>
                  </a:lnTo>
                  <a:lnTo>
                    <a:pt x="257" y="178"/>
                  </a:lnTo>
                  <a:lnTo>
                    <a:pt x="260" y="176"/>
                  </a:lnTo>
                  <a:lnTo>
                    <a:pt x="264" y="173"/>
                  </a:lnTo>
                  <a:lnTo>
                    <a:pt x="265" y="173"/>
                  </a:lnTo>
                  <a:lnTo>
                    <a:pt x="266" y="172"/>
                  </a:lnTo>
                  <a:lnTo>
                    <a:pt x="267" y="172"/>
                  </a:lnTo>
                  <a:lnTo>
                    <a:pt x="268" y="171"/>
                  </a:lnTo>
                  <a:lnTo>
                    <a:pt x="270" y="170"/>
                  </a:lnTo>
                  <a:lnTo>
                    <a:pt x="271" y="169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3" y="165"/>
                  </a:lnTo>
                  <a:lnTo>
                    <a:pt x="273" y="164"/>
                  </a:lnTo>
                  <a:lnTo>
                    <a:pt x="273" y="163"/>
                  </a:lnTo>
                  <a:lnTo>
                    <a:pt x="274" y="163"/>
                  </a:lnTo>
                  <a:lnTo>
                    <a:pt x="275" y="162"/>
                  </a:lnTo>
                  <a:lnTo>
                    <a:pt x="276" y="162"/>
                  </a:lnTo>
                  <a:lnTo>
                    <a:pt x="277" y="162"/>
                  </a:lnTo>
                  <a:lnTo>
                    <a:pt x="278" y="162"/>
                  </a:lnTo>
                  <a:lnTo>
                    <a:pt x="279" y="162"/>
                  </a:lnTo>
                  <a:lnTo>
                    <a:pt x="281" y="163"/>
                  </a:lnTo>
                  <a:lnTo>
                    <a:pt x="282" y="165"/>
                  </a:lnTo>
                  <a:lnTo>
                    <a:pt x="284" y="165"/>
                  </a:lnTo>
                  <a:lnTo>
                    <a:pt x="295" y="161"/>
                  </a:lnTo>
                  <a:lnTo>
                    <a:pt x="296" y="161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9" y="161"/>
                  </a:lnTo>
                  <a:lnTo>
                    <a:pt x="300" y="161"/>
                  </a:lnTo>
                  <a:lnTo>
                    <a:pt x="300" y="161"/>
                  </a:lnTo>
                  <a:lnTo>
                    <a:pt x="302" y="162"/>
                  </a:lnTo>
                  <a:lnTo>
                    <a:pt x="302" y="161"/>
                  </a:lnTo>
                  <a:lnTo>
                    <a:pt x="303" y="161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4" y="159"/>
                  </a:lnTo>
                  <a:lnTo>
                    <a:pt x="304" y="159"/>
                  </a:lnTo>
                  <a:lnTo>
                    <a:pt x="305" y="159"/>
                  </a:lnTo>
                  <a:lnTo>
                    <a:pt x="306" y="159"/>
                  </a:lnTo>
                  <a:lnTo>
                    <a:pt x="306" y="159"/>
                  </a:lnTo>
                  <a:lnTo>
                    <a:pt x="306" y="158"/>
                  </a:lnTo>
                  <a:lnTo>
                    <a:pt x="306" y="158"/>
                  </a:lnTo>
                  <a:lnTo>
                    <a:pt x="306" y="157"/>
                  </a:lnTo>
                  <a:lnTo>
                    <a:pt x="307" y="156"/>
                  </a:lnTo>
                  <a:lnTo>
                    <a:pt x="307" y="156"/>
                  </a:lnTo>
                  <a:lnTo>
                    <a:pt x="307" y="156"/>
                  </a:lnTo>
                  <a:lnTo>
                    <a:pt x="309" y="155"/>
                  </a:lnTo>
                  <a:lnTo>
                    <a:pt x="309" y="155"/>
                  </a:lnTo>
                  <a:lnTo>
                    <a:pt x="309" y="155"/>
                  </a:lnTo>
                  <a:lnTo>
                    <a:pt x="309" y="155"/>
                  </a:lnTo>
                  <a:lnTo>
                    <a:pt x="309" y="154"/>
                  </a:lnTo>
                  <a:lnTo>
                    <a:pt x="309" y="152"/>
                  </a:lnTo>
                  <a:lnTo>
                    <a:pt x="309" y="151"/>
                  </a:lnTo>
                  <a:lnTo>
                    <a:pt x="309" y="150"/>
                  </a:lnTo>
                  <a:lnTo>
                    <a:pt x="307" y="149"/>
                  </a:lnTo>
                  <a:lnTo>
                    <a:pt x="307" y="149"/>
                  </a:lnTo>
                  <a:lnTo>
                    <a:pt x="306" y="149"/>
                  </a:lnTo>
                  <a:lnTo>
                    <a:pt x="306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4" y="149"/>
                  </a:lnTo>
                  <a:lnTo>
                    <a:pt x="304" y="149"/>
                  </a:lnTo>
                  <a:lnTo>
                    <a:pt x="302" y="152"/>
                  </a:lnTo>
                  <a:lnTo>
                    <a:pt x="301" y="152"/>
                  </a:lnTo>
                  <a:lnTo>
                    <a:pt x="301" y="152"/>
                  </a:lnTo>
                  <a:lnTo>
                    <a:pt x="301" y="152"/>
                  </a:lnTo>
                  <a:lnTo>
                    <a:pt x="301" y="150"/>
                  </a:lnTo>
                  <a:lnTo>
                    <a:pt x="301" y="149"/>
                  </a:lnTo>
                  <a:lnTo>
                    <a:pt x="301" y="149"/>
                  </a:lnTo>
                  <a:lnTo>
                    <a:pt x="300" y="149"/>
                  </a:lnTo>
                  <a:lnTo>
                    <a:pt x="300" y="148"/>
                  </a:lnTo>
                  <a:lnTo>
                    <a:pt x="300" y="147"/>
                  </a:lnTo>
                  <a:lnTo>
                    <a:pt x="302" y="145"/>
                  </a:lnTo>
                  <a:lnTo>
                    <a:pt x="301" y="144"/>
                  </a:lnTo>
                  <a:lnTo>
                    <a:pt x="301" y="141"/>
                  </a:lnTo>
                  <a:lnTo>
                    <a:pt x="300" y="140"/>
                  </a:lnTo>
                  <a:lnTo>
                    <a:pt x="300" y="139"/>
                  </a:lnTo>
                  <a:lnTo>
                    <a:pt x="298" y="139"/>
                  </a:lnTo>
                  <a:lnTo>
                    <a:pt x="297" y="138"/>
                  </a:lnTo>
                  <a:lnTo>
                    <a:pt x="297" y="137"/>
                  </a:lnTo>
                  <a:lnTo>
                    <a:pt x="296" y="137"/>
                  </a:lnTo>
                  <a:lnTo>
                    <a:pt x="296" y="136"/>
                  </a:lnTo>
                  <a:lnTo>
                    <a:pt x="295" y="136"/>
                  </a:lnTo>
                  <a:lnTo>
                    <a:pt x="294" y="136"/>
                  </a:lnTo>
                  <a:lnTo>
                    <a:pt x="294" y="135"/>
                  </a:lnTo>
                  <a:lnTo>
                    <a:pt x="294" y="130"/>
                  </a:lnTo>
                  <a:lnTo>
                    <a:pt x="293" y="130"/>
                  </a:lnTo>
                  <a:lnTo>
                    <a:pt x="293" y="129"/>
                  </a:lnTo>
                  <a:lnTo>
                    <a:pt x="294" y="127"/>
                  </a:lnTo>
                  <a:lnTo>
                    <a:pt x="296" y="124"/>
                  </a:lnTo>
                  <a:lnTo>
                    <a:pt x="302" y="118"/>
                  </a:lnTo>
                  <a:lnTo>
                    <a:pt x="305" y="114"/>
                  </a:lnTo>
                  <a:lnTo>
                    <a:pt x="305" y="112"/>
                  </a:lnTo>
                  <a:lnTo>
                    <a:pt x="306" y="110"/>
                  </a:lnTo>
                  <a:lnTo>
                    <a:pt x="307" y="109"/>
                  </a:lnTo>
                  <a:lnTo>
                    <a:pt x="307" y="109"/>
                  </a:lnTo>
                  <a:lnTo>
                    <a:pt x="306" y="108"/>
                  </a:lnTo>
                  <a:lnTo>
                    <a:pt x="289" y="109"/>
                  </a:lnTo>
                  <a:lnTo>
                    <a:pt x="286" y="110"/>
                  </a:lnTo>
                  <a:lnTo>
                    <a:pt x="280" y="113"/>
                  </a:lnTo>
                  <a:lnTo>
                    <a:pt x="278" y="114"/>
                  </a:lnTo>
                  <a:lnTo>
                    <a:pt x="277" y="115"/>
                  </a:lnTo>
                  <a:lnTo>
                    <a:pt x="273" y="116"/>
                  </a:lnTo>
                  <a:lnTo>
                    <a:pt x="267" y="117"/>
                  </a:lnTo>
                  <a:lnTo>
                    <a:pt x="265" y="118"/>
                  </a:lnTo>
                  <a:lnTo>
                    <a:pt x="264" y="117"/>
                  </a:lnTo>
                  <a:lnTo>
                    <a:pt x="264" y="117"/>
                  </a:lnTo>
                  <a:lnTo>
                    <a:pt x="263" y="117"/>
                  </a:lnTo>
                  <a:lnTo>
                    <a:pt x="261" y="115"/>
                  </a:lnTo>
                  <a:lnTo>
                    <a:pt x="260" y="115"/>
                  </a:lnTo>
                  <a:lnTo>
                    <a:pt x="260" y="116"/>
                  </a:lnTo>
                  <a:lnTo>
                    <a:pt x="256" y="118"/>
                  </a:lnTo>
                  <a:lnTo>
                    <a:pt x="235" y="125"/>
                  </a:lnTo>
                  <a:lnTo>
                    <a:pt x="225" y="130"/>
                  </a:lnTo>
                  <a:lnTo>
                    <a:pt x="220" y="131"/>
                  </a:lnTo>
                  <a:lnTo>
                    <a:pt x="215" y="133"/>
                  </a:lnTo>
                  <a:lnTo>
                    <a:pt x="212" y="134"/>
                  </a:lnTo>
                  <a:lnTo>
                    <a:pt x="208" y="136"/>
                  </a:lnTo>
                  <a:lnTo>
                    <a:pt x="206" y="137"/>
                  </a:lnTo>
                  <a:lnTo>
                    <a:pt x="204" y="137"/>
                  </a:lnTo>
                  <a:lnTo>
                    <a:pt x="202" y="138"/>
                  </a:lnTo>
                  <a:lnTo>
                    <a:pt x="200" y="136"/>
                  </a:lnTo>
                  <a:lnTo>
                    <a:pt x="194" y="138"/>
                  </a:lnTo>
                  <a:lnTo>
                    <a:pt x="192" y="137"/>
                  </a:lnTo>
                  <a:lnTo>
                    <a:pt x="191" y="137"/>
                  </a:lnTo>
                  <a:lnTo>
                    <a:pt x="189" y="136"/>
                  </a:lnTo>
                  <a:lnTo>
                    <a:pt x="189" y="136"/>
                  </a:lnTo>
                  <a:lnTo>
                    <a:pt x="188" y="135"/>
                  </a:lnTo>
                  <a:lnTo>
                    <a:pt x="188" y="135"/>
                  </a:lnTo>
                  <a:lnTo>
                    <a:pt x="187" y="134"/>
                  </a:lnTo>
                  <a:lnTo>
                    <a:pt x="187" y="134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37"/>
                  </a:lnTo>
                  <a:lnTo>
                    <a:pt x="184" y="138"/>
                  </a:lnTo>
                  <a:lnTo>
                    <a:pt x="185" y="139"/>
                  </a:lnTo>
                  <a:lnTo>
                    <a:pt x="186" y="139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6" y="143"/>
                  </a:lnTo>
                  <a:lnTo>
                    <a:pt x="174" y="153"/>
                  </a:lnTo>
                  <a:lnTo>
                    <a:pt x="171" y="155"/>
                  </a:lnTo>
                  <a:lnTo>
                    <a:pt x="168" y="157"/>
                  </a:lnTo>
                  <a:lnTo>
                    <a:pt x="158" y="167"/>
                  </a:lnTo>
                  <a:lnTo>
                    <a:pt x="158" y="168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8" y="173"/>
                  </a:lnTo>
                  <a:lnTo>
                    <a:pt x="158" y="174"/>
                  </a:lnTo>
                  <a:lnTo>
                    <a:pt x="157" y="175"/>
                  </a:lnTo>
                  <a:lnTo>
                    <a:pt x="155" y="176"/>
                  </a:lnTo>
                  <a:lnTo>
                    <a:pt x="152" y="178"/>
                  </a:lnTo>
                  <a:lnTo>
                    <a:pt x="151" y="179"/>
                  </a:lnTo>
                  <a:lnTo>
                    <a:pt x="150" y="180"/>
                  </a:lnTo>
                  <a:lnTo>
                    <a:pt x="148" y="181"/>
                  </a:lnTo>
                  <a:lnTo>
                    <a:pt x="144" y="183"/>
                  </a:lnTo>
                  <a:lnTo>
                    <a:pt x="142" y="184"/>
                  </a:lnTo>
                  <a:lnTo>
                    <a:pt x="138" y="184"/>
                  </a:lnTo>
                  <a:lnTo>
                    <a:pt x="136" y="184"/>
                  </a:lnTo>
                  <a:lnTo>
                    <a:pt x="133" y="185"/>
                  </a:lnTo>
                  <a:lnTo>
                    <a:pt x="132" y="186"/>
                  </a:lnTo>
                  <a:lnTo>
                    <a:pt x="130" y="184"/>
                  </a:lnTo>
                  <a:lnTo>
                    <a:pt x="129" y="184"/>
                  </a:lnTo>
                  <a:lnTo>
                    <a:pt x="128" y="183"/>
                  </a:lnTo>
                  <a:lnTo>
                    <a:pt x="126" y="183"/>
                  </a:lnTo>
                  <a:lnTo>
                    <a:pt x="101" y="185"/>
                  </a:lnTo>
                  <a:lnTo>
                    <a:pt x="99" y="185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5" y="183"/>
                  </a:lnTo>
                  <a:lnTo>
                    <a:pt x="95" y="182"/>
                  </a:lnTo>
                  <a:lnTo>
                    <a:pt x="95" y="182"/>
                  </a:lnTo>
                  <a:lnTo>
                    <a:pt x="95" y="182"/>
                  </a:lnTo>
                  <a:lnTo>
                    <a:pt x="93" y="181"/>
                  </a:lnTo>
                  <a:lnTo>
                    <a:pt x="87" y="178"/>
                  </a:lnTo>
                  <a:lnTo>
                    <a:pt x="82" y="177"/>
                  </a:lnTo>
                  <a:lnTo>
                    <a:pt x="79" y="177"/>
                  </a:lnTo>
                  <a:lnTo>
                    <a:pt x="77" y="177"/>
                  </a:lnTo>
                  <a:lnTo>
                    <a:pt x="76" y="179"/>
                  </a:lnTo>
                  <a:lnTo>
                    <a:pt x="74" y="180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68" y="182"/>
                  </a:lnTo>
                  <a:lnTo>
                    <a:pt x="63" y="184"/>
                  </a:lnTo>
                  <a:lnTo>
                    <a:pt x="55" y="185"/>
                  </a:lnTo>
                  <a:lnTo>
                    <a:pt x="53" y="187"/>
                  </a:lnTo>
                  <a:lnTo>
                    <a:pt x="52" y="187"/>
                  </a:lnTo>
                  <a:lnTo>
                    <a:pt x="49" y="187"/>
                  </a:lnTo>
                  <a:lnTo>
                    <a:pt x="48" y="188"/>
                  </a:lnTo>
                  <a:lnTo>
                    <a:pt x="44" y="188"/>
                  </a:lnTo>
                  <a:lnTo>
                    <a:pt x="38" y="188"/>
                  </a:lnTo>
                  <a:lnTo>
                    <a:pt x="35" y="188"/>
                  </a:lnTo>
                  <a:lnTo>
                    <a:pt x="36" y="187"/>
                  </a:lnTo>
                  <a:lnTo>
                    <a:pt x="35" y="182"/>
                  </a:lnTo>
                  <a:lnTo>
                    <a:pt x="33" y="180"/>
                  </a:lnTo>
                  <a:lnTo>
                    <a:pt x="30" y="176"/>
                  </a:lnTo>
                  <a:lnTo>
                    <a:pt x="29" y="174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9" y="170"/>
                  </a:lnTo>
                  <a:lnTo>
                    <a:pt x="30" y="169"/>
                  </a:lnTo>
                  <a:lnTo>
                    <a:pt x="31" y="169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6"/>
                  </a:lnTo>
                  <a:lnTo>
                    <a:pt x="32" y="165"/>
                  </a:lnTo>
                  <a:lnTo>
                    <a:pt x="32" y="165"/>
                  </a:lnTo>
                  <a:lnTo>
                    <a:pt x="33" y="163"/>
                  </a:lnTo>
                  <a:lnTo>
                    <a:pt x="35" y="162"/>
                  </a:lnTo>
                  <a:lnTo>
                    <a:pt x="36" y="160"/>
                  </a:lnTo>
                  <a:lnTo>
                    <a:pt x="36" y="159"/>
                  </a:lnTo>
                  <a:lnTo>
                    <a:pt x="29" y="149"/>
                  </a:lnTo>
                  <a:lnTo>
                    <a:pt x="28" y="147"/>
                  </a:lnTo>
                  <a:lnTo>
                    <a:pt x="27" y="147"/>
                  </a:lnTo>
                  <a:lnTo>
                    <a:pt x="25" y="149"/>
                  </a:lnTo>
                  <a:lnTo>
                    <a:pt x="24" y="149"/>
                  </a:lnTo>
                  <a:lnTo>
                    <a:pt x="22" y="149"/>
                  </a:lnTo>
                  <a:lnTo>
                    <a:pt x="20" y="149"/>
                  </a:lnTo>
                  <a:lnTo>
                    <a:pt x="15" y="151"/>
                  </a:lnTo>
                  <a:lnTo>
                    <a:pt x="12" y="151"/>
                  </a:lnTo>
                  <a:lnTo>
                    <a:pt x="12" y="150"/>
                  </a:lnTo>
                  <a:lnTo>
                    <a:pt x="12" y="149"/>
                  </a:lnTo>
                  <a:lnTo>
                    <a:pt x="11" y="148"/>
                  </a:lnTo>
                  <a:lnTo>
                    <a:pt x="9" y="147"/>
                  </a:lnTo>
                  <a:lnTo>
                    <a:pt x="8" y="147"/>
                  </a:lnTo>
                  <a:lnTo>
                    <a:pt x="6" y="146"/>
                  </a:lnTo>
                  <a:lnTo>
                    <a:pt x="5" y="145"/>
                  </a:lnTo>
                  <a:lnTo>
                    <a:pt x="4" y="144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4" y="129"/>
                  </a:lnTo>
                  <a:lnTo>
                    <a:pt x="4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9" y="127"/>
                  </a:lnTo>
                  <a:lnTo>
                    <a:pt x="21" y="128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8" y="128"/>
                  </a:lnTo>
                  <a:lnTo>
                    <a:pt x="31" y="127"/>
                  </a:lnTo>
                  <a:lnTo>
                    <a:pt x="35" y="123"/>
                  </a:lnTo>
                  <a:lnTo>
                    <a:pt x="37" y="122"/>
                  </a:lnTo>
                  <a:lnTo>
                    <a:pt x="39" y="122"/>
                  </a:lnTo>
                  <a:lnTo>
                    <a:pt x="44" y="122"/>
                  </a:lnTo>
                  <a:lnTo>
                    <a:pt x="45" y="122"/>
                  </a:lnTo>
                  <a:lnTo>
                    <a:pt x="46" y="122"/>
                  </a:lnTo>
                  <a:lnTo>
                    <a:pt x="46" y="121"/>
                  </a:lnTo>
                  <a:lnTo>
                    <a:pt x="46" y="121"/>
                  </a:lnTo>
                  <a:lnTo>
                    <a:pt x="46" y="120"/>
                  </a:lnTo>
                  <a:lnTo>
                    <a:pt x="46" y="119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8" y="119"/>
                  </a:lnTo>
                  <a:lnTo>
                    <a:pt x="49" y="122"/>
                  </a:lnTo>
                  <a:lnTo>
                    <a:pt x="50" y="123"/>
                  </a:lnTo>
                  <a:lnTo>
                    <a:pt x="51" y="124"/>
                  </a:lnTo>
                  <a:lnTo>
                    <a:pt x="52" y="123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54" y="121"/>
                  </a:lnTo>
                  <a:lnTo>
                    <a:pt x="54" y="123"/>
                  </a:lnTo>
                  <a:lnTo>
                    <a:pt x="55" y="123"/>
                  </a:lnTo>
                  <a:lnTo>
                    <a:pt x="56" y="121"/>
                  </a:lnTo>
                  <a:lnTo>
                    <a:pt x="56" y="120"/>
                  </a:lnTo>
                  <a:lnTo>
                    <a:pt x="57" y="118"/>
                  </a:lnTo>
                  <a:lnTo>
                    <a:pt x="58" y="119"/>
                  </a:lnTo>
                  <a:lnTo>
                    <a:pt x="59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3" y="119"/>
                  </a:lnTo>
                  <a:lnTo>
                    <a:pt x="66" y="118"/>
                  </a:lnTo>
                  <a:lnTo>
                    <a:pt x="67" y="117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4" y="114"/>
                  </a:lnTo>
                  <a:lnTo>
                    <a:pt x="76" y="112"/>
                  </a:lnTo>
                  <a:lnTo>
                    <a:pt x="78" y="110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9" y="106"/>
                  </a:lnTo>
                  <a:lnTo>
                    <a:pt x="79" y="105"/>
                  </a:lnTo>
                  <a:lnTo>
                    <a:pt x="78" y="104"/>
                  </a:lnTo>
                  <a:lnTo>
                    <a:pt x="76" y="104"/>
                  </a:lnTo>
                  <a:lnTo>
                    <a:pt x="74" y="104"/>
                  </a:lnTo>
                  <a:lnTo>
                    <a:pt x="74" y="102"/>
                  </a:lnTo>
                  <a:lnTo>
                    <a:pt x="76" y="100"/>
                  </a:lnTo>
                  <a:lnTo>
                    <a:pt x="77" y="98"/>
                  </a:lnTo>
                  <a:lnTo>
                    <a:pt x="79" y="97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5" y="95"/>
                  </a:lnTo>
                  <a:lnTo>
                    <a:pt x="86" y="95"/>
                  </a:lnTo>
                  <a:lnTo>
                    <a:pt x="87" y="95"/>
                  </a:lnTo>
                  <a:lnTo>
                    <a:pt x="88" y="94"/>
                  </a:lnTo>
                  <a:lnTo>
                    <a:pt x="89" y="94"/>
                  </a:lnTo>
                  <a:lnTo>
                    <a:pt x="90" y="93"/>
                  </a:lnTo>
                  <a:lnTo>
                    <a:pt x="92" y="91"/>
                  </a:lnTo>
                  <a:lnTo>
                    <a:pt x="93" y="89"/>
                  </a:lnTo>
                  <a:lnTo>
                    <a:pt x="94" y="89"/>
                  </a:lnTo>
                  <a:lnTo>
                    <a:pt x="97" y="88"/>
                  </a:lnTo>
                  <a:lnTo>
                    <a:pt x="98" y="87"/>
                  </a:lnTo>
                  <a:lnTo>
                    <a:pt x="100" y="85"/>
                  </a:lnTo>
                  <a:lnTo>
                    <a:pt x="106" y="81"/>
                  </a:lnTo>
                  <a:lnTo>
                    <a:pt x="108" y="79"/>
                  </a:lnTo>
                  <a:lnTo>
                    <a:pt x="109" y="76"/>
                  </a:lnTo>
                  <a:lnTo>
                    <a:pt x="110" y="74"/>
                  </a:lnTo>
                  <a:lnTo>
                    <a:pt x="110" y="71"/>
                  </a:lnTo>
                  <a:lnTo>
                    <a:pt x="111" y="69"/>
                  </a:lnTo>
                  <a:lnTo>
                    <a:pt x="113" y="64"/>
                  </a:lnTo>
                  <a:lnTo>
                    <a:pt x="113" y="63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20" y="60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3" y="60"/>
                  </a:lnTo>
                  <a:lnTo>
                    <a:pt x="124" y="60"/>
                  </a:lnTo>
                  <a:lnTo>
                    <a:pt x="125" y="60"/>
                  </a:lnTo>
                  <a:lnTo>
                    <a:pt x="131" y="58"/>
                  </a:lnTo>
                  <a:lnTo>
                    <a:pt x="138" y="58"/>
                  </a:lnTo>
                  <a:lnTo>
                    <a:pt x="142" y="58"/>
                  </a:lnTo>
                  <a:lnTo>
                    <a:pt x="143" y="58"/>
                  </a:lnTo>
                  <a:lnTo>
                    <a:pt x="144" y="57"/>
                  </a:lnTo>
                  <a:lnTo>
                    <a:pt x="145" y="57"/>
                  </a:lnTo>
                  <a:lnTo>
                    <a:pt x="147" y="56"/>
                  </a:lnTo>
                  <a:lnTo>
                    <a:pt x="148" y="56"/>
                  </a:lnTo>
                  <a:lnTo>
                    <a:pt x="149" y="57"/>
                  </a:lnTo>
                  <a:lnTo>
                    <a:pt x="150" y="56"/>
                  </a:lnTo>
                  <a:lnTo>
                    <a:pt x="155" y="52"/>
                  </a:lnTo>
                  <a:lnTo>
                    <a:pt x="156" y="52"/>
                  </a:lnTo>
                  <a:lnTo>
                    <a:pt x="160" y="51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2" y="49"/>
                  </a:lnTo>
                  <a:lnTo>
                    <a:pt x="163" y="49"/>
                  </a:lnTo>
                  <a:lnTo>
                    <a:pt x="163" y="49"/>
                  </a:lnTo>
                  <a:lnTo>
                    <a:pt x="163" y="48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64" y="46"/>
                  </a:lnTo>
                  <a:lnTo>
                    <a:pt x="165" y="46"/>
                  </a:lnTo>
                  <a:lnTo>
                    <a:pt x="166" y="46"/>
                  </a:lnTo>
                  <a:lnTo>
                    <a:pt x="167" y="46"/>
                  </a:lnTo>
                  <a:lnTo>
                    <a:pt x="168" y="46"/>
                  </a:lnTo>
                  <a:lnTo>
                    <a:pt x="170" y="45"/>
                  </a:lnTo>
                  <a:lnTo>
                    <a:pt x="171" y="44"/>
                  </a:lnTo>
                  <a:lnTo>
                    <a:pt x="171" y="43"/>
                  </a:lnTo>
                  <a:lnTo>
                    <a:pt x="171" y="41"/>
                  </a:lnTo>
                  <a:lnTo>
                    <a:pt x="170" y="39"/>
                  </a:lnTo>
                  <a:lnTo>
                    <a:pt x="170" y="37"/>
                  </a:lnTo>
                  <a:lnTo>
                    <a:pt x="170" y="36"/>
                  </a:lnTo>
                  <a:lnTo>
                    <a:pt x="171" y="36"/>
                  </a:lnTo>
                  <a:lnTo>
                    <a:pt x="174" y="36"/>
                  </a:lnTo>
                  <a:lnTo>
                    <a:pt x="176" y="37"/>
                  </a:lnTo>
                  <a:lnTo>
                    <a:pt x="177" y="36"/>
                  </a:lnTo>
                  <a:lnTo>
                    <a:pt x="179" y="34"/>
                  </a:lnTo>
                  <a:lnTo>
                    <a:pt x="186" y="25"/>
                  </a:lnTo>
                  <a:lnTo>
                    <a:pt x="189" y="23"/>
                  </a:lnTo>
                  <a:lnTo>
                    <a:pt x="192" y="23"/>
                  </a:lnTo>
                  <a:lnTo>
                    <a:pt x="193" y="23"/>
                  </a:lnTo>
                  <a:lnTo>
                    <a:pt x="193" y="22"/>
                  </a:lnTo>
                  <a:lnTo>
                    <a:pt x="194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199" y="18"/>
                  </a:lnTo>
                  <a:lnTo>
                    <a:pt x="202" y="18"/>
                  </a:lnTo>
                  <a:lnTo>
                    <a:pt x="204" y="18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10" y="12"/>
                  </a:lnTo>
                  <a:lnTo>
                    <a:pt x="211" y="11"/>
                  </a:lnTo>
                  <a:lnTo>
                    <a:pt x="213" y="11"/>
                  </a:lnTo>
                  <a:lnTo>
                    <a:pt x="216" y="11"/>
                  </a:lnTo>
                  <a:lnTo>
                    <a:pt x="218" y="13"/>
                  </a:lnTo>
                  <a:lnTo>
                    <a:pt x="222" y="17"/>
                  </a:lnTo>
                  <a:lnTo>
                    <a:pt x="223" y="18"/>
                  </a:lnTo>
                  <a:lnTo>
                    <a:pt x="222" y="21"/>
                  </a:lnTo>
                  <a:lnTo>
                    <a:pt x="223" y="22"/>
                  </a:lnTo>
                  <a:lnTo>
                    <a:pt x="225" y="22"/>
                  </a:lnTo>
                  <a:lnTo>
                    <a:pt x="226" y="21"/>
                  </a:lnTo>
                  <a:lnTo>
                    <a:pt x="229" y="21"/>
                  </a:lnTo>
                  <a:lnTo>
                    <a:pt x="231" y="22"/>
                  </a:lnTo>
                  <a:lnTo>
                    <a:pt x="236" y="24"/>
                  </a:lnTo>
                  <a:lnTo>
                    <a:pt x="238" y="25"/>
                  </a:lnTo>
                  <a:lnTo>
                    <a:pt x="238" y="24"/>
                  </a:lnTo>
                  <a:lnTo>
                    <a:pt x="236" y="23"/>
                  </a:lnTo>
                  <a:lnTo>
                    <a:pt x="236" y="21"/>
                  </a:lnTo>
                  <a:lnTo>
                    <a:pt x="237" y="22"/>
                  </a:lnTo>
                  <a:lnTo>
                    <a:pt x="238" y="23"/>
                  </a:lnTo>
                  <a:lnTo>
                    <a:pt x="242" y="24"/>
                  </a:lnTo>
                  <a:lnTo>
                    <a:pt x="246" y="25"/>
                  </a:lnTo>
                  <a:lnTo>
                    <a:pt x="247" y="26"/>
                  </a:lnTo>
                  <a:lnTo>
                    <a:pt x="252" y="27"/>
                  </a:lnTo>
                  <a:lnTo>
                    <a:pt x="253" y="27"/>
                  </a:lnTo>
                  <a:lnTo>
                    <a:pt x="253" y="27"/>
                  </a:lnTo>
                  <a:lnTo>
                    <a:pt x="254" y="28"/>
                  </a:lnTo>
                  <a:lnTo>
                    <a:pt x="254" y="28"/>
                  </a:lnTo>
                  <a:lnTo>
                    <a:pt x="254" y="29"/>
                  </a:lnTo>
                  <a:lnTo>
                    <a:pt x="255" y="30"/>
                  </a:lnTo>
                  <a:lnTo>
                    <a:pt x="258" y="30"/>
                  </a:lnTo>
                  <a:lnTo>
                    <a:pt x="261" y="31"/>
                  </a:lnTo>
                  <a:lnTo>
                    <a:pt x="263" y="31"/>
                  </a:lnTo>
                  <a:lnTo>
                    <a:pt x="265" y="32"/>
                  </a:lnTo>
                  <a:lnTo>
                    <a:pt x="267" y="31"/>
                  </a:lnTo>
                  <a:lnTo>
                    <a:pt x="268" y="31"/>
                  </a:lnTo>
                  <a:lnTo>
                    <a:pt x="269" y="30"/>
                  </a:lnTo>
                  <a:lnTo>
                    <a:pt x="270" y="29"/>
                  </a:lnTo>
                  <a:lnTo>
                    <a:pt x="271" y="28"/>
                  </a:lnTo>
                  <a:lnTo>
                    <a:pt x="271" y="25"/>
                  </a:lnTo>
                  <a:lnTo>
                    <a:pt x="272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6" y="22"/>
                  </a:lnTo>
                  <a:lnTo>
                    <a:pt x="275" y="20"/>
                  </a:lnTo>
                  <a:lnTo>
                    <a:pt x="275" y="18"/>
                  </a:lnTo>
                  <a:lnTo>
                    <a:pt x="277" y="18"/>
                  </a:lnTo>
                  <a:lnTo>
                    <a:pt x="277" y="18"/>
                  </a:lnTo>
                  <a:lnTo>
                    <a:pt x="277" y="17"/>
                  </a:lnTo>
                  <a:lnTo>
                    <a:pt x="277" y="17"/>
                  </a:lnTo>
                  <a:lnTo>
                    <a:pt x="278" y="16"/>
                  </a:lnTo>
                  <a:lnTo>
                    <a:pt x="279" y="16"/>
                  </a:lnTo>
                  <a:lnTo>
                    <a:pt x="279" y="16"/>
                  </a:lnTo>
                  <a:lnTo>
                    <a:pt x="280" y="15"/>
                  </a:lnTo>
                  <a:lnTo>
                    <a:pt x="283" y="14"/>
                  </a:lnTo>
                  <a:lnTo>
                    <a:pt x="284" y="14"/>
                  </a:lnTo>
                  <a:lnTo>
                    <a:pt x="285" y="12"/>
                  </a:lnTo>
                  <a:lnTo>
                    <a:pt x="286" y="12"/>
                  </a:lnTo>
                  <a:lnTo>
                    <a:pt x="287" y="12"/>
                  </a:lnTo>
                  <a:lnTo>
                    <a:pt x="287" y="12"/>
                  </a:lnTo>
                  <a:lnTo>
                    <a:pt x="288" y="11"/>
                  </a:lnTo>
                  <a:lnTo>
                    <a:pt x="289" y="10"/>
                  </a:lnTo>
                  <a:lnTo>
                    <a:pt x="290" y="10"/>
                  </a:lnTo>
                  <a:lnTo>
                    <a:pt x="291" y="9"/>
                  </a:lnTo>
                  <a:lnTo>
                    <a:pt x="293" y="8"/>
                  </a:lnTo>
                  <a:lnTo>
                    <a:pt x="294" y="8"/>
                  </a:lnTo>
                  <a:lnTo>
                    <a:pt x="298" y="5"/>
                  </a:lnTo>
                  <a:lnTo>
                    <a:pt x="299" y="5"/>
                  </a:lnTo>
                  <a:lnTo>
                    <a:pt x="302" y="5"/>
                  </a:lnTo>
                  <a:lnTo>
                    <a:pt x="303" y="5"/>
                  </a:lnTo>
                  <a:lnTo>
                    <a:pt x="307" y="3"/>
                  </a:lnTo>
                  <a:lnTo>
                    <a:pt x="310" y="1"/>
                  </a:lnTo>
                  <a:lnTo>
                    <a:pt x="312" y="0"/>
                  </a:lnTo>
                  <a:lnTo>
                    <a:pt x="313" y="0"/>
                  </a:lnTo>
                  <a:lnTo>
                    <a:pt x="314" y="1"/>
                  </a:lnTo>
                  <a:lnTo>
                    <a:pt x="315" y="2"/>
                  </a:lnTo>
                  <a:lnTo>
                    <a:pt x="316" y="4"/>
                  </a:lnTo>
                  <a:lnTo>
                    <a:pt x="316" y="5"/>
                  </a:lnTo>
                  <a:lnTo>
                    <a:pt x="319" y="7"/>
                  </a:lnTo>
                  <a:lnTo>
                    <a:pt x="319" y="8"/>
                  </a:lnTo>
                  <a:lnTo>
                    <a:pt x="320" y="12"/>
                  </a:lnTo>
                  <a:lnTo>
                    <a:pt x="321" y="13"/>
                  </a:lnTo>
                  <a:lnTo>
                    <a:pt x="323" y="15"/>
                  </a:lnTo>
                  <a:lnTo>
                    <a:pt x="325" y="16"/>
                  </a:lnTo>
                  <a:lnTo>
                    <a:pt x="327" y="16"/>
                  </a:lnTo>
                  <a:lnTo>
                    <a:pt x="330" y="15"/>
                  </a:lnTo>
                  <a:lnTo>
                    <a:pt x="331" y="14"/>
                  </a:lnTo>
                  <a:lnTo>
                    <a:pt x="332" y="13"/>
                  </a:lnTo>
                  <a:lnTo>
                    <a:pt x="333" y="14"/>
                  </a:lnTo>
                  <a:lnTo>
                    <a:pt x="334" y="15"/>
                  </a:lnTo>
                  <a:lnTo>
                    <a:pt x="334" y="16"/>
                  </a:lnTo>
                  <a:lnTo>
                    <a:pt x="332" y="18"/>
                  </a:lnTo>
                  <a:lnTo>
                    <a:pt x="331" y="21"/>
                  </a:lnTo>
                  <a:lnTo>
                    <a:pt x="331" y="21"/>
                  </a:lnTo>
                  <a:lnTo>
                    <a:pt x="323" y="23"/>
                  </a:lnTo>
                  <a:lnTo>
                    <a:pt x="322" y="24"/>
                  </a:lnTo>
                  <a:lnTo>
                    <a:pt x="322" y="25"/>
                  </a:lnTo>
                  <a:lnTo>
                    <a:pt x="321" y="26"/>
                  </a:lnTo>
                  <a:lnTo>
                    <a:pt x="320" y="27"/>
                  </a:lnTo>
                  <a:lnTo>
                    <a:pt x="319" y="28"/>
                  </a:lnTo>
                  <a:lnTo>
                    <a:pt x="315" y="28"/>
                  </a:lnTo>
                  <a:lnTo>
                    <a:pt x="316" y="29"/>
                  </a:lnTo>
                  <a:lnTo>
                    <a:pt x="318" y="31"/>
                  </a:lnTo>
                  <a:lnTo>
                    <a:pt x="319" y="34"/>
                  </a:lnTo>
                  <a:lnTo>
                    <a:pt x="319" y="36"/>
                  </a:lnTo>
                  <a:lnTo>
                    <a:pt x="318" y="38"/>
                  </a:lnTo>
                  <a:lnTo>
                    <a:pt x="318" y="40"/>
                  </a:lnTo>
                  <a:lnTo>
                    <a:pt x="320" y="41"/>
                  </a:lnTo>
                  <a:lnTo>
                    <a:pt x="323" y="40"/>
                  </a:lnTo>
                  <a:lnTo>
                    <a:pt x="328" y="34"/>
                  </a:lnTo>
                  <a:lnTo>
                    <a:pt x="331" y="32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1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41" y="37"/>
                  </a:lnTo>
                  <a:lnTo>
                    <a:pt x="342" y="37"/>
                  </a:lnTo>
                  <a:lnTo>
                    <a:pt x="343" y="38"/>
                  </a:lnTo>
                  <a:lnTo>
                    <a:pt x="344" y="39"/>
                  </a:lnTo>
                  <a:lnTo>
                    <a:pt x="344" y="43"/>
                  </a:lnTo>
                  <a:lnTo>
                    <a:pt x="345" y="44"/>
                  </a:lnTo>
                  <a:lnTo>
                    <a:pt x="349" y="48"/>
                  </a:lnTo>
                  <a:lnTo>
                    <a:pt x="350" y="52"/>
                  </a:lnTo>
                  <a:lnTo>
                    <a:pt x="348" y="54"/>
                  </a:lnTo>
                  <a:lnTo>
                    <a:pt x="340" y="57"/>
                  </a:lnTo>
                  <a:lnTo>
                    <a:pt x="340" y="59"/>
                  </a:lnTo>
                  <a:lnTo>
                    <a:pt x="340" y="60"/>
                  </a:lnTo>
                  <a:lnTo>
                    <a:pt x="340" y="61"/>
                  </a:lnTo>
                  <a:lnTo>
                    <a:pt x="339" y="63"/>
                  </a:lnTo>
                  <a:lnTo>
                    <a:pt x="338" y="64"/>
                  </a:lnTo>
                  <a:lnTo>
                    <a:pt x="336" y="65"/>
                  </a:lnTo>
                  <a:lnTo>
                    <a:pt x="334" y="64"/>
                  </a:lnTo>
                  <a:lnTo>
                    <a:pt x="334" y="66"/>
                  </a:lnTo>
                  <a:lnTo>
                    <a:pt x="332" y="67"/>
                  </a:lnTo>
                  <a:lnTo>
                    <a:pt x="331" y="69"/>
                  </a:lnTo>
                  <a:lnTo>
                    <a:pt x="332" y="71"/>
                  </a:lnTo>
                  <a:lnTo>
                    <a:pt x="332" y="73"/>
                  </a:lnTo>
                  <a:lnTo>
                    <a:pt x="330" y="75"/>
                  </a:lnTo>
                  <a:lnTo>
                    <a:pt x="327" y="76"/>
                  </a:lnTo>
                  <a:lnTo>
                    <a:pt x="325" y="78"/>
                  </a:lnTo>
                  <a:lnTo>
                    <a:pt x="326" y="78"/>
                  </a:lnTo>
                  <a:lnTo>
                    <a:pt x="328" y="79"/>
                  </a:lnTo>
                  <a:lnTo>
                    <a:pt x="328" y="79"/>
                  </a:lnTo>
                  <a:lnTo>
                    <a:pt x="329" y="8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3" y="80"/>
                  </a:lnTo>
                  <a:lnTo>
                    <a:pt x="333" y="81"/>
                  </a:lnTo>
                  <a:lnTo>
                    <a:pt x="334" y="81"/>
                  </a:lnTo>
                  <a:lnTo>
                    <a:pt x="335" y="82"/>
                  </a:lnTo>
                  <a:lnTo>
                    <a:pt x="336" y="82"/>
                  </a:lnTo>
                  <a:lnTo>
                    <a:pt x="337" y="79"/>
                  </a:lnTo>
                  <a:lnTo>
                    <a:pt x="338" y="78"/>
                  </a:lnTo>
                  <a:lnTo>
                    <a:pt x="339" y="77"/>
                  </a:lnTo>
                  <a:lnTo>
                    <a:pt x="340" y="77"/>
                  </a:lnTo>
                  <a:lnTo>
                    <a:pt x="343" y="77"/>
                  </a:lnTo>
                  <a:lnTo>
                    <a:pt x="344" y="76"/>
                  </a:lnTo>
                  <a:lnTo>
                    <a:pt x="346" y="75"/>
                  </a:lnTo>
                  <a:lnTo>
                    <a:pt x="348" y="74"/>
                  </a:lnTo>
                  <a:lnTo>
                    <a:pt x="349" y="74"/>
                  </a:lnTo>
                  <a:lnTo>
                    <a:pt x="352" y="74"/>
                  </a:lnTo>
                  <a:lnTo>
                    <a:pt x="353" y="74"/>
                  </a:lnTo>
                  <a:lnTo>
                    <a:pt x="358" y="77"/>
                  </a:lnTo>
                  <a:lnTo>
                    <a:pt x="361" y="80"/>
                  </a:lnTo>
                  <a:lnTo>
                    <a:pt x="363" y="81"/>
                  </a:lnTo>
                  <a:lnTo>
                    <a:pt x="368" y="81"/>
                  </a:lnTo>
                  <a:lnTo>
                    <a:pt x="371" y="82"/>
                  </a:lnTo>
                  <a:lnTo>
                    <a:pt x="374" y="83"/>
                  </a:lnTo>
                  <a:lnTo>
                    <a:pt x="376" y="83"/>
                  </a:lnTo>
                  <a:lnTo>
                    <a:pt x="378" y="83"/>
                  </a:lnTo>
                  <a:lnTo>
                    <a:pt x="381" y="82"/>
                  </a:lnTo>
                  <a:lnTo>
                    <a:pt x="384" y="80"/>
                  </a:lnTo>
                  <a:lnTo>
                    <a:pt x="386" y="81"/>
                  </a:lnTo>
                  <a:lnTo>
                    <a:pt x="391" y="85"/>
                  </a:lnTo>
                  <a:lnTo>
                    <a:pt x="392" y="85"/>
                  </a:lnTo>
                  <a:lnTo>
                    <a:pt x="392" y="85"/>
                  </a:lnTo>
                  <a:lnTo>
                    <a:pt x="393" y="85"/>
                  </a:lnTo>
                  <a:lnTo>
                    <a:pt x="394" y="87"/>
                  </a:lnTo>
                  <a:lnTo>
                    <a:pt x="394" y="88"/>
                  </a:lnTo>
                  <a:lnTo>
                    <a:pt x="398" y="91"/>
                  </a:lnTo>
                  <a:lnTo>
                    <a:pt x="401" y="92"/>
                  </a:lnTo>
                  <a:lnTo>
                    <a:pt x="401" y="94"/>
                  </a:lnTo>
                  <a:lnTo>
                    <a:pt x="399" y="98"/>
                  </a:lnTo>
                  <a:lnTo>
                    <a:pt x="399" y="101"/>
                  </a:lnTo>
                  <a:lnTo>
                    <a:pt x="400" y="103"/>
                  </a:lnTo>
                  <a:lnTo>
                    <a:pt x="403" y="10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132414" y="3512917"/>
              <a:ext cx="196756" cy="443292"/>
            </a:xfrm>
            <a:custGeom>
              <a:avLst/>
              <a:gdLst>
                <a:gd name="T0" fmla="*/ 74 w 83"/>
                <a:gd name="T1" fmla="*/ 37 h 187"/>
                <a:gd name="T2" fmla="*/ 78 w 83"/>
                <a:gd name="T3" fmla="*/ 43 h 187"/>
                <a:gd name="T4" fmla="*/ 82 w 83"/>
                <a:gd name="T5" fmla="*/ 59 h 187"/>
                <a:gd name="T6" fmla="*/ 81 w 83"/>
                <a:gd name="T7" fmla="*/ 84 h 187"/>
                <a:gd name="T8" fmla="*/ 78 w 83"/>
                <a:gd name="T9" fmla="*/ 97 h 187"/>
                <a:gd name="T10" fmla="*/ 73 w 83"/>
                <a:gd name="T11" fmla="*/ 108 h 187"/>
                <a:gd name="T12" fmla="*/ 65 w 83"/>
                <a:gd name="T13" fmla="*/ 105 h 187"/>
                <a:gd name="T14" fmla="*/ 65 w 83"/>
                <a:gd name="T15" fmla="*/ 115 h 187"/>
                <a:gd name="T16" fmla="*/ 61 w 83"/>
                <a:gd name="T17" fmla="*/ 124 h 187"/>
                <a:gd name="T18" fmla="*/ 60 w 83"/>
                <a:gd name="T19" fmla="*/ 139 h 187"/>
                <a:gd name="T20" fmla="*/ 63 w 83"/>
                <a:gd name="T21" fmla="*/ 152 h 187"/>
                <a:gd name="T22" fmla="*/ 63 w 83"/>
                <a:gd name="T23" fmla="*/ 165 h 187"/>
                <a:gd name="T24" fmla="*/ 61 w 83"/>
                <a:gd name="T25" fmla="*/ 170 h 187"/>
                <a:gd name="T26" fmla="*/ 54 w 83"/>
                <a:gd name="T27" fmla="*/ 168 h 187"/>
                <a:gd name="T28" fmla="*/ 52 w 83"/>
                <a:gd name="T29" fmla="*/ 176 h 187"/>
                <a:gd name="T30" fmla="*/ 51 w 83"/>
                <a:gd name="T31" fmla="*/ 182 h 187"/>
                <a:gd name="T32" fmla="*/ 50 w 83"/>
                <a:gd name="T33" fmla="*/ 184 h 187"/>
                <a:gd name="T34" fmla="*/ 46 w 83"/>
                <a:gd name="T35" fmla="*/ 182 h 187"/>
                <a:gd name="T36" fmla="*/ 42 w 83"/>
                <a:gd name="T37" fmla="*/ 181 h 187"/>
                <a:gd name="T38" fmla="*/ 30 w 83"/>
                <a:gd name="T39" fmla="*/ 174 h 187"/>
                <a:gd name="T40" fmla="*/ 29 w 83"/>
                <a:gd name="T41" fmla="*/ 178 h 187"/>
                <a:gd name="T42" fmla="*/ 27 w 83"/>
                <a:gd name="T43" fmla="*/ 183 h 187"/>
                <a:gd name="T44" fmla="*/ 23 w 83"/>
                <a:gd name="T45" fmla="*/ 185 h 187"/>
                <a:gd name="T46" fmla="*/ 22 w 83"/>
                <a:gd name="T47" fmla="*/ 173 h 187"/>
                <a:gd name="T48" fmla="*/ 18 w 83"/>
                <a:gd name="T49" fmla="*/ 142 h 187"/>
                <a:gd name="T50" fmla="*/ 14 w 83"/>
                <a:gd name="T51" fmla="*/ 127 h 187"/>
                <a:gd name="T52" fmla="*/ 7 w 83"/>
                <a:gd name="T53" fmla="*/ 112 h 187"/>
                <a:gd name="T54" fmla="*/ 8 w 83"/>
                <a:gd name="T55" fmla="*/ 89 h 187"/>
                <a:gd name="T56" fmla="*/ 7 w 83"/>
                <a:gd name="T57" fmla="*/ 83 h 187"/>
                <a:gd name="T58" fmla="*/ 6 w 83"/>
                <a:gd name="T59" fmla="*/ 80 h 187"/>
                <a:gd name="T60" fmla="*/ 0 w 83"/>
                <a:gd name="T61" fmla="*/ 64 h 187"/>
                <a:gd name="T62" fmla="*/ 1 w 83"/>
                <a:gd name="T63" fmla="*/ 51 h 187"/>
                <a:gd name="T64" fmla="*/ 2 w 83"/>
                <a:gd name="T65" fmla="*/ 48 h 187"/>
                <a:gd name="T66" fmla="*/ 4 w 83"/>
                <a:gd name="T67" fmla="*/ 46 h 187"/>
                <a:gd name="T68" fmla="*/ 5 w 83"/>
                <a:gd name="T69" fmla="*/ 47 h 187"/>
                <a:gd name="T70" fmla="*/ 5 w 83"/>
                <a:gd name="T71" fmla="*/ 44 h 187"/>
                <a:gd name="T72" fmla="*/ 5 w 83"/>
                <a:gd name="T73" fmla="*/ 40 h 187"/>
                <a:gd name="T74" fmla="*/ 6 w 83"/>
                <a:gd name="T75" fmla="*/ 34 h 187"/>
                <a:gd name="T76" fmla="*/ 6 w 83"/>
                <a:gd name="T77" fmla="*/ 28 h 187"/>
                <a:gd name="T78" fmla="*/ 4 w 83"/>
                <a:gd name="T79" fmla="*/ 20 h 187"/>
                <a:gd name="T80" fmla="*/ 13 w 83"/>
                <a:gd name="T81" fmla="*/ 18 h 187"/>
                <a:gd name="T82" fmla="*/ 12 w 83"/>
                <a:gd name="T83" fmla="*/ 20 h 187"/>
                <a:gd name="T84" fmla="*/ 14 w 83"/>
                <a:gd name="T85" fmla="*/ 26 h 187"/>
                <a:gd name="T86" fmla="*/ 19 w 83"/>
                <a:gd name="T87" fmla="*/ 25 h 187"/>
                <a:gd name="T88" fmla="*/ 26 w 83"/>
                <a:gd name="T89" fmla="*/ 18 h 187"/>
                <a:gd name="T90" fmla="*/ 27 w 83"/>
                <a:gd name="T91" fmla="*/ 14 h 187"/>
                <a:gd name="T92" fmla="*/ 35 w 83"/>
                <a:gd name="T93" fmla="*/ 1 h 187"/>
                <a:gd name="T94" fmla="*/ 40 w 83"/>
                <a:gd name="T95" fmla="*/ 8 h 187"/>
                <a:gd name="T96" fmla="*/ 51 w 83"/>
                <a:gd name="T97" fmla="*/ 7 h 187"/>
                <a:gd name="T98" fmla="*/ 55 w 83"/>
                <a:gd name="T99" fmla="*/ 10 h 187"/>
                <a:gd name="T100" fmla="*/ 53 w 83"/>
                <a:gd name="T101" fmla="*/ 16 h 187"/>
                <a:gd name="T102" fmla="*/ 53 w 83"/>
                <a:gd name="T103" fmla="*/ 22 h 187"/>
                <a:gd name="T104" fmla="*/ 52 w 83"/>
                <a:gd name="T105" fmla="*/ 27 h 187"/>
                <a:gd name="T106" fmla="*/ 58 w 83"/>
                <a:gd name="T107" fmla="*/ 30 h 187"/>
                <a:gd name="T108" fmla="*/ 61 w 83"/>
                <a:gd name="T109" fmla="*/ 32 h 187"/>
                <a:gd name="T110" fmla="*/ 64 w 83"/>
                <a:gd name="T111" fmla="*/ 32 h 187"/>
                <a:gd name="T112" fmla="*/ 67 w 83"/>
                <a:gd name="T113" fmla="*/ 32 h 187"/>
                <a:gd name="T114" fmla="*/ 69 w 83"/>
                <a:gd name="T115" fmla="*/ 31 h 187"/>
                <a:gd name="T116" fmla="*/ 70 w 83"/>
                <a:gd name="T117" fmla="*/ 3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187">
                  <a:moveTo>
                    <a:pt x="71" y="34"/>
                  </a:moveTo>
                  <a:lnTo>
                    <a:pt x="73" y="33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74" y="36"/>
                  </a:lnTo>
                  <a:lnTo>
                    <a:pt x="74" y="37"/>
                  </a:lnTo>
                  <a:lnTo>
                    <a:pt x="75" y="38"/>
                  </a:lnTo>
                  <a:lnTo>
                    <a:pt x="76" y="41"/>
                  </a:lnTo>
                  <a:lnTo>
                    <a:pt x="76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8" y="43"/>
                  </a:lnTo>
                  <a:lnTo>
                    <a:pt x="78" y="46"/>
                  </a:lnTo>
                  <a:lnTo>
                    <a:pt x="79" y="55"/>
                  </a:lnTo>
                  <a:lnTo>
                    <a:pt x="81" y="56"/>
                  </a:lnTo>
                  <a:lnTo>
                    <a:pt x="81" y="57"/>
                  </a:lnTo>
                  <a:lnTo>
                    <a:pt x="82" y="58"/>
                  </a:lnTo>
                  <a:lnTo>
                    <a:pt x="82" y="59"/>
                  </a:lnTo>
                  <a:lnTo>
                    <a:pt x="83" y="62"/>
                  </a:lnTo>
                  <a:lnTo>
                    <a:pt x="81" y="76"/>
                  </a:lnTo>
                  <a:lnTo>
                    <a:pt x="81" y="78"/>
                  </a:lnTo>
                  <a:lnTo>
                    <a:pt x="81" y="82"/>
                  </a:lnTo>
                  <a:lnTo>
                    <a:pt x="81" y="83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79" y="86"/>
                  </a:lnTo>
                  <a:lnTo>
                    <a:pt x="79" y="87"/>
                  </a:lnTo>
                  <a:lnTo>
                    <a:pt x="79" y="89"/>
                  </a:lnTo>
                  <a:lnTo>
                    <a:pt x="79" y="92"/>
                  </a:lnTo>
                  <a:lnTo>
                    <a:pt x="78" y="97"/>
                  </a:lnTo>
                  <a:lnTo>
                    <a:pt x="78" y="98"/>
                  </a:lnTo>
                  <a:lnTo>
                    <a:pt x="79" y="99"/>
                  </a:lnTo>
                  <a:lnTo>
                    <a:pt x="79" y="100"/>
                  </a:lnTo>
                  <a:lnTo>
                    <a:pt x="76" y="106"/>
                  </a:lnTo>
                  <a:lnTo>
                    <a:pt x="75" y="107"/>
                  </a:lnTo>
                  <a:lnTo>
                    <a:pt x="73" y="108"/>
                  </a:lnTo>
                  <a:lnTo>
                    <a:pt x="72" y="109"/>
                  </a:lnTo>
                  <a:lnTo>
                    <a:pt x="70" y="109"/>
                  </a:lnTo>
                  <a:lnTo>
                    <a:pt x="68" y="108"/>
                  </a:lnTo>
                  <a:lnTo>
                    <a:pt x="67" y="107"/>
                  </a:lnTo>
                  <a:lnTo>
                    <a:pt x="66" y="106"/>
                  </a:lnTo>
                  <a:lnTo>
                    <a:pt x="65" y="105"/>
                  </a:lnTo>
                  <a:lnTo>
                    <a:pt x="63" y="106"/>
                  </a:lnTo>
                  <a:lnTo>
                    <a:pt x="62" y="107"/>
                  </a:lnTo>
                  <a:lnTo>
                    <a:pt x="62" y="109"/>
                  </a:lnTo>
                  <a:lnTo>
                    <a:pt x="62" y="111"/>
                  </a:lnTo>
                  <a:lnTo>
                    <a:pt x="63" y="113"/>
                  </a:lnTo>
                  <a:lnTo>
                    <a:pt x="65" y="115"/>
                  </a:lnTo>
                  <a:lnTo>
                    <a:pt x="65" y="117"/>
                  </a:lnTo>
                  <a:lnTo>
                    <a:pt x="65" y="118"/>
                  </a:lnTo>
                  <a:lnTo>
                    <a:pt x="64" y="120"/>
                  </a:lnTo>
                  <a:lnTo>
                    <a:pt x="61" y="123"/>
                  </a:lnTo>
                  <a:lnTo>
                    <a:pt x="61" y="125"/>
                  </a:lnTo>
                  <a:lnTo>
                    <a:pt x="61" y="124"/>
                  </a:lnTo>
                  <a:lnTo>
                    <a:pt x="58" y="126"/>
                  </a:lnTo>
                  <a:lnTo>
                    <a:pt x="58" y="132"/>
                  </a:lnTo>
                  <a:lnTo>
                    <a:pt x="58" y="134"/>
                  </a:lnTo>
                  <a:lnTo>
                    <a:pt x="58" y="135"/>
                  </a:lnTo>
                  <a:lnTo>
                    <a:pt x="60" y="138"/>
                  </a:lnTo>
                  <a:lnTo>
                    <a:pt x="60" y="139"/>
                  </a:lnTo>
                  <a:lnTo>
                    <a:pt x="60" y="141"/>
                  </a:lnTo>
                  <a:lnTo>
                    <a:pt x="59" y="144"/>
                  </a:lnTo>
                  <a:lnTo>
                    <a:pt x="59" y="145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3" y="152"/>
                  </a:lnTo>
                  <a:lnTo>
                    <a:pt x="64" y="155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64" y="165"/>
                  </a:lnTo>
                  <a:lnTo>
                    <a:pt x="64" y="165"/>
                  </a:lnTo>
                  <a:lnTo>
                    <a:pt x="63" y="165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1" y="167"/>
                  </a:lnTo>
                  <a:lnTo>
                    <a:pt x="62" y="170"/>
                  </a:lnTo>
                  <a:lnTo>
                    <a:pt x="61" y="170"/>
                  </a:lnTo>
                  <a:lnTo>
                    <a:pt x="60" y="170"/>
                  </a:lnTo>
                  <a:lnTo>
                    <a:pt x="59" y="169"/>
                  </a:lnTo>
                  <a:lnTo>
                    <a:pt x="58" y="168"/>
                  </a:lnTo>
                  <a:lnTo>
                    <a:pt x="56" y="168"/>
                  </a:lnTo>
                  <a:lnTo>
                    <a:pt x="55" y="168"/>
                  </a:lnTo>
                  <a:lnTo>
                    <a:pt x="54" y="168"/>
                  </a:lnTo>
                  <a:lnTo>
                    <a:pt x="54" y="169"/>
                  </a:lnTo>
                  <a:lnTo>
                    <a:pt x="54" y="170"/>
                  </a:lnTo>
                  <a:lnTo>
                    <a:pt x="54" y="174"/>
                  </a:lnTo>
                  <a:lnTo>
                    <a:pt x="54" y="175"/>
                  </a:lnTo>
                  <a:lnTo>
                    <a:pt x="53" y="175"/>
                  </a:lnTo>
                  <a:lnTo>
                    <a:pt x="52" y="176"/>
                  </a:lnTo>
                  <a:lnTo>
                    <a:pt x="52" y="176"/>
                  </a:lnTo>
                  <a:lnTo>
                    <a:pt x="50" y="179"/>
                  </a:lnTo>
                  <a:lnTo>
                    <a:pt x="50" y="180"/>
                  </a:lnTo>
                  <a:lnTo>
                    <a:pt x="50" y="181"/>
                  </a:lnTo>
                  <a:lnTo>
                    <a:pt x="51" y="182"/>
                  </a:lnTo>
                  <a:lnTo>
                    <a:pt x="51" y="182"/>
                  </a:lnTo>
                  <a:lnTo>
                    <a:pt x="51" y="183"/>
                  </a:lnTo>
                  <a:lnTo>
                    <a:pt x="51" y="183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50" y="184"/>
                  </a:lnTo>
                  <a:lnTo>
                    <a:pt x="50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48" y="183"/>
                  </a:lnTo>
                  <a:lnTo>
                    <a:pt x="47" y="182"/>
                  </a:lnTo>
                  <a:lnTo>
                    <a:pt x="46" y="182"/>
                  </a:lnTo>
                  <a:lnTo>
                    <a:pt x="46" y="184"/>
                  </a:lnTo>
                  <a:lnTo>
                    <a:pt x="45" y="186"/>
                  </a:lnTo>
                  <a:lnTo>
                    <a:pt x="44" y="187"/>
                  </a:lnTo>
                  <a:lnTo>
                    <a:pt x="43" y="186"/>
                  </a:lnTo>
                  <a:lnTo>
                    <a:pt x="43" y="184"/>
                  </a:lnTo>
                  <a:lnTo>
                    <a:pt x="42" y="181"/>
                  </a:lnTo>
                  <a:lnTo>
                    <a:pt x="41" y="180"/>
                  </a:lnTo>
                  <a:lnTo>
                    <a:pt x="37" y="176"/>
                  </a:lnTo>
                  <a:lnTo>
                    <a:pt x="32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74"/>
                  </a:lnTo>
                  <a:lnTo>
                    <a:pt x="30" y="175"/>
                  </a:lnTo>
                  <a:lnTo>
                    <a:pt x="30" y="176"/>
                  </a:lnTo>
                  <a:lnTo>
                    <a:pt x="29" y="177"/>
                  </a:lnTo>
                  <a:lnTo>
                    <a:pt x="29" y="177"/>
                  </a:lnTo>
                  <a:lnTo>
                    <a:pt x="29" y="176"/>
                  </a:lnTo>
                  <a:lnTo>
                    <a:pt x="29" y="178"/>
                  </a:lnTo>
                  <a:lnTo>
                    <a:pt x="29" y="179"/>
                  </a:lnTo>
                  <a:lnTo>
                    <a:pt x="29" y="180"/>
                  </a:lnTo>
                  <a:lnTo>
                    <a:pt x="29" y="181"/>
                  </a:lnTo>
                  <a:lnTo>
                    <a:pt x="28" y="182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6" y="183"/>
                  </a:lnTo>
                  <a:lnTo>
                    <a:pt x="25" y="184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3" y="185"/>
                  </a:lnTo>
                  <a:lnTo>
                    <a:pt x="23" y="185"/>
                  </a:lnTo>
                  <a:lnTo>
                    <a:pt x="23" y="184"/>
                  </a:lnTo>
                  <a:lnTo>
                    <a:pt x="23" y="184"/>
                  </a:lnTo>
                  <a:lnTo>
                    <a:pt x="22" y="179"/>
                  </a:lnTo>
                  <a:lnTo>
                    <a:pt x="20" y="174"/>
                  </a:lnTo>
                  <a:lnTo>
                    <a:pt x="21" y="173"/>
                  </a:lnTo>
                  <a:lnTo>
                    <a:pt x="22" y="173"/>
                  </a:lnTo>
                  <a:lnTo>
                    <a:pt x="23" y="172"/>
                  </a:lnTo>
                  <a:lnTo>
                    <a:pt x="23" y="171"/>
                  </a:lnTo>
                  <a:lnTo>
                    <a:pt x="19" y="146"/>
                  </a:lnTo>
                  <a:lnTo>
                    <a:pt x="19" y="145"/>
                  </a:lnTo>
                  <a:lnTo>
                    <a:pt x="18" y="143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0"/>
                  </a:lnTo>
                  <a:lnTo>
                    <a:pt x="14" y="128"/>
                  </a:lnTo>
                  <a:lnTo>
                    <a:pt x="14" y="127"/>
                  </a:lnTo>
                  <a:lnTo>
                    <a:pt x="13" y="125"/>
                  </a:lnTo>
                  <a:lnTo>
                    <a:pt x="13" y="119"/>
                  </a:lnTo>
                  <a:lnTo>
                    <a:pt x="11" y="117"/>
                  </a:lnTo>
                  <a:lnTo>
                    <a:pt x="9" y="117"/>
                  </a:lnTo>
                  <a:lnTo>
                    <a:pt x="8" y="115"/>
                  </a:lnTo>
                  <a:lnTo>
                    <a:pt x="7" y="112"/>
                  </a:lnTo>
                  <a:lnTo>
                    <a:pt x="7" y="107"/>
                  </a:lnTo>
                  <a:lnTo>
                    <a:pt x="6" y="97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7" y="90"/>
                  </a:lnTo>
                  <a:lnTo>
                    <a:pt x="8" y="89"/>
                  </a:lnTo>
                  <a:lnTo>
                    <a:pt x="8" y="88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7" y="85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1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5" y="79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3" y="73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30" y="10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6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8" y="7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10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1"/>
                  </a:lnTo>
                  <a:lnTo>
                    <a:pt x="53" y="22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2" y="29"/>
                  </a:lnTo>
                  <a:lnTo>
                    <a:pt x="58" y="30"/>
                  </a:lnTo>
                  <a:lnTo>
                    <a:pt x="58" y="31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60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7" y="32"/>
                  </a:lnTo>
                  <a:lnTo>
                    <a:pt x="67" y="32"/>
                  </a:lnTo>
                  <a:lnTo>
                    <a:pt x="68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947512" y="3501064"/>
              <a:ext cx="199125" cy="279725"/>
            </a:xfrm>
            <a:custGeom>
              <a:avLst/>
              <a:gdLst>
                <a:gd name="T0" fmla="*/ 78 w 84"/>
                <a:gd name="T1" fmla="*/ 61 h 118"/>
                <a:gd name="T2" fmla="*/ 73 w 84"/>
                <a:gd name="T3" fmla="*/ 63 h 118"/>
                <a:gd name="T4" fmla="*/ 64 w 84"/>
                <a:gd name="T5" fmla="*/ 67 h 118"/>
                <a:gd name="T6" fmla="*/ 56 w 84"/>
                <a:gd name="T7" fmla="*/ 61 h 118"/>
                <a:gd name="T8" fmla="*/ 57 w 84"/>
                <a:gd name="T9" fmla="*/ 75 h 118"/>
                <a:gd name="T10" fmla="*/ 49 w 84"/>
                <a:gd name="T11" fmla="*/ 84 h 118"/>
                <a:gd name="T12" fmla="*/ 43 w 84"/>
                <a:gd name="T13" fmla="*/ 97 h 118"/>
                <a:gd name="T14" fmla="*/ 46 w 84"/>
                <a:gd name="T15" fmla="*/ 109 h 118"/>
                <a:gd name="T16" fmla="*/ 44 w 84"/>
                <a:gd name="T17" fmla="*/ 110 h 118"/>
                <a:gd name="T18" fmla="*/ 42 w 84"/>
                <a:gd name="T19" fmla="*/ 113 h 118"/>
                <a:gd name="T20" fmla="*/ 37 w 84"/>
                <a:gd name="T21" fmla="*/ 116 h 118"/>
                <a:gd name="T22" fmla="*/ 34 w 84"/>
                <a:gd name="T23" fmla="*/ 116 h 118"/>
                <a:gd name="T24" fmla="*/ 32 w 84"/>
                <a:gd name="T25" fmla="*/ 118 h 118"/>
                <a:gd name="T26" fmla="*/ 29 w 84"/>
                <a:gd name="T27" fmla="*/ 116 h 118"/>
                <a:gd name="T28" fmla="*/ 26 w 84"/>
                <a:gd name="T29" fmla="*/ 111 h 118"/>
                <a:gd name="T30" fmla="*/ 23 w 84"/>
                <a:gd name="T31" fmla="*/ 101 h 118"/>
                <a:gd name="T32" fmla="*/ 22 w 84"/>
                <a:gd name="T33" fmla="*/ 99 h 118"/>
                <a:gd name="T34" fmla="*/ 20 w 84"/>
                <a:gd name="T35" fmla="*/ 96 h 118"/>
                <a:gd name="T36" fmla="*/ 16 w 84"/>
                <a:gd name="T37" fmla="*/ 101 h 118"/>
                <a:gd name="T38" fmla="*/ 12 w 84"/>
                <a:gd name="T39" fmla="*/ 104 h 118"/>
                <a:gd name="T40" fmla="*/ 10 w 84"/>
                <a:gd name="T41" fmla="*/ 89 h 118"/>
                <a:gd name="T42" fmla="*/ 9 w 84"/>
                <a:gd name="T43" fmla="*/ 87 h 118"/>
                <a:gd name="T44" fmla="*/ 7 w 84"/>
                <a:gd name="T45" fmla="*/ 79 h 118"/>
                <a:gd name="T46" fmla="*/ 3 w 84"/>
                <a:gd name="T47" fmla="*/ 73 h 118"/>
                <a:gd name="T48" fmla="*/ 3 w 84"/>
                <a:gd name="T49" fmla="*/ 66 h 118"/>
                <a:gd name="T50" fmla="*/ 0 w 84"/>
                <a:gd name="T51" fmla="*/ 61 h 118"/>
                <a:gd name="T52" fmla="*/ 5 w 84"/>
                <a:gd name="T53" fmla="*/ 57 h 118"/>
                <a:gd name="T54" fmla="*/ 6 w 84"/>
                <a:gd name="T55" fmla="*/ 48 h 118"/>
                <a:gd name="T56" fmla="*/ 11 w 84"/>
                <a:gd name="T57" fmla="*/ 41 h 118"/>
                <a:gd name="T58" fmla="*/ 15 w 84"/>
                <a:gd name="T59" fmla="*/ 38 h 118"/>
                <a:gd name="T60" fmla="*/ 27 w 84"/>
                <a:gd name="T61" fmla="*/ 34 h 118"/>
                <a:gd name="T62" fmla="*/ 34 w 84"/>
                <a:gd name="T63" fmla="*/ 30 h 118"/>
                <a:gd name="T64" fmla="*/ 37 w 84"/>
                <a:gd name="T65" fmla="*/ 29 h 118"/>
                <a:gd name="T66" fmla="*/ 42 w 84"/>
                <a:gd name="T67" fmla="*/ 27 h 118"/>
                <a:gd name="T68" fmla="*/ 47 w 84"/>
                <a:gd name="T69" fmla="*/ 24 h 118"/>
                <a:gd name="T70" fmla="*/ 51 w 84"/>
                <a:gd name="T71" fmla="*/ 30 h 118"/>
                <a:gd name="T72" fmla="*/ 54 w 84"/>
                <a:gd name="T73" fmla="*/ 17 h 118"/>
                <a:gd name="T74" fmla="*/ 59 w 84"/>
                <a:gd name="T75" fmla="*/ 17 h 118"/>
                <a:gd name="T76" fmla="*/ 65 w 84"/>
                <a:gd name="T77" fmla="*/ 13 h 118"/>
                <a:gd name="T78" fmla="*/ 69 w 84"/>
                <a:gd name="T79" fmla="*/ 2 h 118"/>
                <a:gd name="T80" fmla="*/ 76 w 84"/>
                <a:gd name="T81" fmla="*/ 3 h 118"/>
                <a:gd name="T82" fmla="*/ 77 w 84"/>
                <a:gd name="T83" fmla="*/ 8 h 118"/>
                <a:gd name="T84" fmla="*/ 79 w 84"/>
                <a:gd name="T85" fmla="*/ 15 h 118"/>
                <a:gd name="T86" fmla="*/ 82 w 84"/>
                <a:gd name="T87" fmla="*/ 23 h 118"/>
                <a:gd name="T88" fmla="*/ 83 w 84"/>
                <a:gd name="T89" fmla="*/ 25 h 118"/>
                <a:gd name="T90" fmla="*/ 83 w 84"/>
                <a:gd name="T91" fmla="*/ 36 h 118"/>
                <a:gd name="T92" fmla="*/ 84 w 84"/>
                <a:gd name="T93" fmla="*/ 40 h 118"/>
                <a:gd name="T94" fmla="*/ 83 w 84"/>
                <a:gd name="T95" fmla="*/ 45 h 118"/>
                <a:gd name="T96" fmla="*/ 83 w 84"/>
                <a:gd name="T97" fmla="*/ 48 h 118"/>
                <a:gd name="T98" fmla="*/ 83 w 84"/>
                <a:gd name="T99" fmla="*/ 51 h 118"/>
                <a:gd name="T100" fmla="*/ 82 w 84"/>
                <a:gd name="T101" fmla="*/ 52 h 118"/>
                <a:gd name="T102" fmla="*/ 81 w 84"/>
                <a:gd name="T103" fmla="*/ 51 h 118"/>
                <a:gd name="T104" fmla="*/ 80 w 84"/>
                <a:gd name="T105" fmla="*/ 53 h 118"/>
                <a:gd name="T106" fmla="*/ 79 w 84"/>
                <a:gd name="T107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118">
                  <a:moveTo>
                    <a:pt x="79" y="57"/>
                  </a:moveTo>
                  <a:lnTo>
                    <a:pt x="79" y="61"/>
                  </a:lnTo>
                  <a:lnTo>
                    <a:pt x="79" y="63"/>
                  </a:lnTo>
                  <a:lnTo>
                    <a:pt x="79" y="62"/>
                  </a:lnTo>
                  <a:lnTo>
                    <a:pt x="78" y="61"/>
                  </a:lnTo>
                  <a:lnTo>
                    <a:pt x="76" y="62"/>
                  </a:lnTo>
                  <a:lnTo>
                    <a:pt x="75" y="66"/>
                  </a:lnTo>
                  <a:lnTo>
                    <a:pt x="75" y="67"/>
                  </a:lnTo>
                  <a:lnTo>
                    <a:pt x="73" y="65"/>
                  </a:lnTo>
                  <a:lnTo>
                    <a:pt x="73" y="63"/>
                  </a:lnTo>
                  <a:lnTo>
                    <a:pt x="71" y="60"/>
                  </a:lnTo>
                  <a:lnTo>
                    <a:pt x="68" y="61"/>
                  </a:lnTo>
                  <a:lnTo>
                    <a:pt x="67" y="63"/>
                  </a:lnTo>
                  <a:lnTo>
                    <a:pt x="65" y="66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1" y="67"/>
                  </a:lnTo>
                  <a:lnTo>
                    <a:pt x="58" y="63"/>
                  </a:lnTo>
                  <a:lnTo>
                    <a:pt x="57" y="62"/>
                  </a:lnTo>
                  <a:lnTo>
                    <a:pt x="56" y="61"/>
                  </a:lnTo>
                  <a:lnTo>
                    <a:pt x="55" y="61"/>
                  </a:lnTo>
                  <a:lnTo>
                    <a:pt x="55" y="62"/>
                  </a:lnTo>
                  <a:lnTo>
                    <a:pt x="55" y="64"/>
                  </a:lnTo>
                  <a:lnTo>
                    <a:pt x="55" y="66"/>
                  </a:lnTo>
                  <a:lnTo>
                    <a:pt x="57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4" y="82"/>
                  </a:lnTo>
                  <a:lnTo>
                    <a:pt x="53" y="82"/>
                  </a:lnTo>
                  <a:lnTo>
                    <a:pt x="49" y="84"/>
                  </a:lnTo>
                  <a:lnTo>
                    <a:pt x="48" y="85"/>
                  </a:lnTo>
                  <a:lnTo>
                    <a:pt x="46" y="87"/>
                  </a:lnTo>
                  <a:lnTo>
                    <a:pt x="44" y="91"/>
                  </a:lnTo>
                  <a:lnTo>
                    <a:pt x="43" y="94"/>
                  </a:lnTo>
                  <a:lnTo>
                    <a:pt x="43" y="97"/>
                  </a:lnTo>
                  <a:lnTo>
                    <a:pt x="44" y="100"/>
                  </a:lnTo>
                  <a:lnTo>
                    <a:pt x="46" y="105"/>
                  </a:lnTo>
                  <a:lnTo>
                    <a:pt x="46" y="107"/>
                  </a:lnTo>
                  <a:lnTo>
                    <a:pt x="47" y="108"/>
                  </a:lnTo>
                  <a:lnTo>
                    <a:pt x="46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4" y="109"/>
                  </a:lnTo>
                  <a:lnTo>
                    <a:pt x="44" y="109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3" y="112"/>
                  </a:lnTo>
                  <a:lnTo>
                    <a:pt x="42" y="113"/>
                  </a:lnTo>
                  <a:lnTo>
                    <a:pt x="41" y="114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38" y="116"/>
                  </a:lnTo>
                  <a:lnTo>
                    <a:pt x="37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4" y="116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3" y="118"/>
                  </a:lnTo>
                  <a:lnTo>
                    <a:pt x="32" y="118"/>
                  </a:lnTo>
                  <a:lnTo>
                    <a:pt x="32" y="118"/>
                  </a:lnTo>
                  <a:lnTo>
                    <a:pt x="32" y="118"/>
                  </a:lnTo>
                  <a:lnTo>
                    <a:pt x="31" y="117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9" y="116"/>
                  </a:lnTo>
                  <a:lnTo>
                    <a:pt x="28" y="115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4" y="104"/>
                  </a:lnTo>
                  <a:lnTo>
                    <a:pt x="24" y="103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2" y="100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98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1" y="98"/>
                  </a:lnTo>
                  <a:lnTo>
                    <a:pt x="20" y="96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1"/>
                  </a:lnTo>
                  <a:lnTo>
                    <a:pt x="17" y="107"/>
                  </a:lnTo>
                  <a:lnTo>
                    <a:pt x="17" y="110"/>
                  </a:lnTo>
                  <a:lnTo>
                    <a:pt x="15" y="109"/>
                  </a:lnTo>
                  <a:lnTo>
                    <a:pt x="13" y="107"/>
                  </a:lnTo>
                  <a:lnTo>
                    <a:pt x="12" y="104"/>
                  </a:lnTo>
                  <a:lnTo>
                    <a:pt x="11" y="92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0"/>
                  </a:lnTo>
                  <a:lnTo>
                    <a:pt x="10" y="89"/>
                  </a:lnTo>
                  <a:lnTo>
                    <a:pt x="11" y="89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0" y="88"/>
                  </a:lnTo>
                  <a:lnTo>
                    <a:pt x="9" y="87"/>
                  </a:lnTo>
                  <a:lnTo>
                    <a:pt x="8" y="85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3" y="73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2" y="66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3" y="64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9" y="30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5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8" y="27"/>
                  </a:lnTo>
                  <a:lnTo>
                    <a:pt x="50" y="29"/>
                  </a:lnTo>
                  <a:lnTo>
                    <a:pt x="51" y="30"/>
                  </a:lnTo>
                  <a:lnTo>
                    <a:pt x="52" y="29"/>
                  </a:lnTo>
                  <a:lnTo>
                    <a:pt x="53" y="28"/>
                  </a:lnTo>
                  <a:lnTo>
                    <a:pt x="54" y="21"/>
                  </a:lnTo>
                  <a:lnTo>
                    <a:pt x="55" y="20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5" y="15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7" y="14"/>
                  </a:lnTo>
                  <a:lnTo>
                    <a:pt x="57" y="13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8" y="11"/>
                  </a:lnTo>
                  <a:lnTo>
                    <a:pt x="69" y="8"/>
                  </a:lnTo>
                  <a:lnTo>
                    <a:pt x="68" y="4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2" y="1"/>
                  </a:lnTo>
                  <a:lnTo>
                    <a:pt x="76" y="3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8" y="9"/>
                  </a:lnTo>
                  <a:lnTo>
                    <a:pt x="79" y="11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79" y="15"/>
                  </a:lnTo>
                  <a:lnTo>
                    <a:pt x="79" y="16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82" y="23"/>
                  </a:lnTo>
                  <a:lnTo>
                    <a:pt x="82" y="24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4" y="26"/>
                  </a:lnTo>
                  <a:lnTo>
                    <a:pt x="84" y="27"/>
                  </a:lnTo>
                  <a:lnTo>
                    <a:pt x="84" y="33"/>
                  </a:lnTo>
                  <a:lnTo>
                    <a:pt x="84" y="34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4" y="40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83" y="47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2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0" y="54"/>
                  </a:lnTo>
                  <a:lnTo>
                    <a:pt x="80" y="55"/>
                  </a:lnTo>
                  <a:lnTo>
                    <a:pt x="79" y="56"/>
                  </a:lnTo>
                  <a:lnTo>
                    <a:pt x="79" y="5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2096117" y="2391649"/>
              <a:ext cx="2371" cy="237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380214" y="1979175"/>
              <a:ext cx="561820" cy="500186"/>
            </a:xfrm>
            <a:custGeom>
              <a:avLst/>
              <a:gdLst>
                <a:gd name="T0" fmla="*/ 220 w 237"/>
                <a:gd name="T1" fmla="*/ 141 h 211"/>
                <a:gd name="T2" fmla="*/ 225 w 237"/>
                <a:gd name="T3" fmla="*/ 120 h 211"/>
                <a:gd name="T4" fmla="*/ 217 w 237"/>
                <a:gd name="T5" fmla="*/ 112 h 211"/>
                <a:gd name="T6" fmla="*/ 218 w 237"/>
                <a:gd name="T7" fmla="*/ 98 h 211"/>
                <a:gd name="T8" fmla="*/ 207 w 237"/>
                <a:gd name="T9" fmla="*/ 80 h 211"/>
                <a:gd name="T10" fmla="*/ 200 w 237"/>
                <a:gd name="T11" fmla="*/ 72 h 211"/>
                <a:gd name="T12" fmla="*/ 199 w 237"/>
                <a:gd name="T13" fmla="*/ 60 h 211"/>
                <a:gd name="T14" fmla="*/ 187 w 237"/>
                <a:gd name="T15" fmla="*/ 54 h 211"/>
                <a:gd name="T16" fmla="*/ 193 w 237"/>
                <a:gd name="T17" fmla="*/ 45 h 211"/>
                <a:gd name="T18" fmla="*/ 194 w 237"/>
                <a:gd name="T19" fmla="*/ 35 h 211"/>
                <a:gd name="T20" fmla="*/ 190 w 237"/>
                <a:gd name="T21" fmla="*/ 37 h 211"/>
                <a:gd name="T22" fmla="*/ 180 w 237"/>
                <a:gd name="T23" fmla="*/ 40 h 211"/>
                <a:gd name="T24" fmla="*/ 173 w 237"/>
                <a:gd name="T25" fmla="*/ 45 h 211"/>
                <a:gd name="T26" fmla="*/ 164 w 237"/>
                <a:gd name="T27" fmla="*/ 40 h 211"/>
                <a:gd name="T28" fmla="*/ 150 w 237"/>
                <a:gd name="T29" fmla="*/ 18 h 211"/>
                <a:gd name="T30" fmla="*/ 144 w 237"/>
                <a:gd name="T31" fmla="*/ 19 h 211"/>
                <a:gd name="T32" fmla="*/ 133 w 237"/>
                <a:gd name="T33" fmla="*/ 24 h 211"/>
                <a:gd name="T34" fmla="*/ 114 w 237"/>
                <a:gd name="T35" fmla="*/ 25 h 211"/>
                <a:gd name="T36" fmla="*/ 87 w 237"/>
                <a:gd name="T37" fmla="*/ 8 h 211"/>
                <a:gd name="T38" fmla="*/ 56 w 237"/>
                <a:gd name="T39" fmla="*/ 3 h 211"/>
                <a:gd name="T40" fmla="*/ 44 w 237"/>
                <a:gd name="T41" fmla="*/ 14 h 211"/>
                <a:gd name="T42" fmla="*/ 25 w 237"/>
                <a:gd name="T43" fmla="*/ 25 h 211"/>
                <a:gd name="T44" fmla="*/ 17 w 237"/>
                <a:gd name="T45" fmla="*/ 22 h 211"/>
                <a:gd name="T46" fmla="*/ 20 w 237"/>
                <a:gd name="T47" fmla="*/ 31 h 211"/>
                <a:gd name="T48" fmla="*/ 22 w 237"/>
                <a:gd name="T49" fmla="*/ 40 h 211"/>
                <a:gd name="T50" fmla="*/ 20 w 237"/>
                <a:gd name="T51" fmla="*/ 51 h 211"/>
                <a:gd name="T52" fmla="*/ 22 w 237"/>
                <a:gd name="T53" fmla="*/ 61 h 211"/>
                <a:gd name="T54" fmla="*/ 2 w 237"/>
                <a:gd name="T55" fmla="*/ 73 h 211"/>
                <a:gd name="T56" fmla="*/ 4 w 237"/>
                <a:gd name="T57" fmla="*/ 77 h 211"/>
                <a:gd name="T58" fmla="*/ 0 w 237"/>
                <a:gd name="T59" fmla="*/ 86 h 211"/>
                <a:gd name="T60" fmla="*/ 19 w 237"/>
                <a:gd name="T61" fmla="*/ 93 h 211"/>
                <a:gd name="T62" fmla="*/ 25 w 237"/>
                <a:gd name="T63" fmla="*/ 104 h 211"/>
                <a:gd name="T64" fmla="*/ 39 w 237"/>
                <a:gd name="T65" fmla="*/ 138 h 211"/>
                <a:gd name="T66" fmla="*/ 48 w 237"/>
                <a:gd name="T67" fmla="*/ 142 h 211"/>
                <a:gd name="T68" fmla="*/ 52 w 237"/>
                <a:gd name="T69" fmla="*/ 138 h 211"/>
                <a:gd name="T70" fmla="*/ 58 w 237"/>
                <a:gd name="T71" fmla="*/ 139 h 211"/>
                <a:gd name="T72" fmla="*/ 63 w 237"/>
                <a:gd name="T73" fmla="*/ 144 h 211"/>
                <a:gd name="T74" fmla="*/ 66 w 237"/>
                <a:gd name="T75" fmla="*/ 145 h 211"/>
                <a:gd name="T76" fmla="*/ 69 w 237"/>
                <a:gd name="T77" fmla="*/ 145 h 211"/>
                <a:gd name="T78" fmla="*/ 72 w 237"/>
                <a:gd name="T79" fmla="*/ 148 h 211"/>
                <a:gd name="T80" fmla="*/ 72 w 237"/>
                <a:gd name="T81" fmla="*/ 157 h 211"/>
                <a:gd name="T82" fmla="*/ 74 w 237"/>
                <a:gd name="T83" fmla="*/ 165 h 211"/>
                <a:gd name="T84" fmla="*/ 86 w 237"/>
                <a:gd name="T85" fmla="*/ 170 h 211"/>
                <a:gd name="T86" fmla="*/ 93 w 237"/>
                <a:gd name="T87" fmla="*/ 174 h 211"/>
                <a:gd name="T88" fmla="*/ 98 w 237"/>
                <a:gd name="T89" fmla="*/ 180 h 211"/>
                <a:gd name="T90" fmla="*/ 108 w 237"/>
                <a:gd name="T91" fmla="*/ 188 h 211"/>
                <a:gd name="T92" fmla="*/ 109 w 237"/>
                <a:gd name="T93" fmla="*/ 199 h 211"/>
                <a:gd name="T94" fmla="*/ 120 w 237"/>
                <a:gd name="T95" fmla="*/ 205 h 211"/>
                <a:gd name="T96" fmla="*/ 130 w 237"/>
                <a:gd name="T97" fmla="*/ 206 h 211"/>
                <a:gd name="T98" fmla="*/ 133 w 237"/>
                <a:gd name="T99" fmla="*/ 208 h 211"/>
                <a:gd name="T100" fmla="*/ 140 w 237"/>
                <a:gd name="T101" fmla="*/ 207 h 211"/>
                <a:gd name="T102" fmla="*/ 156 w 237"/>
                <a:gd name="T103" fmla="*/ 200 h 211"/>
                <a:gd name="T104" fmla="*/ 150 w 237"/>
                <a:gd name="T105" fmla="*/ 194 h 211"/>
                <a:gd name="T106" fmla="*/ 150 w 237"/>
                <a:gd name="T107" fmla="*/ 185 h 211"/>
                <a:gd name="T108" fmla="*/ 153 w 237"/>
                <a:gd name="T109" fmla="*/ 174 h 211"/>
                <a:gd name="T110" fmla="*/ 151 w 237"/>
                <a:gd name="T111" fmla="*/ 167 h 211"/>
                <a:gd name="T112" fmla="*/ 154 w 237"/>
                <a:gd name="T113" fmla="*/ 163 h 211"/>
                <a:gd name="T114" fmla="*/ 169 w 237"/>
                <a:gd name="T115" fmla="*/ 153 h 211"/>
                <a:gd name="T116" fmla="*/ 190 w 237"/>
                <a:gd name="T117" fmla="*/ 143 h 211"/>
                <a:gd name="T118" fmla="*/ 199 w 237"/>
                <a:gd name="T119" fmla="*/ 145 h 211"/>
                <a:gd name="T120" fmla="*/ 212 w 237"/>
                <a:gd name="T121" fmla="*/ 148 h 211"/>
                <a:gd name="T122" fmla="*/ 224 w 237"/>
                <a:gd name="T123" fmla="*/ 15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211">
                  <a:moveTo>
                    <a:pt x="237" y="154"/>
                  </a:moveTo>
                  <a:lnTo>
                    <a:pt x="233" y="149"/>
                  </a:lnTo>
                  <a:lnTo>
                    <a:pt x="227" y="144"/>
                  </a:lnTo>
                  <a:lnTo>
                    <a:pt x="224" y="144"/>
                  </a:lnTo>
                  <a:lnTo>
                    <a:pt x="223" y="144"/>
                  </a:lnTo>
                  <a:lnTo>
                    <a:pt x="221" y="143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38"/>
                  </a:lnTo>
                  <a:lnTo>
                    <a:pt x="221" y="135"/>
                  </a:lnTo>
                  <a:lnTo>
                    <a:pt x="221" y="132"/>
                  </a:lnTo>
                  <a:lnTo>
                    <a:pt x="220" y="130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24" y="122"/>
                  </a:lnTo>
                  <a:lnTo>
                    <a:pt x="225" y="121"/>
                  </a:lnTo>
                  <a:lnTo>
                    <a:pt x="225" y="120"/>
                  </a:lnTo>
                  <a:lnTo>
                    <a:pt x="224" y="119"/>
                  </a:lnTo>
                  <a:lnTo>
                    <a:pt x="221" y="116"/>
                  </a:lnTo>
                  <a:lnTo>
                    <a:pt x="220" y="116"/>
                  </a:lnTo>
                  <a:lnTo>
                    <a:pt x="219" y="116"/>
                  </a:lnTo>
                  <a:lnTo>
                    <a:pt x="219" y="116"/>
                  </a:lnTo>
                  <a:lnTo>
                    <a:pt x="218" y="115"/>
                  </a:lnTo>
                  <a:lnTo>
                    <a:pt x="218" y="114"/>
                  </a:lnTo>
                  <a:lnTo>
                    <a:pt x="217" y="113"/>
                  </a:lnTo>
                  <a:lnTo>
                    <a:pt x="217" y="112"/>
                  </a:lnTo>
                  <a:lnTo>
                    <a:pt x="217" y="112"/>
                  </a:lnTo>
                  <a:lnTo>
                    <a:pt x="217" y="111"/>
                  </a:lnTo>
                  <a:lnTo>
                    <a:pt x="217" y="110"/>
                  </a:lnTo>
                  <a:lnTo>
                    <a:pt x="215" y="108"/>
                  </a:lnTo>
                  <a:lnTo>
                    <a:pt x="215" y="107"/>
                  </a:lnTo>
                  <a:lnTo>
                    <a:pt x="217" y="104"/>
                  </a:lnTo>
                  <a:lnTo>
                    <a:pt x="217" y="103"/>
                  </a:lnTo>
                  <a:lnTo>
                    <a:pt x="218" y="100"/>
                  </a:lnTo>
                  <a:lnTo>
                    <a:pt x="218" y="98"/>
                  </a:lnTo>
                  <a:lnTo>
                    <a:pt x="220" y="96"/>
                  </a:lnTo>
                  <a:lnTo>
                    <a:pt x="220" y="94"/>
                  </a:lnTo>
                  <a:lnTo>
                    <a:pt x="220" y="93"/>
                  </a:lnTo>
                  <a:lnTo>
                    <a:pt x="219" y="92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4" y="89"/>
                  </a:lnTo>
                  <a:lnTo>
                    <a:pt x="207" y="81"/>
                  </a:lnTo>
                  <a:lnTo>
                    <a:pt x="207" y="80"/>
                  </a:lnTo>
                  <a:lnTo>
                    <a:pt x="205" y="78"/>
                  </a:lnTo>
                  <a:lnTo>
                    <a:pt x="204" y="76"/>
                  </a:lnTo>
                  <a:lnTo>
                    <a:pt x="204" y="76"/>
                  </a:lnTo>
                  <a:lnTo>
                    <a:pt x="202" y="75"/>
                  </a:lnTo>
                  <a:lnTo>
                    <a:pt x="201" y="75"/>
                  </a:lnTo>
                  <a:lnTo>
                    <a:pt x="201" y="75"/>
                  </a:lnTo>
                  <a:lnTo>
                    <a:pt x="200" y="74"/>
                  </a:lnTo>
                  <a:lnTo>
                    <a:pt x="200" y="73"/>
                  </a:lnTo>
                  <a:lnTo>
                    <a:pt x="200" y="72"/>
                  </a:lnTo>
                  <a:lnTo>
                    <a:pt x="201" y="71"/>
                  </a:lnTo>
                  <a:lnTo>
                    <a:pt x="199" y="64"/>
                  </a:lnTo>
                  <a:lnTo>
                    <a:pt x="199" y="64"/>
                  </a:lnTo>
                  <a:lnTo>
                    <a:pt x="199" y="63"/>
                  </a:lnTo>
                  <a:lnTo>
                    <a:pt x="199" y="62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200" y="61"/>
                  </a:lnTo>
                  <a:lnTo>
                    <a:pt x="199" y="60"/>
                  </a:lnTo>
                  <a:lnTo>
                    <a:pt x="197" y="56"/>
                  </a:lnTo>
                  <a:lnTo>
                    <a:pt x="195" y="52"/>
                  </a:lnTo>
                  <a:lnTo>
                    <a:pt x="193" y="53"/>
                  </a:lnTo>
                  <a:lnTo>
                    <a:pt x="190" y="56"/>
                  </a:lnTo>
                  <a:lnTo>
                    <a:pt x="189" y="56"/>
                  </a:lnTo>
                  <a:lnTo>
                    <a:pt x="189" y="56"/>
                  </a:lnTo>
                  <a:lnTo>
                    <a:pt x="188" y="56"/>
                  </a:lnTo>
                  <a:lnTo>
                    <a:pt x="187" y="55"/>
                  </a:lnTo>
                  <a:lnTo>
                    <a:pt x="187" y="54"/>
                  </a:lnTo>
                  <a:lnTo>
                    <a:pt x="187" y="53"/>
                  </a:lnTo>
                  <a:lnTo>
                    <a:pt x="188" y="52"/>
                  </a:lnTo>
                  <a:lnTo>
                    <a:pt x="188" y="51"/>
                  </a:lnTo>
                  <a:lnTo>
                    <a:pt x="189" y="49"/>
                  </a:lnTo>
                  <a:lnTo>
                    <a:pt x="189" y="48"/>
                  </a:lnTo>
                  <a:lnTo>
                    <a:pt x="189" y="47"/>
                  </a:lnTo>
                  <a:lnTo>
                    <a:pt x="190" y="46"/>
                  </a:lnTo>
                  <a:lnTo>
                    <a:pt x="191" y="46"/>
                  </a:lnTo>
                  <a:lnTo>
                    <a:pt x="193" y="45"/>
                  </a:lnTo>
                  <a:lnTo>
                    <a:pt x="194" y="44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5" y="42"/>
                  </a:lnTo>
                  <a:lnTo>
                    <a:pt x="195" y="40"/>
                  </a:lnTo>
                  <a:lnTo>
                    <a:pt x="195" y="39"/>
                  </a:lnTo>
                  <a:lnTo>
                    <a:pt x="195" y="38"/>
                  </a:lnTo>
                  <a:lnTo>
                    <a:pt x="194" y="36"/>
                  </a:lnTo>
                  <a:lnTo>
                    <a:pt x="194" y="35"/>
                  </a:lnTo>
                  <a:lnTo>
                    <a:pt x="194" y="35"/>
                  </a:lnTo>
                  <a:lnTo>
                    <a:pt x="193" y="35"/>
                  </a:lnTo>
                  <a:lnTo>
                    <a:pt x="193" y="35"/>
                  </a:lnTo>
                  <a:lnTo>
                    <a:pt x="192" y="35"/>
                  </a:lnTo>
                  <a:lnTo>
                    <a:pt x="191" y="35"/>
                  </a:lnTo>
                  <a:lnTo>
                    <a:pt x="190" y="35"/>
                  </a:lnTo>
                  <a:lnTo>
                    <a:pt x="190" y="35"/>
                  </a:lnTo>
                  <a:lnTo>
                    <a:pt x="190" y="36"/>
                  </a:lnTo>
                  <a:lnTo>
                    <a:pt x="190" y="37"/>
                  </a:lnTo>
                  <a:lnTo>
                    <a:pt x="189" y="38"/>
                  </a:lnTo>
                  <a:lnTo>
                    <a:pt x="188" y="38"/>
                  </a:lnTo>
                  <a:lnTo>
                    <a:pt x="187" y="38"/>
                  </a:lnTo>
                  <a:lnTo>
                    <a:pt x="186" y="40"/>
                  </a:lnTo>
                  <a:lnTo>
                    <a:pt x="185" y="40"/>
                  </a:lnTo>
                  <a:lnTo>
                    <a:pt x="184" y="40"/>
                  </a:lnTo>
                  <a:lnTo>
                    <a:pt x="183" y="40"/>
                  </a:lnTo>
                  <a:lnTo>
                    <a:pt x="182" y="40"/>
                  </a:lnTo>
                  <a:lnTo>
                    <a:pt x="180" y="40"/>
                  </a:lnTo>
                  <a:lnTo>
                    <a:pt x="179" y="42"/>
                  </a:lnTo>
                  <a:lnTo>
                    <a:pt x="178" y="42"/>
                  </a:lnTo>
                  <a:lnTo>
                    <a:pt x="176" y="42"/>
                  </a:lnTo>
                  <a:lnTo>
                    <a:pt x="175" y="42"/>
                  </a:lnTo>
                  <a:lnTo>
                    <a:pt x="175" y="43"/>
                  </a:lnTo>
                  <a:lnTo>
                    <a:pt x="175" y="43"/>
                  </a:lnTo>
                  <a:lnTo>
                    <a:pt x="174" y="43"/>
                  </a:lnTo>
                  <a:lnTo>
                    <a:pt x="173" y="44"/>
                  </a:lnTo>
                  <a:lnTo>
                    <a:pt x="173" y="45"/>
                  </a:lnTo>
                  <a:lnTo>
                    <a:pt x="172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68" y="46"/>
                  </a:lnTo>
                  <a:lnTo>
                    <a:pt x="167" y="45"/>
                  </a:lnTo>
                  <a:lnTo>
                    <a:pt x="167" y="43"/>
                  </a:lnTo>
                  <a:lnTo>
                    <a:pt x="166" y="43"/>
                  </a:lnTo>
                  <a:lnTo>
                    <a:pt x="165" y="41"/>
                  </a:lnTo>
                  <a:lnTo>
                    <a:pt x="164" y="40"/>
                  </a:lnTo>
                  <a:lnTo>
                    <a:pt x="163" y="39"/>
                  </a:lnTo>
                  <a:lnTo>
                    <a:pt x="163" y="35"/>
                  </a:lnTo>
                  <a:lnTo>
                    <a:pt x="163" y="34"/>
                  </a:lnTo>
                  <a:lnTo>
                    <a:pt x="162" y="33"/>
                  </a:lnTo>
                  <a:lnTo>
                    <a:pt x="161" y="32"/>
                  </a:lnTo>
                  <a:lnTo>
                    <a:pt x="158" y="27"/>
                  </a:lnTo>
                  <a:lnTo>
                    <a:pt x="156" y="24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0" y="17"/>
                  </a:lnTo>
                  <a:lnTo>
                    <a:pt x="149" y="17"/>
                  </a:lnTo>
                  <a:lnTo>
                    <a:pt x="148" y="16"/>
                  </a:lnTo>
                  <a:lnTo>
                    <a:pt x="147" y="16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43" y="19"/>
                  </a:lnTo>
                  <a:lnTo>
                    <a:pt x="142" y="20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39" y="22"/>
                  </a:lnTo>
                  <a:lnTo>
                    <a:pt x="138" y="23"/>
                  </a:lnTo>
                  <a:lnTo>
                    <a:pt x="137" y="23"/>
                  </a:lnTo>
                  <a:lnTo>
                    <a:pt x="136" y="23"/>
                  </a:lnTo>
                  <a:lnTo>
                    <a:pt x="133" y="24"/>
                  </a:lnTo>
                  <a:lnTo>
                    <a:pt x="132" y="25"/>
                  </a:lnTo>
                  <a:lnTo>
                    <a:pt x="130" y="25"/>
                  </a:lnTo>
                  <a:lnTo>
                    <a:pt x="126" y="26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5" y="27"/>
                  </a:lnTo>
                  <a:lnTo>
                    <a:pt x="124" y="27"/>
                  </a:lnTo>
                  <a:lnTo>
                    <a:pt x="123" y="27"/>
                  </a:lnTo>
                  <a:lnTo>
                    <a:pt x="114" y="25"/>
                  </a:lnTo>
                  <a:lnTo>
                    <a:pt x="108" y="23"/>
                  </a:lnTo>
                  <a:lnTo>
                    <a:pt x="105" y="21"/>
                  </a:lnTo>
                  <a:lnTo>
                    <a:pt x="98" y="17"/>
                  </a:lnTo>
                  <a:lnTo>
                    <a:pt x="95" y="16"/>
                  </a:lnTo>
                  <a:lnTo>
                    <a:pt x="94" y="15"/>
                  </a:lnTo>
                  <a:lnTo>
                    <a:pt x="94" y="14"/>
                  </a:lnTo>
                  <a:lnTo>
                    <a:pt x="92" y="12"/>
                  </a:lnTo>
                  <a:lnTo>
                    <a:pt x="88" y="9"/>
                  </a:lnTo>
                  <a:lnTo>
                    <a:pt x="87" y="8"/>
                  </a:lnTo>
                  <a:lnTo>
                    <a:pt x="82" y="4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56" y="3"/>
                  </a:lnTo>
                  <a:lnTo>
                    <a:pt x="53" y="4"/>
                  </a:lnTo>
                  <a:lnTo>
                    <a:pt x="49" y="6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7" y="11"/>
                  </a:lnTo>
                  <a:lnTo>
                    <a:pt x="45" y="13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39" y="15"/>
                  </a:lnTo>
                  <a:lnTo>
                    <a:pt x="36" y="16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3" y="20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4" y="24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7" y="27"/>
                  </a:lnTo>
                  <a:lnTo>
                    <a:pt x="19" y="29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3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1" y="47"/>
                  </a:lnTo>
                  <a:lnTo>
                    <a:pt x="20" y="50"/>
                  </a:lnTo>
                  <a:lnTo>
                    <a:pt x="20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4"/>
                  </a:lnTo>
                  <a:lnTo>
                    <a:pt x="20" y="55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2" y="61"/>
                  </a:lnTo>
                  <a:lnTo>
                    <a:pt x="19" y="62"/>
                  </a:lnTo>
                  <a:lnTo>
                    <a:pt x="13" y="67"/>
                  </a:lnTo>
                  <a:lnTo>
                    <a:pt x="11" y="69"/>
                  </a:lnTo>
                  <a:lnTo>
                    <a:pt x="10" y="70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2" y="73"/>
                  </a:lnTo>
                  <a:lnTo>
                    <a:pt x="1" y="74"/>
                  </a:lnTo>
                  <a:lnTo>
                    <a:pt x="1" y="75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4" y="80"/>
                  </a:lnTo>
                  <a:lnTo>
                    <a:pt x="4" y="81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8" y="87"/>
                  </a:lnTo>
                  <a:lnTo>
                    <a:pt x="8" y="88"/>
                  </a:lnTo>
                  <a:lnTo>
                    <a:pt x="12" y="89"/>
                  </a:lnTo>
                  <a:lnTo>
                    <a:pt x="15" y="91"/>
                  </a:lnTo>
                  <a:lnTo>
                    <a:pt x="19" y="93"/>
                  </a:lnTo>
                  <a:lnTo>
                    <a:pt x="20" y="93"/>
                  </a:lnTo>
                  <a:lnTo>
                    <a:pt x="21" y="95"/>
                  </a:lnTo>
                  <a:lnTo>
                    <a:pt x="24" y="98"/>
                  </a:lnTo>
                  <a:lnTo>
                    <a:pt x="26" y="103"/>
                  </a:lnTo>
                  <a:lnTo>
                    <a:pt x="27" y="103"/>
                  </a:lnTo>
                  <a:lnTo>
                    <a:pt x="27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4" y="106"/>
                  </a:lnTo>
                  <a:lnTo>
                    <a:pt x="25" y="108"/>
                  </a:lnTo>
                  <a:lnTo>
                    <a:pt x="34" y="123"/>
                  </a:lnTo>
                  <a:lnTo>
                    <a:pt x="38" y="133"/>
                  </a:lnTo>
                  <a:lnTo>
                    <a:pt x="39" y="138"/>
                  </a:lnTo>
                  <a:lnTo>
                    <a:pt x="39" y="139"/>
                  </a:lnTo>
                  <a:lnTo>
                    <a:pt x="40" y="140"/>
                  </a:lnTo>
                  <a:lnTo>
                    <a:pt x="42" y="142"/>
                  </a:lnTo>
                  <a:lnTo>
                    <a:pt x="43" y="142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6" y="142"/>
                  </a:lnTo>
                  <a:lnTo>
                    <a:pt x="47" y="142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49" y="142"/>
                  </a:lnTo>
                  <a:lnTo>
                    <a:pt x="49" y="141"/>
                  </a:lnTo>
                  <a:lnTo>
                    <a:pt x="49" y="140"/>
                  </a:lnTo>
                  <a:lnTo>
                    <a:pt x="49" y="139"/>
                  </a:lnTo>
                  <a:lnTo>
                    <a:pt x="50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2" y="138"/>
                  </a:lnTo>
                  <a:lnTo>
                    <a:pt x="51" y="136"/>
                  </a:lnTo>
                  <a:lnTo>
                    <a:pt x="52" y="135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54" y="134"/>
                  </a:lnTo>
                  <a:lnTo>
                    <a:pt x="54" y="133"/>
                  </a:lnTo>
                  <a:lnTo>
                    <a:pt x="55" y="134"/>
                  </a:lnTo>
                  <a:lnTo>
                    <a:pt x="58" y="139"/>
                  </a:lnTo>
                  <a:lnTo>
                    <a:pt x="59" y="142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61" y="143"/>
                  </a:lnTo>
                  <a:lnTo>
                    <a:pt x="61" y="142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65" y="144"/>
                  </a:lnTo>
                  <a:lnTo>
                    <a:pt x="66" y="144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66" y="146"/>
                  </a:lnTo>
                  <a:lnTo>
                    <a:pt x="67" y="146"/>
                  </a:lnTo>
                  <a:lnTo>
                    <a:pt x="67" y="146"/>
                  </a:lnTo>
                  <a:lnTo>
                    <a:pt x="67" y="146"/>
                  </a:lnTo>
                  <a:lnTo>
                    <a:pt x="68" y="146"/>
                  </a:lnTo>
                  <a:lnTo>
                    <a:pt x="68" y="145"/>
                  </a:lnTo>
                  <a:lnTo>
                    <a:pt x="68" y="145"/>
                  </a:lnTo>
                  <a:lnTo>
                    <a:pt x="69" y="145"/>
                  </a:lnTo>
                  <a:lnTo>
                    <a:pt x="69" y="145"/>
                  </a:lnTo>
                  <a:lnTo>
                    <a:pt x="69" y="145"/>
                  </a:lnTo>
                  <a:lnTo>
                    <a:pt x="70" y="146"/>
                  </a:lnTo>
                  <a:lnTo>
                    <a:pt x="70" y="147"/>
                  </a:lnTo>
                  <a:lnTo>
                    <a:pt x="69" y="148"/>
                  </a:lnTo>
                  <a:lnTo>
                    <a:pt x="69" y="148"/>
                  </a:lnTo>
                  <a:lnTo>
                    <a:pt x="70" y="148"/>
                  </a:lnTo>
                  <a:lnTo>
                    <a:pt x="72" y="148"/>
                  </a:lnTo>
                  <a:lnTo>
                    <a:pt x="72" y="148"/>
                  </a:lnTo>
                  <a:lnTo>
                    <a:pt x="73" y="149"/>
                  </a:lnTo>
                  <a:lnTo>
                    <a:pt x="72" y="150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1" y="152"/>
                  </a:lnTo>
                  <a:lnTo>
                    <a:pt x="71" y="155"/>
                  </a:lnTo>
                  <a:lnTo>
                    <a:pt x="71" y="156"/>
                  </a:lnTo>
                  <a:lnTo>
                    <a:pt x="72" y="156"/>
                  </a:lnTo>
                  <a:lnTo>
                    <a:pt x="72" y="157"/>
                  </a:lnTo>
                  <a:lnTo>
                    <a:pt x="72" y="159"/>
                  </a:lnTo>
                  <a:lnTo>
                    <a:pt x="71" y="159"/>
                  </a:lnTo>
                  <a:lnTo>
                    <a:pt x="71" y="160"/>
                  </a:lnTo>
                  <a:lnTo>
                    <a:pt x="71" y="161"/>
                  </a:lnTo>
                  <a:lnTo>
                    <a:pt x="71" y="161"/>
                  </a:lnTo>
                  <a:lnTo>
                    <a:pt x="72" y="162"/>
                  </a:lnTo>
                  <a:lnTo>
                    <a:pt x="72" y="163"/>
                  </a:lnTo>
                  <a:lnTo>
                    <a:pt x="72" y="164"/>
                  </a:lnTo>
                  <a:lnTo>
                    <a:pt x="74" y="165"/>
                  </a:lnTo>
                  <a:lnTo>
                    <a:pt x="78" y="168"/>
                  </a:lnTo>
                  <a:lnTo>
                    <a:pt x="79" y="170"/>
                  </a:lnTo>
                  <a:lnTo>
                    <a:pt x="82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4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6" y="170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7" y="172"/>
                  </a:lnTo>
                  <a:lnTo>
                    <a:pt x="88" y="173"/>
                  </a:lnTo>
                  <a:lnTo>
                    <a:pt x="89" y="173"/>
                  </a:lnTo>
                  <a:lnTo>
                    <a:pt x="90" y="172"/>
                  </a:lnTo>
                  <a:lnTo>
                    <a:pt x="91" y="172"/>
                  </a:lnTo>
                  <a:lnTo>
                    <a:pt x="92" y="173"/>
                  </a:lnTo>
                  <a:lnTo>
                    <a:pt x="93" y="174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5" y="177"/>
                  </a:lnTo>
                  <a:lnTo>
                    <a:pt x="95" y="178"/>
                  </a:lnTo>
                  <a:lnTo>
                    <a:pt x="95" y="178"/>
                  </a:lnTo>
                  <a:lnTo>
                    <a:pt x="96" y="179"/>
                  </a:lnTo>
                  <a:lnTo>
                    <a:pt x="97" y="179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8" y="181"/>
                  </a:lnTo>
                  <a:lnTo>
                    <a:pt x="98" y="181"/>
                  </a:lnTo>
                  <a:lnTo>
                    <a:pt x="99" y="182"/>
                  </a:lnTo>
                  <a:lnTo>
                    <a:pt x="99" y="182"/>
                  </a:lnTo>
                  <a:lnTo>
                    <a:pt x="102" y="183"/>
                  </a:lnTo>
                  <a:lnTo>
                    <a:pt x="105" y="185"/>
                  </a:lnTo>
                  <a:lnTo>
                    <a:pt x="107" y="186"/>
                  </a:lnTo>
                  <a:lnTo>
                    <a:pt x="107" y="187"/>
                  </a:lnTo>
                  <a:lnTo>
                    <a:pt x="108" y="188"/>
                  </a:lnTo>
                  <a:lnTo>
                    <a:pt x="109" y="189"/>
                  </a:lnTo>
                  <a:lnTo>
                    <a:pt x="109" y="190"/>
                  </a:lnTo>
                  <a:lnTo>
                    <a:pt x="109" y="192"/>
                  </a:lnTo>
                  <a:lnTo>
                    <a:pt x="109" y="194"/>
                  </a:lnTo>
                  <a:lnTo>
                    <a:pt x="109" y="195"/>
                  </a:lnTo>
                  <a:lnTo>
                    <a:pt x="108" y="196"/>
                  </a:lnTo>
                  <a:lnTo>
                    <a:pt x="108" y="197"/>
                  </a:lnTo>
                  <a:lnTo>
                    <a:pt x="108" y="198"/>
                  </a:lnTo>
                  <a:lnTo>
                    <a:pt x="109" y="199"/>
                  </a:lnTo>
                  <a:lnTo>
                    <a:pt x="112" y="202"/>
                  </a:lnTo>
                  <a:lnTo>
                    <a:pt x="112" y="203"/>
                  </a:lnTo>
                  <a:lnTo>
                    <a:pt x="113" y="203"/>
                  </a:lnTo>
                  <a:lnTo>
                    <a:pt x="113" y="204"/>
                  </a:lnTo>
                  <a:lnTo>
                    <a:pt x="114" y="204"/>
                  </a:lnTo>
                  <a:lnTo>
                    <a:pt x="115" y="203"/>
                  </a:lnTo>
                  <a:lnTo>
                    <a:pt x="118" y="204"/>
                  </a:lnTo>
                  <a:lnTo>
                    <a:pt x="119" y="205"/>
                  </a:lnTo>
                  <a:lnTo>
                    <a:pt x="120" y="205"/>
                  </a:lnTo>
                  <a:lnTo>
                    <a:pt x="123" y="206"/>
                  </a:lnTo>
                  <a:lnTo>
                    <a:pt x="124" y="206"/>
                  </a:lnTo>
                  <a:lnTo>
                    <a:pt x="124" y="206"/>
                  </a:lnTo>
                  <a:lnTo>
                    <a:pt x="124" y="207"/>
                  </a:lnTo>
                  <a:lnTo>
                    <a:pt x="125" y="207"/>
                  </a:lnTo>
                  <a:lnTo>
                    <a:pt x="126" y="207"/>
                  </a:lnTo>
                  <a:lnTo>
                    <a:pt x="127" y="207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30" y="208"/>
                  </a:lnTo>
                  <a:lnTo>
                    <a:pt x="131" y="208"/>
                  </a:lnTo>
                  <a:lnTo>
                    <a:pt x="132" y="208"/>
                  </a:lnTo>
                  <a:lnTo>
                    <a:pt x="133" y="208"/>
                  </a:lnTo>
                  <a:lnTo>
                    <a:pt x="133" y="208"/>
                  </a:lnTo>
                  <a:lnTo>
                    <a:pt x="134" y="208"/>
                  </a:lnTo>
                  <a:lnTo>
                    <a:pt x="136" y="209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39" y="210"/>
                  </a:lnTo>
                  <a:lnTo>
                    <a:pt x="138" y="209"/>
                  </a:lnTo>
                  <a:lnTo>
                    <a:pt x="138" y="209"/>
                  </a:lnTo>
                  <a:lnTo>
                    <a:pt x="138" y="207"/>
                  </a:lnTo>
                  <a:lnTo>
                    <a:pt x="140" y="207"/>
                  </a:lnTo>
                  <a:lnTo>
                    <a:pt x="142" y="206"/>
                  </a:lnTo>
                  <a:lnTo>
                    <a:pt x="144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02"/>
                  </a:lnTo>
                  <a:lnTo>
                    <a:pt x="154" y="202"/>
                  </a:lnTo>
                  <a:lnTo>
                    <a:pt x="154" y="201"/>
                  </a:lnTo>
                  <a:lnTo>
                    <a:pt x="155" y="201"/>
                  </a:lnTo>
                  <a:lnTo>
                    <a:pt x="156" y="200"/>
                  </a:lnTo>
                  <a:lnTo>
                    <a:pt x="156" y="199"/>
                  </a:lnTo>
                  <a:lnTo>
                    <a:pt x="155" y="199"/>
                  </a:lnTo>
                  <a:lnTo>
                    <a:pt x="155" y="198"/>
                  </a:lnTo>
                  <a:lnTo>
                    <a:pt x="154" y="198"/>
                  </a:lnTo>
                  <a:lnTo>
                    <a:pt x="153" y="198"/>
                  </a:lnTo>
                  <a:lnTo>
                    <a:pt x="153" y="198"/>
                  </a:lnTo>
                  <a:lnTo>
                    <a:pt x="152" y="197"/>
                  </a:lnTo>
                  <a:lnTo>
                    <a:pt x="150" y="195"/>
                  </a:lnTo>
                  <a:lnTo>
                    <a:pt x="150" y="194"/>
                  </a:lnTo>
                  <a:lnTo>
                    <a:pt x="152" y="194"/>
                  </a:lnTo>
                  <a:lnTo>
                    <a:pt x="152" y="193"/>
                  </a:lnTo>
                  <a:lnTo>
                    <a:pt x="152" y="192"/>
                  </a:lnTo>
                  <a:lnTo>
                    <a:pt x="152" y="190"/>
                  </a:lnTo>
                  <a:lnTo>
                    <a:pt x="151" y="190"/>
                  </a:lnTo>
                  <a:lnTo>
                    <a:pt x="150" y="188"/>
                  </a:lnTo>
                  <a:lnTo>
                    <a:pt x="150" y="188"/>
                  </a:lnTo>
                  <a:lnTo>
                    <a:pt x="150" y="186"/>
                  </a:lnTo>
                  <a:lnTo>
                    <a:pt x="150" y="185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8" y="181"/>
                  </a:lnTo>
                  <a:lnTo>
                    <a:pt x="149" y="177"/>
                  </a:lnTo>
                  <a:lnTo>
                    <a:pt x="150" y="175"/>
                  </a:lnTo>
                  <a:lnTo>
                    <a:pt x="151" y="174"/>
                  </a:lnTo>
                  <a:lnTo>
                    <a:pt x="151" y="174"/>
                  </a:lnTo>
                  <a:lnTo>
                    <a:pt x="152" y="174"/>
                  </a:lnTo>
                  <a:lnTo>
                    <a:pt x="153" y="174"/>
                  </a:lnTo>
                  <a:lnTo>
                    <a:pt x="153" y="174"/>
                  </a:lnTo>
                  <a:lnTo>
                    <a:pt x="154" y="173"/>
                  </a:lnTo>
                  <a:lnTo>
                    <a:pt x="154" y="171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152" y="170"/>
                  </a:lnTo>
                  <a:lnTo>
                    <a:pt x="152" y="169"/>
                  </a:lnTo>
                  <a:lnTo>
                    <a:pt x="151" y="168"/>
                  </a:lnTo>
                  <a:lnTo>
                    <a:pt x="151" y="167"/>
                  </a:lnTo>
                  <a:lnTo>
                    <a:pt x="151" y="166"/>
                  </a:lnTo>
                  <a:lnTo>
                    <a:pt x="152" y="167"/>
                  </a:lnTo>
                  <a:lnTo>
                    <a:pt x="153" y="167"/>
                  </a:lnTo>
                  <a:lnTo>
                    <a:pt x="153" y="167"/>
                  </a:lnTo>
                  <a:lnTo>
                    <a:pt x="154" y="167"/>
                  </a:lnTo>
                  <a:lnTo>
                    <a:pt x="154" y="166"/>
                  </a:lnTo>
                  <a:lnTo>
                    <a:pt x="155" y="165"/>
                  </a:lnTo>
                  <a:lnTo>
                    <a:pt x="155" y="164"/>
                  </a:lnTo>
                  <a:lnTo>
                    <a:pt x="154" y="163"/>
                  </a:lnTo>
                  <a:lnTo>
                    <a:pt x="154" y="162"/>
                  </a:lnTo>
                  <a:lnTo>
                    <a:pt x="155" y="162"/>
                  </a:lnTo>
                  <a:lnTo>
                    <a:pt x="159" y="158"/>
                  </a:lnTo>
                  <a:lnTo>
                    <a:pt x="161" y="155"/>
                  </a:lnTo>
                  <a:lnTo>
                    <a:pt x="163" y="153"/>
                  </a:lnTo>
                  <a:lnTo>
                    <a:pt x="164" y="152"/>
                  </a:lnTo>
                  <a:lnTo>
                    <a:pt x="165" y="152"/>
                  </a:lnTo>
                  <a:lnTo>
                    <a:pt x="166" y="152"/>
                  </a:lnTo>
                  <a:lnTo>
                    <a:pt x="169" y="153"/>
                  </a:lnTo>
                  <a:lnTo>
                    <a:pt x="170" y="153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6" y="149"/>
                  </a:lnTo>
                  <a:lnTo>
                    <a:pt x="181" y="147"/>
                  </a:lnTo>
                  <a:lnTo>
                    <a:pt x="185" y="146"/>
                  </a:lnTo>
                  <a:lnTo>
                    <a:pt x="188" y="144"/>
                  </a:lnTo>
                  <a:lnTo>
                    <a:pt x="189" y="143"/>
                  </a:lnTo>
                  <a:lnTo>
                    <a:pt x="190" y="143"/>
                  </a:lnTo>
                  <a:lnTo>
                    <a:pt x="193" y="144"/>
                  </a:lnTo>
                  <a:lnTo>
                    <a:pt x="194" y="144"/>
                  </a:lnTo>
                  <a:lnTo>
                    <a:pt x="195" y="144"/>
                  </a:lnTo>
                  <a:lnTo>
                    <a:pt x="195" y="144"/>
                  </a:lnTo>
                  <a:lnTo>
                    <a:pt x="196" y="145"/>
                  </a:lnTo>
                  <a:lnTo>
                    <a:pt x="196" y="145"/>
                  </a:lnTo>
                  <a:lnTo>
                    <a:pt x="197" y="145"/>
                  </a:lnTo>
                  <a:lnTo>
                    <a:pt x="198" y="145"/>
                  </a:lnTo>
                  <a:lnTo>
                    <a:pt x="199" y="145"/>
                  </a:lnTo>
                  <a:lnTo>
                    <a:pt x="199" y="146"/>
                  </a:lnTo>
                  <a:lnTo>
                    <a:pt x="201" y="148"/>
                  </a:lnTo>
                  <a:lnTo>
                    <a:pt x="202" y="149"/>
                  </a:lnTo>
                  <a:lnTo>
                    <a:pt x="203" y="149"/>
                  </a:lnTo>
                  <a:lnTo>
                    <a:pt x="204" y="149"/>
                  </a:lnTo>
                  <a:lnTo>
                    <a:pt x="206" y="148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12" y="148"/>
                  </a:lnTo>
                  <a:lnTo>
                    <a:pt x="212" y="149"/>
                  </a:lnTo>
                  <a:lnTo>
                    <a:pt x="214" y="149"/>
                  </a:lnTo>
                  <a:lnTo>
                    <a:pt x="215" y="149"/>
                  </a:lnTo>
                  <a:lnTo>
                    <a:pt x="216" y="149"/>
                  </a:lnTo>
                  <a:lnTo>
                    <a:pt x="219" y="149"/>
                  </a:lnTo>
                  <a:lnTo>
                    <a:pt x="221" y="150"/>
                  </a:lnTo>
                  <a:lnTo>
                    <a:pt x="222" y="150"/>
                  </a:lnTo>
                  <a:lnTo>
                    <a:pt x="224" y="150"/>
                  </a:lnTo>
                  <a:lnTo>
                    <a:pt x="224" y="151"/>
                  </a:lnTo>
                  <a:lnTo>
                    <a:pt x="225" y="153"/>
                  </a:lnTo>
                  <a:lnTo>
                    <a:pt x="226" y="154"/>
                  </a:lnTo>
                  <a:lnTo>
                    <a:pt x="227" y="155"/>
                  </a:lnTo>
                  <a:lnTo>
                    <a:pt x="229" y="156"/>
                  </a:lnTo>
                  <a:lnTo>
                    <a:pt x="233" y="156"/>
                  </a:lnTo>
                  <a:lnTo>
                    <a:pt x="235" y="156"/>
                  </a:lnTo>
                  <a:lnTo>
                    <a:pt x="237" y="156"/>
                  </a:lnTo>
                  <a:lnTo>
                    <a:pt x="237" y="15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72917" y="1310681"/>
              <a:ext cx="1296688" cy="832062"/>
            </a:xfrm>
            <a:custGeom>
              <a:avLst/>
              <a:gdLst>
                <a:gd name="T0" fmla="*/ 318 w 547"/>
                <a:gd name="T1" fmla="*/ 94 h 351"/>
                <a:gd name="T2" fmla="*/ 241 w 547"/>
                <a:gd name="T3" fmla="*/ 44 h 351"/>
                <a:gd name="T4" fmla="*/ 199 w 547"/>
                <a:gd name="T5" fmla="*/ 11 h 351"/>
                <a:gd name="T6" fmla="*/ 164 w 547"/>
                <a:gd name="T7" fmla="*/ 11 h 351"/>
                <a:gd name="T8" fmla="*/ 141 w 547"/>
                <a:gd name="T9" fmla="*/ 7 h 351"/>
                <a:gd name="T10" fmla="*/ 106 w 547"/>
                <a:gd name="T11" fmla="*/ 18 h 351"/>
                <a:gd name="T12" fmla="*/ 95 w 547"/>
                <a:gd name="T13" fmla="*/ 20 h 351"/>
                <a:gd name="T14" fmla="*/ 87 w 547"/>
                <a:gd name="T15" fmla="*/ 25 h 351"/>
                <a:gd name="T16" fmla="*/ 75 w 547"/>
                <a:gd name="T17" fmla="*/ 24 h 351"/>
                <a:gd name="T18" fmla="*/ 49 w 547"/>
                <a:gd name="T19" fmla="*/ 25 h 351"/>
                <a:gd name="T20" fmla="*/ 40 w 547"/>
                <a:gd name="T21" fmla="*/ 33 h 351"/>
                <a:gd name="T22" fmla="*/ 33 w 547"/>
                <a:gd name="T23" fmla="*/ 43 h 351"/>
                <a:gd name="T24" fmla="*/ 18 w 547"/>
                <a:gd name="T25" fmla="*/ 54 h 351"/>
                <a:gd name="T26" fmla="*/ 3 w 547"/>
                <a:gd name="T27" fmla="*/ 64 h 351"/>
                <a:gd name="T28" fmla="*/ 5 w 547"/>
                <a:gd name="T29" fmla="*/ 75 h 351"/>
                <a:gd name="T30" fmla="*/ 34 w 547"/>
                <a:gd name="T31" fmla="*/ 87 h 351"/>
                <a:gd name="T32" fmla="*/ 44 w 547"/>
                <a:gd name="T33" fmla="*/ 90 h 351"/>
                <a:gd name="T34" fmla="*/ 55 w 547"/>
                <a:gd name="T35" fmla="*/ 106 h 351"/>
                <a:gd name="T36" fmla="*/ 73 w 547"/>
                <a:gd name="T37" fmla="*/ 112 h 351"/>
                <a:gd name="T38" fmla="*/ 84 w 547"/>
                <a:gd name="T39" fmla="*/ 122 h 351"/>
                <a:gd name="T40" fmla="*/ 85 w 547"/>
                <a:gd name="T41" fmla="*/ 136 h 351"/>
                <a:gd name="T42" fmla="*/ 98 w 547"/>
                <a:gd name="T43" fmla="*/ 137 h 351"/>
                <a:gd name="T44" fmla="*/ 111 w 547"/>
                <a:gd name="T45" fmla="*/ 142 h 351"/>
                <a:gd name="T46" fmla="*/ 110 w 547"/>
                <a:gd name="T47" fmla="*/ 149 h 351"/>
                <a:gd name="T48" fmla="*/ 105 w 547"/>
                <a:gd name="T49" fmla="*/ 160 h 351"/>
                <a:gd name="T50" fmla="*/ 89 w 547"/>
                <a:gd name="T51" fmla="*/ 167 h 351"/>
                <a:gd name="T52" fmla="*/ 80 w 547"/>
                <a:gd name="T53" fmla="*/ 179 h 351"/>
                <a:gd name="T54" fmla="*/ 68 w 547"/>
                <a:gd name="T55" fmla="*/ 183 h 351"/>
                <a:gd name="T56" fmla="*/ 64 w 547"/>
                <a:gd name="T57" fmla="*/ 191 h 351"/>
                <a:gd name="T58" fmla="*/ 75 w 547"/>
                <a:gd name="T59" fmla="*/ 235 h 351"/>
                <a:gd name="T60" fmla="*/ 78 w 547"/>
                <a:gd name="T61" fmla="*/ 260 h 351"/>
                <a:gd name="T62" fmla="*/ 76 w 547"/>
                <a:gd name="T63" fmla="*/ 276 h 351"/>
                <a:gd name="T64" fmla="*/ 77 w 547"/>
                <a:gd name="T65" fmla="*/ 284 h 351"/>
                <a:gd name="T66" fmla="*/ 94 w 547"/>
                <a:gd name="T67" fmla="*/ 298 h 351"/>
                <a:gd name="T68" fmla="*/ 134 w 547"/>
                <a:gd name="T69" fmla="*/ 315 h 351"/>
                <a:gd name="T70" fmla="*/ 149 w 547"/>
                <a:gd name="T71" fmla="*/ 324 h 351"/>
                <a:gd name="T72" fmla="*/ 187 w 547"/>
                <a:gd name="T73" fmla="*/ 344 h 351"/>
                <a:gd name="T74" fmla="*/ 216 w 547"/>
                <a:gd name="T75" fmla="*/ 344 h 351"/>
                <a:gd name="T76" fmla="*/ 237 w 547"/>
                <a:gd name="T77" fmla="*/ 328 h 351"/>
                <a:gd name="T78" fmla="*/ 229 w 547"/>
                <a:gd name="T79" fmla="*/ 307 h 351"/>
                <a:gd name="T80" fmla="*/ 250 w 547"/>
                <a:gd name="T81" fmla="*/ 298 h 351"/>
                <a:gd name="T82" fmla="*/ 295 w 547"/>
                <a:gd name="T83" fmla="*/ 285 h 351"/>
                <a:gd name="T84" fmla="*/ 346 w 547"/>
                <a:gd name="T85" fmla="*/ 307 h 351"/>
                <a:gd name="T86" fmla="*/ 364 w 547"/>
                <a:gd name="T87" fmla="*/ 300 h 351"/>
                <a:gd name="T88" fmla="*/ 387 w 547"/>
                <a:gd name="T89" fmla="*/ 326 h 351"/>
                <a:gd name="T90" fmla="*/ 404 w 547"/>
                <a:gd name="T91" fmla="*/ 317 h 351"/>
                <a:gd name="T92" fmla="*/ 403 w 547"/>
                <a:gd name="T93" fmla="*/ 329 h 351"/>
                <a:gd name="T94" fmla="*/ 428 w 547"/>
                <a:gd name="T95" fmla="*/ 330 h 351"/>
                <a:gd name="T96" fmla="*/ 454 w 547"/>
                <a:gd name="T97" fmla="*/ 346 h 351"/>
                <a:gd name="T98" fmla="*/ 473 w 547"/>
                <a:gd name="T99" fmla="*/ 337 h 351"/>
                <a:gd name="T100" fmla="*/ 478 w 547"/>
                <a:gd name="T101" fmla="*/ 290 h 351"/>
                <a:gd name="T102" fmla="*/ 446 w 547"/>
                <a:gd name="T103" fmla="*/ 271 h 351"/>
                <a:gd name="T104" fmla="*/ 448 w 547"/>
                <a:gd name="T105" fmla="*/ 240 h 351"/>
                <a:gd name="T106" fmla="*/ 487 w 547"/>
                <a:gd name="T107" fmla="*/ 217 h 351"/>
                <a:gd name="T108" fmla="*/ 502 w 547"/>
                <a:gd name="T109" fmla="*/ 189 h 351"/>
                <a:gd name="T110" fmla="*/ 529 w 547"/>
                <a:gd name="T111" fmla="*/ 167 h 351"/>
                <a:gd name="T112" fmla="*/ 542 w 547"/>
                <a:gd name="T113" fmla="*/ 114 h 351"/>
                <a:gd name="T114" fmla="*/ 515 w 547"/>
                <a:gd name="T115" fmla="*/ 106 h 351"/>
                <a:gd name="T116" fmla="*/ 495 w 547"/>
                <a:gd name="T117" fmla="*/ 91 h 351"/>
                <a:gd name="T118" fmla="*/ 448 w 547"/>
                <a:gd name="T119" fmla="*/ 85 h 351"/>
                <a:gd name="T120" fmla="*/ 399 w 547"/>
                <a:gd name="T121" fmla="*/ 103 h 351"/>
                <a:gd name="T122" fmla="*/ 368 w 547"/>
                <a:gd name="T123" fmla="*/ 11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51">
                  <a:moveTo>
                    <a:pt x="368" y="115"/>
                  </a:moveTo>
                  <a:lnTo>
                    <a:pt x="367" y="115"/>
                  </a:lnTo>
                  <a:lnTo>
                    <a:pt x="365" y="115"/>
                  </a:lnTo>
                  <a:lnTo>
                    <a:pt x="365" y="115"/>
                  </a:lnTo>
                  <a:lnTo>
                    <a:pt x="363" y="116"/>
                  </a:lnTo>
                  <a:lnTo>
                    <a:pt x="361" y="117"/>
                  </a:lnTo>
                  <a:lnTo>
                    <a:pt x="358" y="118"/>
                  </a:lnTo>
                  <a:lnTo>
                    <a:pt x="348" y="116"/>
                  </a:lnTo>
                  <a:lnTo>
                    <a:pt x="348" y="116"/>
                  </a:lnTo>
                  <a:lnTo>
                    <a:pt x="349" y="116"/>
                  </a:lnTo>
                  <a:lnTo>
                    <a:pt x="348" y="109"/>
                  </a:lnTo>
                  <a:lnTo>
                    <a:pt x="345" y="103"/>
                  </a:lnTo>
                  <a:lnTo>
                    <a:pt x="342" y="104"/>
                  </a:lnTo>
                  <a:lnTo>
                    <a:pt x="337" y="99"/>
                  </a:lnTo>
                  <a:lnTo>
                    <a:pt x="334" y="99"/>
                  </a:lnTo>
                  <a:lnTo>
                    <a:pt x="327" y="99"/>
                  </a:lnTo>
                  <a:lnTo>
                    <a:pt x="322" y="98"/>
                  </a:lnTo>
                  <a:lnTo>
                    <a:pt x="319" y="97"/>
                  </a:lnTo>
                  <a:lnTo>
                    <a:pt x="318" y="94"/>
                  </a:lnTo>
                  <a:lnTo>
                    <a:pt x="313" y="91"/>
                  </a:lnTo>
                  <a:lnTo>
                    <a:pt x="308" y="90"/>
                  </a:lnTo>
                  <a:lnTo>
                    <a:pt x="301" y="88"/>
                  </a:lnTo>
                  <a:lnTo>
                    <a:pt x="297" y="84"/>
                  </a:lnTo>
                  <a:lnTo>
                    <a:pt x="297" y="79"/>
                  </a:lnTo>
                  <a:lnTo>
                    <a:pt x="297" y="75"/>
                  </a:lnTo>
                  <a:lnTo>
                    <a:pt x="296" y="70"/>
                  </a:lnTo>
                  <a:lnTo>
                    <a:pt x="293" y="66"/>
                  </a:lnTo>
                  <a:lnTo>
                    <a:pt x="289" y="64"/>
                  </a:lnTo>
                  <a:lnTo>
                    <a:pt x="283" y="64"/>
                  </a:lnTo>
                  <a:lnTo>
                    <a:pt x="276" y="61"/>
                  </a:lnTo>
                  <a:lnTo>
                    <a:pt x="273" y="60"/>
                  </a:lnTo>
                  <a:lnTo>
                    <a:pt x="270" y="55"/>
                  </a:lnTo>
                  <a:lnTo>
                    <a:pt x="265" y="53"/>
                  </a:lnTo>
                  <a:lnTo>
                    <a:pt x="260" y="54"/>
                  </a:lnTo>
                  <a:lnTo>
                    <a:pt x="253" y="46"/>
                  </a:lnTo>
                  <a:lnTo>
                    <a:pt x="245" y="45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34" y="32"/>
                  </a:lnTo>
                  <a:lnTo>
                    <a:pt x="233" y="30"/>
                  </a:lnTo>
                  <a:lnTo>
                    <a:pt x="228" y="27"/>
                  </a:lnTo>
                  <a:lnTo>
                    <a:pt x="224" y="24"/>
                  </a:lnTo>
                  <a:lnTo>
                    <a:pt x="219" y="22"/>
                  </a:lnTo>
                  <a:lnTo>
                    <a:pt x="213" y="21"/>
                  </a:lnTo>
                  <a:lnTo>
                    <a:pt x="209" y="22"/>
                  </a:lnTo>
                  <a:lnTo>
                    <a:pt x="208" y="23"/>
                  </a:lnTo>
                  <a:lnTo>
                    <a:pt x="208" y="24"/>
                  </a:lnTo>
                  <a:lnTo>
                    <a:pt x="208" y="25"/>
                  </a:lnTo>
                  <a:lnTo>
                    <a:pt x="204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2" y="22"/>
                  </a:lnTo>
                  <a:lnTo>
                    <a:pt x="201" y="20"/>
                  </a:lnTo>
                  <a:lnTo>
                    <a:pt x="201" y="17"/>
                  </a:lnTo>
                  <a:lnTo>
                    <a:pt x="201" y="14"/>
                  </a:lnTo>
                  <a:lnTo>
                    <a:pt x="199" y="12"/>
                  </a:lnTo>
                  <a:lnTo>
                    <a:pt x="199" y="11"/>
                  </a:lnTo>
                  <a:lnTo>
                    <a:pt x="198" y="10"/>
                  </a:lnTo>
                  <a:lnTo>
                    <a:pt x="195" y="9"/>
                  </a:lnTo>
                  <a:lnTo>
                    <a:pt x="187" y="8"/>
                  </a:lnTo>
                  <a:lnTo>
                    <a:pt x="186" y="7"/>
                  </a:lnTo>
                  <a:lnTo>
                    <a:pt x="185" y="6"/>
                  </a:lnTo>
                  <a:lnTo>
                    <a:pt x="183" y="5"/>
                  </a:lnTo>
                  <a:lnTo>
                    <a:pt x="182" y="5"/>
                  </a:lnTo>
                  <a:lnTo>
                    <a:pt x="180" y="4"/>
                  </a:lnTo>
                  <a:lnTo>
                    <a:pt x="174" y="5"/>
                  </a:lnTo>
                  <a:lnTo>
                    <a:pt x="172" y="5"/>
                  </a:lnTo>
                  <a:lnTo>
                    <a:pt x="169" y="6"/>
                  </a:lnTo>
                  <a:lnTo>
                    <a:pt x="168" y="6"/>
                  </a:lnTo>
                  <a:lnTo>
                    <a:pt x="167" y="7"/>
                  </a:lnTo>
                  <a:lnTo>
                    <a:pt x="166" y="8"/>
                  </a:lnTo>
                  <a:lnTo>
                    <a:pt x="166" y="10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4" y="10"/>
                  </a:lnTo>
                  <a:lnTo>
                    <a:pt x="164" y="8"/>
                  </a:lnTo>
                  <a:lnTo>
                    <a:pt x="163" y="7"/>
                  </a:lnTo>
                  <a:lnTo>
                    <a:pt x="162" y="5"/>
                  </a:lnTo>
                  <a:lnTo>
                    <a:pt x="161" y="4"/>
                  </a:lnTo>
                  <a:lnTo>
                    <a:pt x="159" y="3"/>
                  </a:lnTo>
                  <a:lnTo>
                    <a:pt x="154" y="3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0" y="0"/>
                  </a:lnTo>
                  <a:lnTo>
                    <a:pt x="147" y="1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42" y="3"/>
                  </a:lnTo>
                  <a:lnTo>
                    <a:pt x="142" y="3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1" y="7"/>
                  </a:lnTo>
                  <a:lnTo>
                    <a:pt x="140" y="7"/>
                  </a:lnTo>
                  <a:lnTo>
                    <a:pt x="138" y="6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5" y="3"/>
                  </a:lnTo>
                  <a:lnTo>
                    <a:pt x="134" y="3"/>
                  </a:lnTo>
                  <a:lnTo>
                    <a:pt x="131" y="4"/>
                  </a:lnTo>
                  <a:lnTo>
                    <a:pt x="130" y="6"/>
                  </a:lnTo>
                  <a:lnTo>
                    <a:pt x="124" y="9"/>
                  </a:lnTo>
                  <a:lnTo>
                    <a:pt x="120" y="11"/>
                  </a:lnTo>
                  <a:lnTo>
                    <a:pt x="118" y="12"/>
                  </a:lnTo>
                  <a:lnTo>
                    <a:pt x="114" y="11"/>
                  </a:lnTo>
                  <a:lnTo>
                    <a:pt x="113" y="11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6"/>
                  </a:lnTo>
                  <a:lnTo>
                    <a:pt x="110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2" y="17"/>
                  </a:lnTo>
                  <a:lnTo>
                    <a:pt x="100" y="16"/>
                  </a:lnTo>
                  <a:lnTo>
                    <a:pt x="94" y="13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3" y="14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91" y="18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3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3" y="25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7" y="25"/>
                  </a:lnTo>
                  <a:lnTo>
                    <a:pt x="87" y="25"/>
                  </a:lnTo>
                  <a:lnTo>
                    <a:pt x="86" y="25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6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56" y="24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3" y="25"/>
                  </a:lnTo>
                  <a:lnTo>
                    <a:pt x="51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7" y="43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3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0" y="57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9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3" y="64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1" y="69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1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89"/>
                  </a:lnTo>
                  <a:lnTo>
                    <a:pt x="17" y="89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5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3" y="87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5" y="88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9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1" y="88"/>
                  </a:lnTo>
                  <a:lnTo>
                    <a:pt x="42" y="89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5" y="90"/>
                  </a:lnTo>
                  <a:lnTo>
                    <a:pt x="45" y="91"/>
                  </a:lnTo>
                  <a:lnTo>
                    <a:pt x="44" y="91"/>
                  </a:lnTo>
                  <a:lnTo>
                    <a:pt x="43" y="92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3" y="99"/>
                  </a:lnTo>
                  <a:lnTo>
                    <a:pt x="50" y="102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5" y="106"/>
                  </a:lnTo>
                  <a:lnTo>
                    <a:pt x="55" y="107"/>
                  </a:lnTo>
                  <a:lnTo>
                    <a:pt x="55" y="107"/>
                  </a:lnTo>
                  <a:lnTo>
                    <a:pt x="56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8" y="108"/>
                  </a:lnTo>
                  <a:lnTo>
                    <a:pt x="59" y="108"/>
                  </a:lnTo>
                  <a:lnTo>
                    <a:pt x="59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1" y="108"/>
                  </a:lnTo>
                  <a:lnTo>
                    <a:pt x="61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63" y="111"/>
                  </a:lnTo>
                  <a:lnTo>
                    <a:pt x="65" y="110"/>
                  </a:lnTo>
                  <a:lnTo>
                    <a:pt x="66" y="111"/>
                  </a:lnTo>
                  <a:lnTo>
                    <a:pt x="69" y="112"/>
                  </a:lnTo>
                  <a:lnTo>
                    <a:pt x="73" y="112"/>
                  </a:lnTo>
                  <a:lnTo>
                    <a:pt x="78" y="111"/>
                  </a:lnTo>
                  <a:lnTo>
                    <a:pt x="87" y="113"/>
                  </a:lnTo>
                  <a:lnTo>
                    <a:pt x="88" y="113"/>
                  </a:lnTo>
                  <a:lnTo>
                    <a:pt x="88" y="114"/>
                  </a:lnTo>
                  <a:lnTo>
                    <a:pt x="88" y="115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9" y="118"/>
                  </a:lnTo>
                  <a:lnTo>
                    <a:pt x="89" y="118"/>
                  </a:lnTo>
                  <a:lnTo>
                    <a:pt x="89" y="119"/>
                  </a:lnTo>
                  <a:lnTo>
                    <a:pt x="88" y="119"/>
                  </a:lnTo>
                  <a:lnTo>
                    <a:pt x="88" y="119"/>
                  </a:lnTo>
                  <a:lnTo>
                    <a:pt x="87" y="119"/>
                  </a:lnTo>
                  <a:lnTo>
                    <a:pt x="86" y="120"/>
                  </a:lnTo>
                  <a:lnTo>
                    <a:pt x="85" y="121"/>
                  </a:lnTo>
                  <a:lnTo>
                    <a:pt x="85" y="121"/>
                  </a:lnTo>
                  <a:lnTo>
                    <a:pt x="84" y="121"/>
                  </a:lnTo>
                  <a:lnTo>
                    <a:pt x="84" y="121"/>
                  </a:lnTo>
                  <a:lnTo>
                    <a:pt x="84" y="122"/>
                  </a:lnTo>
                  <a:lnTo>
                    <a:pt x="82" y="125"/>
                  </a:lnTo>
                  <a:lnTo>
                    <a:pt x="82" y="125"/>
                  </a:lnTo>
                  <a:lnTo>
                    <a:pt x="82" y="125"/>
                  </a:lnTo>
                  <a:lnTo>
                    <a:pt x="82" y="125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9"/>
                  </a:lnTo>
                  <a:lnTo>
                    <a:pt x="82" y="129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4" y="133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84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87" y="134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91" y="135"/>
                  </a:lnTo>
                  <a:lnTo>
                    <a:pt x="92" y="135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5" y="137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8" y="137"/>
                  </a:lnTo>
                  <a:lnTo>
                    <a:pt x="100" y="139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2" y="139"/>
                  </a:lnTo>
                  <a:lnTo>
                    <a:pt x="103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4" y="140"/>
                  </a:lnTo>
                  <a:lnTo>
                    <a:pt x="105" y="14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09" y="141"/>
                  </a:lnTo>
                  <a:lnTo>
                    <a:pt x="110" y="141"/>
                  </a:lnTo>
                  <a:lnTo>
                    <a:pt x="111" y="141"/>
                  </a:lnTo>
                  <a:lnTo>
                    <a:pt x="111" y="141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11" y="143"/>
                  </a:lnTo>
                  <a:lnTo>
                    <a:pt x="112" y="143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1" y="145"/>
                  </a:lnTo>
                  <a:lnTo>
                    <a:pt x="110" y="145"/>
                  </a:lnTo>
                  <a:lnTo>
                    <a:pt x="109" y="146"/>
                  </a:lnTo>
                  <a:lnTo>
                    <a:pt x="109" y="146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8" y="149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10" y="149"/>
                  </a:lnTo>
                  <a:lnTo>
                    <a:pt x="110" y="150"/>
                  </a:lnTo>
                  <a:lnTo>
                    <a:pt x="110" y="150"/>
                  </a:lnTo>
                  <a:lnTo>
                    <a:pt x="111" y="151"/>
                  </a:lnTo>
                  <a:lnTo>
                    <a:pt x="111" y="151"/>
                  </a:lnTo>
                  <a:lnTo>
                    <a:pt x="110" y="151"/>
                  </a:lnTo>
                  <a:lnTo>
                    <a:pt x="109" y="151"/>
                  </a:lnTo>
                  <a:lnTo>
                    <a:pt x="109" y="152"/>
                  </a:lnTo>
                  <a:lnTo>
                    <a:pt x="108" y="153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8" y="156"/>
                  </a:lnTo>
                  <a:lnTo>
                    <a:pt x="108" y="157"/>
                  </a:lnTo>
                  <a:lnTo>
                    <a:pt x="107" y="157"/>
                  </a:lnTo>
                  <a:lnTo>
                    <a:pt x="107" y="157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4" y="161"/>
                  </a:lnTo>
                  <a:lnTo>
                    <a:pt x="103" y="161"/>
                  </a:lnTo>
                  <a:lnTo>
                    <a:pt x="102" y="161"/>
                  </a:lnTo>
                  <a:lnTo>
                    <a:pt x="101" y="161"/>
                  </a:lnTo>
                  <a:lnTo>
                    <a:pt x="101" y="162"/>
                  </a:lnTo>
                  <a:lnTo>
                    <a:pt x="100" y="162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7" y="164"/>
                  </a:lnTo>
                  <a:lnTo>
                    <a:pt x="96" y="166"/>
                  </a:lnTo>
                  <a:lnTo>
                    <a:pt x="95" y="166"/>
                  </a:lnTo>
                  <a:lnTo>
                    <a:pt x="92" y="166"/>
                  </a:lnTo>
                  <a:lnTo>
                    <a:pt x="91" y="166"/>
                  </a:lnTo>
                  <a:lnTo>
                    <a:pt x="91" y="166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8" y="167"/>
                  </a:lnTo>
                  <a:lnTo>
                    <a:pt x="87" y="167"/>
                  </a:lnTo>
                  <a:lnTo>
                    <a:pt x="86" y="167"/>
                  </a:lnTo>
                  <a:lnTo>
                    <a:pt x="85" y="167"/>
                  </a:lnTo>
                  <a:lnTo>
                    <a:pt x="84" y="169"/>
                  </a:lnTo>
                  <a:lnTo>
                    <a:pt x="83" y="169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2" y="172"/>
                  </a:lnTo>
                  <a:lnTo>
                    <a:pt x="81" y="173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0" y="179"/>
                  </a:lnTo>
                  <a:lnTo>
                    <a:pt x="78" y="182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5" y="182"/>
                  </a:lnTo>
                  <a:lnTo>
                    <a:pt x="75" y="182"/>
                  </a:lnTo>
                  <a:lnTo>
                    <a:pt x="74" y="182"/>
                  </a:lnTo>
                  <a:lnTo>
                    <a:pt x="73" y="182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8" y="183"/>
                  </a:lnTo>
                  <a:lnTo>
                    <a:pt x="66" y="183"/>
                  </a:lnTo>
                  <a:lnTo>
                    <a:pt x="66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5" y="186"/>
                  </a:lnTo>
                  <a:lnTo>
                    <a:pt x="65" y="186"/>
                  </a:lnTo>
                  <a:lnTo>
                    <a:pt x="65" y="186"/>
                  </a:lnTo>
                  <a:lnTo>
                    <a:pt x="65" y="187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5" y="189"/>
                  </a:lnTo>
                  <a:lnTo>
                    <a:pt x="65" y="189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64" y="191"/>
                  </a:lnTo>
                  <a:lnTo>
                    <a:pt x="64" y="191"/>
                  </a:lnTo>
                  <a:lnTo>
                    <a:pt x="64" y="193"/>
                  </a:lnTo>
                  <a:lnTo>
                    <a:pt x="63" y="194"/>
                  </a:lnTo>
                  <a:lnTo>
                    <a:pt x="63" y="195"/>
                  </a:lnTo>
                  <a:lnTo>
                    <a:pt x="63" y="196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5" y="203"/>
                  </a:lnTo>
                  <a:lnTo>
                    <a:pt x="66" y="204"/>
                  </a:lnTo>
                  <a:lnTo>
                    <a:pt x="66" y="205"/>
                  </a:lnTo>
                  <a:lnTo>
                    <a:pt x="67" y="206"/>
                  </a:lnTo>
                  <a:lnTo>
                    <a:pt x="68" y="211"/>
                  </a:lnTo>
                  <a:lnTo>
                    <a:pt x="68" y="212"/>
                  </a:lnTo>
                  <a:lnTo>
                    <a:pt x="68" y="215"/>
                  </a:lnTo>
                  <a:lnTo>
                    <a:pt x="68" y="216"/>
                  </a:lnTo>
                  <a:lnTo>
                    <a:pt x="69" y="221"/>
                  </a:lnTo>
                  <a:lnTo>
                    <a:pt x="70" y="225"/>
                  </a:lnTo>
                  <a:lnTo>
                    <a:pt x="70" y="225"/>
                  </a:lnTo>
                  <a:lnTo>
                    <a:pt x="74" y="232"/>
                  </a:lnTo>
                  <a:lnTo>
                    <a:pt x="75" y="235"/>
                  </a:lnTo>
                  <a:lnTo>
                    <a:pt x="73" y="240"/>
                  </a:lnTo>
                  <a:lnTo>
                    <a:pt x="74" y="242"/>
                  </a:lnTo>
                  <a:lnTo>
                    <a:pt x="75" y="243"/>
                  </a:lnTo>
                  <a:lnTo>
                    <a:pt x="75" y="244"/>
                  </a:lnTo>
                  <a:lnTo>
                    <a:pt x="76" y="246"/>
                  </a:lnTo>
                  <a:lnTo>
                    <a:pt x="76" y="247"/>
                  </a:lnTo>
                  <a:lnTo>
                    <a:pt x="75" y="248"/>
                  </a:lnTo>
                  <a:lnTo>
                    <a:pt x="74" y="250"/>
                  </a:lnTo>
                  <a:lnTo>
                    <a:pt x="74" y="251"/>
                  </a:lnTo>
                  <a:lnTo>
                    <a:pt x="74" y="251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6" y="255"/>
                  </a:lnTo>
                  <a:lnTo>
                    <a:pt x="77" y="256"/>
                  </a:lnTo>
                  <a:lnTo>
                    <a:pt x="78" y="257"/>
                  </a:lnTo>
                  <a:lnTo>
                    <a:pt x="78" y="258"/>
                  </a:lnTo>
                  <a:lnTo>
                    <a:pt x="78" y="259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7" y="260"/>
                  </a:lnTo>
                  <a:lnTo>
                    <a:pt x="77" y="261"/>
                  </a:lnTo>
                  <a:lnTo>
                    <a:pt x="77" y="261"/>
                  </a:lnTo>
                  <a:lnTo>
                    <a:pt x="77" y="264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6"/>
                  </a:lnTo>
                  <a:lnTo>
                    <a:pt x="77" y="266"/>
                  </a:lnTo>
                  <a:lnTo>
                    <a:pt x="77" y="266"/>
                  </a:lnTo>
                  <a:lnTo>
                    <a:pt x="76" y="267"/>
                  </a:lnTo>
                  <a:lnTo>
                    <a:pt x="75" y="269"/>
                  </a:lnTo>
                  <a:lnTo>
                    <a:pt x="75" y="270"/>
                  </a:lnTo>
                  <a:lnTo>
                    <a:pt x="74" y="271"/>
                  </a:lnTo>
                  <a:lnTo>
                    <a:pt x="74" y="272"/>
                  </a:lnTo>
                  <a:lnTo>
                    <a:pt x="75" y="273"/>
                  </a:lnTo>
                  <a:lnTo>
                    <a:pt x="76" y="274"/>
                  </a:lnTo>
                  <a:lnTo>
                    <a:pt x="76" y="275"/>
                  </a:lnTo>
                  <a:lnTo>
                    <a:pt x="76" y="276"/>
                  </a:lnTo>
                  <a:lnTo>
                    <a:pt x="76" y="276"/>
                  </a:lnTo>
                  <a:lnTo>
                    <a:pt x="75" y="277"/>
                  </a:lnTo>
                  <a:lnTo>
                    <a:pt x="75" y="278"/>
                  </a:lnTo>
                  <a:lnTo>
                    <a:pt x="76" y="280"/>
                  </a:lnTo>
                  <a:lnTo>
                    <a:pt x="76" y="281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7" y="282"/>
                  </a:lnTo>
                  <a:lnTo>
                    <a:pt x="77" y="282"/>
                  </a:lnTo>
                  <a:lnTo>
                    <a:pt x="77" y="283"/>
                  </a:lnTo>
                  <a:lnTo>
                    <a:pt x="77" y="283"/>
                  </a:lnTo>
                  <a:lnTo>
                    <a:pt x="77" y="284"/>
                  </a:lnTo>
                  <a:lnTo>
                    <a:pt x="79" y="285"/>
                  </a:lnTo>
                  <a:lnTo>
                    <a:pt x="79" y="285"/>
                  </a:lnTo>
                  <a:lnTo>
                    <a:pt x="79" y="286"/>
                  </a:lnTo>
                  <a:lnTo>
                    <a:pt x="79" y="287"/>
                  </a:lnTo>
                  <a:lnTo>
                    <a:pt x="79" y="288"/>
                  </a:lnTo>
                  <a:lnTo>
                    <a:pt x="79" y="288"/>
                  </a:lnTo>
                  <a:lnTo>
                    <a:pt x="79" y="289"/>
                  </a:lnTo>
                  <a:lnTo>
                    <a:pt x="77" y="290"/>
                  </a:lnTo>
                  <a:lnTo>
                    <a:pt x="79" y="292"/>
                  </a:lnTo>
                  <a:lnTo>
                    <a:pt x="81" y="293"/>
                  </a:lnTo>
                  <a:lnTo>
                    <a:pt x="85" y="295"/>
                  </a:lnTo>
                  <a:lnTo>
                    <a:pt x="87" y="296"/>
                  </a:lnTo>
                  <a:lnTo>
                    <a:pt x="88" y="297"/>
                  </a:lnTo>
                  <a:lnTo>
                    <a:pt x="89" y="298"/>
                  </a:lnTo>
                  <a:lnTo>
                    <a:pt x="90" y="298"/>
                  </a:lnTo>
                  <a:lnTo>
                    <a:pt x="91" y="298"/>
                  </a:lnTo>
                  <a:lnTo>
                    <a:pt x="92" y="298"/>
                  </a:lnTo>
                  <a:lnTo>
                    <a:pt x="93" y="298"/>
                  </a:lnTo>
                  <a:lnTo>
                    <a:pt x="94" y="298"/>
                  </a:lnTo>
                  <a:lnTo>
                    <a:pt x="95" y="297"/>
                  </a:lnTo>
                  <a:lnTo>
                    <a:pt x="97" y="297"/>
                  </a:lnTo>
                  <a:lnTo>
                    <a:pt x="98" y="298"/>
                  </a:lnTo>
                  <a:lnTo>
                    <a:pt x="100" y="298"/>
                  </a:lnTo>
                  <a:lnTo>
                    <a:pt x="100" y="299"/>
                  </a:lnTo>
                  <a:lnTo>
                    <a:pt x="101" y="299"/>
                  </a:lnTo>
                  <a:lnTo>
                    <a:pt x="101" y="299"/>
                  </a:lnTo>
                  <a:lnTo>
                    <a:pt x="101" y="299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25" y="312"/>
                  </a:lnTo>
                  <a:lnTo>
                    <a:pt x="125" y="314"/>
                  </a:lnTo>
                  <a:lnTo>
                    <a:pt x="125" y="315"/>
                  </a:lnTo>
                  <a:lnTo>
                    <a:pt x="127" y="316"/>
                  </a:lnTo>
                  <a:lnTo>
                    <a:pt x="128" y="317"/>
                  </a:lnTo>
                  <a:lnTo>
                    <a:pt x="129" y="317"/>
                  </a:lnTo>
                  <a:lnTo>
                    <a:pt x="130" y="317"/>
                  </a:lnTo>
                  <a:lnTo>
                    <a:pt x="133" y="315"/>
                  </a:lnTo>
                  <a:lnTo>
                    <a:pt x="134" y="315"/>
                  </a:lnTo>
                  <a:lnTo>
                    <a:pt x="135" y="316"/>
                  </a:lnTo>
                  <a:lnTo>
                    <a:pt x="137" y="318"/>
                  </a:lnTo>
                  <a:lnTo>
                    <a:pt x="138" y="318"/>
                  </a:lnTo>
                  <a:lnTo>
                    <a:pt x="140" y="318"/>
                  </a:lnTo>
                  <a:lnTo>
                    <a:pt x="144" y="318"/>
                  </a:lnTo>
                  <a:lnTo>
                    <a:pt x="145" y="317"/>
                  </a:lnTo>
                  <a:lnTo>
                    <a:pt x="146" y="317"/>
                  </a:lnTo>
                  <a:lnTo>
                    <a:pt x="147" y="315"/>
                  </a:lnTo>
                  <a:lnTo>
                    <a:pt x="147" y="314"/>
                  </a:lnTo>
                  <a:lnTo>
                    <a:pt x="148" y="312"/>
                  </a:lnTo>
                  <a:lnTo>
                    <a:pt x="149" y="311"/>
                  </a:lnTo>
                  <a:lnTo>
                    <a:pt x="150" y="311"/>
                  </a:lnTo>
                  <a:lnTo>
                    <a:pt x="151" y="312"/>
                  </a:lnTo>
                  <a:lnTo>
                    <a:pt x="151" y="314"/>
                  </a:lnTo>
                  <a:lnTo>
                    <a:pt x="151" y="315"/>
                  </a:lnTo>
                  <a:lnTo>
                    <a:pt x="149" y="318"/>
                  </a:lnTo>
                  <a:lnTo>
                    <a:pt x="149" y="320"/>
                  </a:lnTo>
                  <a:lnTo>
                    <a:pt x="149" y="321"/>
                  </a:lnTo>
                  <a:lnTo>
                    <a:pt x="149" y="324"/>
                  </a:lnTo>
                  <a:lnTo>
                    <a:pt x="149" y="326"/>
                  </a:lnTo>
                  <a:lnTo>
                    <a:pt x="149" y="327"/>
                  </a:lnTo>
                  <a:lnTo>
                    <a:pt x="148" y="328"/>
                  </a:lnTo>
                  <a:lnTo>
                    <a:pt x="147" y="330"/>
                  </a:lnTo>
                  <a:lnTo>
                    <a:pt x="148" y="331"/>
                  </a:lnTo>
                  <a:lnTo>
                    <a:pt x="150" y="337"/>
                  </a:lnTo>
                  <a:lnTo>
                    <a:pt x="151" y="338"/>
                  </a:lnTo>
                  <a:lnTo>
                    <a:pt x="154" y="339"/>
                  </a:lnTo>
                  <a:lnTo>
                    <a:pt x="157" y="339"/>
                  </a:lnTo>
                  <a:lnTo>
                    <a:pt x="159" y="338"/>
                  </a:lnTo>
                  <a:lnTo>
                    <a:pt x="162" y="338"/>
                  </a:lnTo>
                  <a:lnTo>
                    <a:pt x="167" y="340"/>
                  </a:lnTo>
                  <a:lnTo>
                    <a:pt x="170" y="340"/>
                  </a:lnTo>
                  <a:lnTo>
                    <a:pt x="173" y="339"/>
                  </a:lnTo>
                  <a:lnTo>
                    <a:pt x="175" y="339"/>
                  </a:lnTo>
                  <a:lnTo>
                    <a:pt x="177" y="340"/>
                  </a:lnTo>
                  <a:lnTo>
                    <a:pt x="180" y="341"/>
                  </a:lnTo>
                  <a:lnTo>
                    <a:pt x="182" y="343"/>
                  </a:lnTo>
                  <a:lnTo>
                    <a:pt x="187" y="344"/>
                  </a:lnTo>
                  <a:lnTo>
                    <a:pt x="189" y="345"/>
                  </a:lnTo>
                  <a:lnTo>
                    <a:pt x="194" y="349"/>
                  </a:lnTo>
                  <a:lnTo>
                    <a:pt x="196" y="348"/>
                  </a:lnTo>
                  <a:lnTo>
                    <a:pt x="201" y="349"/>
                  </a:lnTo>
                  <a:lnTo>
                    <a:pt x="202" y="348"/>
                  </a:lnTo>
                  <a:lnTo>
                    <a:pt x="203" y="347"/>
                  </a:lnTo>
                  <a:lnTo>
                    <a:pt x="204" y="347"/>
                  </a:lnTo>
                  <a:lnTo>
                    <a:pt x="204" y="347"/>
                  </a:lnTo>
                  <a:lnTo>
                    <a:pt x="204" y="347"/>
                  </a:lnTo>
                  <a:lnTo>
                    <a:pt x="204" y="349"/>
                  </a:lnTo>
                  <a:lnTo>
                    <a:pt x="204" y="349"/>
                  </a:lnTo>
                  <a:lnTo>
                    <a:pt x="205" y="349"/>
                  </a:lnTo>
                  <a:lnTo>
                    <a:pt x="206" y="350"/>
                  </a:lnTo>
                  <a:lnTo>
                    <a:pt x="206" y="350"/>
                  </a:lnTo>
                  <a:lnTo>
                    <a:pt x="207" y="351"/>
                  </a:lnTo>
                  <a:lnTo>
                    <a:pt x="208" y="351"/>
                  </a:lnTo>
                  <a:lnTo>
                    <a:pt x="211" y="348"/>
                  </a:lnTo>
                  <a:lnTo>
                    <a:pt x="213" y="346"/>
                  </a:lnTo>
                  <a:lnTo>
                    <a:pt x="216" y="344"/>
                  </a:lnTo>
                  <a:lnTo>
                    <a:pt x="221" y="344"/>
                  </a:lnTo>
                  <a:lnTo>
                    <a:pt x="222" y="343"/>
                  </a:lnTo>
                  <a:lnTo>
                    <a:pt x="222" y="343"/>
                  </a:lnTo>
                  <a:lnTo>
                    <a:pt x="224" y="342"/>
                  </a:lnTo>
                  <a:lnTo>
                    <a:pt x="224" y="341"/>
                  </a:lnTo>
                  <a:lnTo>
                    <a:pt x="224" y="341"/>
                  </a:lnTo>
                  <a:lnTo>
                    <a:pt x="225" y="340"/>
                  </a:lnTo>
                  <a:lnTo>
                    <a:pt x="225" y="339"/>
                  </a:lnTo>
                  <a:lnTo>
                    <a:pt x="229" y="338"/>
                  </a:lnTo>
                  <a:lnTo>
                    <a:pt x="230" y="337"/>
                  </a:lnTo>
                  <a:lnTo>
                    <a:pt x="231" y="337"/>
                  </a:lnTo>
                  <a:lnTo>
                    <a:pt x="232" y="336"/>
                  </a:lnTo>
                  <a:lnTo>
                    <a:pt x="232" y="335"/>
                  </a:lnTo>
                  <a:lnTo>
                    <a:pt x="233" y="334"/>
                  </a:lnTo>
                  <a:lnTo>
                    <a:pt x="234" y="333"/>
                  </a:lnTo>
                  <a:lnTo>
                    <a:pt x="234" y="332"/>
                  </a:lnTo>
                  <a:lnTo>
                    <a:pt x="236" y="329"/>
                  </a:lnTo>
                  <a:lnTo>
                    <a:pt x="237" y="328"/>
                  </a:lnTo>
                  <a:lnTo>
                    <a:pt x="237" y="328"/>
                  </a:lnTo>
                  <a:lnTo>
                    <a:pt x="237" y="328"/>
                  </a:lnTo>
                  <a:lnTo>
                    <a:pt x="238" y="327"/>
                  </a:lnTo>
                  <a:lnTo>
                    <a:pt x="238" y="326"/>
                  </a:lnTo>
                  <a:lnTo>
                    <a:pt x="238" y="325"/>
                  </a:lnTo>
                  <a:lnTo>
                    <a:pt x="236" y="322"/>
                  </a:lnTo>
                  <a:lnTo>
                    <a:pt x="236" y="321"/>
                  </a:lnTo>
                  <a:lnTo>
                    <a:pt x="236" y="319"/>
                  </a:lnTo>
                  <a:lnTo>
                    <a:pt x="237" y="317"/>
                  </a:lnTo>
                  <a:lnTo>
                    <a:pt x="237" y="317"/>
                  </a:lnTo>
                  <a:lnTo>
                    <a:pt x="237" y="316"/>
                  </a:lnTo>
                  <a:lnTo>
                    <a:pt x="236" y="315"/>
                  </a:lnTo>
                  <a:lnTo>
                    <a:pt x="235" y="314"/>
                  </a:lnTo>
                  <a:lnTo>
                    <a:pt x="235" y="314"/>
                  </a:lnTo>
                  <a:lnTo>
                    <a:pt x="234" y="313"/>
                  </a:lnTo>
                  <a:lnTo>
                    <a:pt x="234" y="312"/>
                  </a:lnTo>
                  <a:lnTo>
                    <a:pt x="233" y="311"/>
                  </a:lnTo>
                  <a:lnTo>
                    <a:pt x="231" y="309"/>
                  </a:lnTo>
                  <a:lnTo>
                    <a:pt x="230" y="308"/>
                  </a:lnTo>
                  <a:lnTo>
                    <a:pt x="229" y="307"/>
                  </a:lnTo>
                  <a:lnTo>
                    <a:pt x="229" y="306"/>
                  </a:lnTo>
                  <a:lnTo>
                    <a:pt x="230" y="305"/>
                  </a:lnTo>
                  <a:lnTo>
                    <a:pt x="230" y="305"/>
                  </a:lnTo>
                  <a:lnTo>
                    <a:pt x="231" y="304"/>
                  </a:lnTo>
                  <a:lnTo>
                    <a:pt x="232" y="304"/>
                  </a:lnTo>
                  <a:lnTo>
                    <a:pt x="233" y="304"/>
                  </a:lnTo>
                  <a:lnTo>
                    <a:pt x="234" y="304"/>
                  </a:lnTo>
                  <a:lnTo>
                    <a:pt x="235" y="305"/>
                  </a:lnTo>
                  <a:lnTo>
                    <a:pt x="236" y="305"/>
                  </a:lnTo>
                  <a:lnTo>
                    <a:pt x="237" y="305"/>
                  </a:lnTo>
                  <a:lnTo>
                    <a:pt x="237" y="305"/>
                  </a:lnTo>
                  <a:lnTo>
                    <a:pt x="238" y="306"/>
                  </a:lnTo>
                  <a:lnTo>
                    <a:pt x="239" y="307"/>
                  </a:lnTo>
                  <a:lnTo>
                    <a:pt x="240" y="307"/>
                  </a:lnTo>
                  <a:lnTo>
                    <a:pt x="241" y="306"/>
                  </a:lnTo>
                  <a:lnTo>
                    <a:pt x="247" y="302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50" y="298"/>
                  </a:lnTo>
                  <a:lnTo>
                    <a:pt x="254" y="297"/>
                  </a:lnTo>
                  <a:lnTo>
                    <a:pt x="257" y="296"/>
                  </a:lnTo>
                  <a:lnTo>
                    <a:pt x="258" y="296"/>
                  </a:lnTo>
                  <a:lnTo>
                    <a:pt x="260" y="295"/>
                  </a:lnTo>
                  <a:lnTo>
                    <a:pt x="261" y="293"/>
                  </a:lnTo>
                  <a:lnTo>
                    <a:pt x="262" y="292"/>
                  </a:lnTo>
                  <a:lnTo>
                    <a:pt x="262" y="291"/>
                  </a:lnTo>
                  <a:lnTo>
                    <a:pt x="262" y="290"/>
                  </a:lnTo>
                  <a:lnTo>
                    <a:pt x="263" y="289"/>
                  </a:lnTo>
                  <a:lnTo>
                    <a:pt x="263" y="288"/>
                  </a:lnTo>
                  <a:lnTo>
                    <a:pt x="267" y="286"/>
                  </a:lnTo>
                  <a:lnTo>
                    <a:pt x="271" y="285"/>
                  </a:lnTo>
                  <a:lnTo>
                    <a:pt x="279" y="283"/>
                  </a:lnTo>
                  <a:lnTo>
                    <a:pt x="281" y="282"/>
                  </a:lnTo>
                  <a:lnTo>
                    <a:pt x="282" y="282"/>
                  </a:lnTo>
                  <a:lnTo>
                    <a:pt x="286" y="285"/>
                  </a:lnTo>
                  <a:lnTo>
                    <a:pt x="286" y="285"/>
                  </a:lnTo>
                  <a:lnTo>
                    <a:pt x="295" y="285"/>
                  </a:lnTo>
                  <a:lnTo>
                    <a:pt x="295" y="285"/>
                  </a:lnTo>
                  <a:lnTo>
                    <a:pt x="296" y="286"/>
                  </a:lnTo>
                  <a:lnTo>
                    <a:pt x="301" y="290"/>
                  </a:lnTo>
                  <a:lnTo>
                    <a:pt x="302" y="291"/>
                  </a:lnTo>
                  <a:lnTo>
                    <a:pt x="306" y="294"/>
                  </a:lnTo>
                  <a:lnTo>
                    <a:pt x="308" y="296"/>
                  </a:lnTo>
                  <a:lnTo>
                    <a:pt x="308" y="297"/>
                  </a:lnTo>
                  <a:lnTo>
                    <a:pt x="309" y="298"/>
                  </a:lnTo>
                  <a:lnTo>
                    <a:pt x="312" y="299"/>
                  </a:lnTo>
                  <a:lnTo>
                    <a:pt x="319" y="303"/>
                  </a:lnTo>
                  <a:lnTo>
                    <a:pt x="322" y="305"/>
                  </a:lnTo>
                  <a:lnTo>
                    <a:pt x="328" y="307"/>
                  </a:lnTo>
                  <a:lnTo>
                    <a:pt x="337" y="309"/>
                  </a:lnTo>
                  <a:lnTo>
                    <a:pt x="338" y="309"/>
                  </a:lnTo>
                  <a:lnTo>
                    <a:pt x="339" y="309"/>
                  </a:lnTo>
                  <a:lnTo>
                    <a:pt x="339" y="308"/>
                  </a:lnTo>
                  <a:lnTo>
                    <a:pt x="340" y="308"/>
                  </a:lnTo>
                  <a:lnTo>
                    <a:pt x="340" y="308"/>
                  </a:lnTo>
                  <a:lnTo>
                    <a:pt x="344" y="307"/>
                  </a:lnTo>
                  <a:lnTo>
                    <a:pt x="346" y="307"/>
                  </a:lnTo>
                  <a:lnTo>
                    <a:pt x="347" y="306"/>
                  </a:lnTo>
                  <a:lnTo>
                    <a:pt x="350" y="305"/>
                  </a:lnTo>
                  <a:lnTo>
                    <a:pt x="351" y="305"/>
                  </a:lnTo>
                  <a:lnTo>
                    <a:pt x="352" y="305"/>
                  </a:lnTo>
                  <a:lnTo>
                    <a:pt x="353" y="304"/>
                  </a:lnTo>
                  <a:lnTo>
                    <a:pt x="355" y="302"/>
                  </a:lnTo>
                  <a:lnTo>
                    <a:pt x="355" y="302"/>
                  </a:lnTo>
                  <a:lnTo>
                    <a:pt x="356" y="302"/>
                  </a:lnTo>
                  <a:lnTo>
                    <a:pt x="357" y="301"/>
                  </a:lnTo>
                  <a:lnTo>
                    <a:pt x="358" y="301"/>
                  </a:lnTo>
                  <a:lnTo>
                    <a:pt x="358" y="301"/>
                  </a:lnTo>
                  <a:lnTo>
                    <a:pt x="360" y="299"/>
                  </a:lnTo>
                  <a:lnTo>
                    <a:pt x="360" y="299"/>
                  </a:lnTo>
                  <a:lnTo>
                    <a:pt x="361" y="299"/>
                  </a:lnTo>
                  <a:lnTo>
                    <a:pt x="361" y="298"/>
                  </a:lnTo>
                  <a:lnTo>
                    <a:pt x="362" y="298"/>
                  </a:lnTo>
                  <a:lnTo>
                    <a:pt x="363" y="299"/>
                  </a:lnTo>
                  <a:lnTo>
                    <a:pt x="364" y="299"/>
                  </a:lnTo>
                  <a:lnTo>
                    <a:pt x="364" y="300"/>
                  </a:lnTo>
                  <a:lnTo>
                    <a:pt x="366" y="302"/>
                  </a:lnTo>
                  <a:lnTo>
                    <a:pt x="370" y="306"/>
                  </a:lnTo>
                  <a:lnTo>
                    <a:pt x="373" y="309"/>
                  </a:lnTo>
                  <a:lnTo>
                    <a:pt x="375" y="314"/>
                  </a:lnTo>
                  <a:lnTo>
                    <a:pt x="376" y="315"/>
                  </a:lnTo>
                  <a:lnTo>
                    <a:pt x="377" y="316"/>
                  </a:lnTo>
                  <a:lnTo>
                    <a:pt x="377" y="317"/>
                  </a:lnTo>
                  <a:lnTo>
                    <a:pt x="378" y="321"/>
                  </a:lnTo>
                  <a:lnTo>
                    <a:pt x="378" y="322"/>
                  </a:lnTo>
                  <a:lnTo>
                    <a:pt x="379" y="323"/>
                  </a:lnTo>
                  <a:lnTo>
                    <a:pt x="380" y="325"/>
                  </a:lnTo>
                  <a:lnTo>
                    <a:pt x="381" y="325"/>
                  </a:lnTo>
                  <a:lnTo>
                    <a:pt x="381" y="327"/>
                  </a:lnTo>
                  <a:lnTo>
                    <a:pt x="382" y="328"/>
                  </a:lnTo>
                  <a:lnTo>
                    <a:pt x="383" y="328"/>
                  </a:lnTo>
                  <a:lnTo>
                    <a:pt x="385" y="328"/>
                  </a:lnTo>
                  <a:lnTo>
                    <a:pt x="386" y="328"/>
                  </a:lnTo>
                  <a:lnTo>
                    <a:pt x="387" y="327"/>
                  </a:lnTo>
                  <a:lnTo>
                    <a:pt x="387" y="326"/>
                  </a:lnTo>
                  <a:lnTo>
                    <a:pt x="388" y="325"/>
                  </a:lnTo>
                  <a:lnTo>
                    <a:pt x="389" y="325"/>
                  </a:lnTo>
                  <a:lnTo>
                    <a:pt x="389" y="325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2" y="324"/>
                  </a:lnTo>
                  <a:lnTo>
                    <a:pt x="393" y="324"/>
                  </a:lnTo>
                  <a:lnTo>
                    <a:pt x="395" y="322"/>
                  </a:lnTo>
                  <a:lnTo>
                    <a:pt x="396" y="322"/>
                  </a:lnTo>
                  <a:lnTo>
                    <a:pt x="397" y="322"/>
                  </a:lnTo>
                  <a:lnTo>
                    <a:pt x="398" y="322"/>
                  </a:lnTo>
                  <a:lnTo>
                    <a:pt x="399" y="322"/>
                  </a:lnTo>
                  <a:lnTo>
                    <a:pt x="400" y="322"/>
                  </a:lnTo>
                  <a:lnTo>
                    <a:pt x="401" y="320"/>
                  </a:lnTo>
                  <a:lnTo>
                    <a:pt x="402" y="320"/>
                  </a:lnTo>
                  <a:lnTo>
                    <a:pt x="403" y="320"/>
                  </a:lnTo>
                  <a:lnTo>
                    <a:pt x="404" y="319"/>
                  </a:lnTo>
                  <a:lnTo>
                    <a:pt x="405" y="318"/>
                  </a:lnTo>
                  <a:lnTo>
                    <a:pt x="404" y="317"/>
                  </a:lnTo>
                  <a:lnTo>
                    <a:pt x="405" y="317"/>
                  </a:lnTo>
                  <a:lnTo>
                    <a:pt x="405" y="317"/>
                  </a:lnTo>
                  <a:lnTo>
                    <a:pt x="406" y="317"/>
                  </a:lnTo>
                  <a:lnTo>
                    <a:pt x="407" y="317"/>
                  </a:lnTo>
                  <a:lnTo>
                    <a:pt x="407" y="317"/>
                  </a:lnTo>
                  <a:lnTo>
                    <a:pt x="408" y="317"/>
                  </a:lnTo>
                  <a:lnTo>
                    <a:pt x="408" y="317"/>
                  </a:lnTo>
                  <a:lnTo>
                    <a:pt x="408" y="318"/>
                  </a:lnTo>
                  <a:lnTo>
                    <a:pt x="409" y="320"/>
                  </a:lnTo>
                  <a:lnTo>
                    <a:pt x="409" y="321"/>
                  </a:lnTo>
                  <a:lnTo>
                    <a:pt x="409" y="322"/>
                  </a:lnTo>
                  <a:lnTo>
                    <a:pt x="409" y="324"/>
                  </a:lnTo>
                  <a:lnTo>
                    <a:pt x="409" y="325"/>
                  </a:lnTo>
                  <a:lnTo>
                    <a:pt x="408" y="325"/>
                  </a:lnTo>
                  <a:lnTo>
                    <a:pt x="408" y="326"/>
                  </a:lnTo>
                  <a:lnTo>
                    <a:pt x="407" y="327"/>
                  </a:lnTo>
                  <a:lnTo>
                    <a:pt x="405" y="328"/>
                  </a:lnTo>
                  <a:lnTo>
                    <a:pt x="404" y="328"/>
                  </a:lnTo>
                  <a:lnTo>
                    <a:pt x="403" y="329"/>
                  </a:lnTo>
                  <a:lnTo>
                    <a:pt x="403" y="330"/>
                  </a:lnTo>
                  <a:lnTo>
                    <a:pt x="403" y="331"/>
                  </a:lnTo>
                  <a:lnTo>
                    <a:pt x="402" y="333"/>
                  </a:lnTo>
                  <a:lnTo>
                    <a:pt x="402" y="334"/>
                  </a:lnTo>
                  <a:lnTo>
                    <a:pt x="402" y="335"/>
                  </a:lnTo>
                  <a:lnTo>
                    <a:pt x="401" y="336"/>
                  </a:lnTo>
                  <a:lnTo>
                    <a:pt x="402" y="337"/>
                  </a:lnTo>
                  <a:lnTo>
                    <a:pt x="402" y="338"/>
                  </a:lnTo>
                  <a:lnTo>
                    <a:pt x="403" y="338"/>
                  </a:lnTo>
                  <a:lnTo>
                    <a:pt x="403" y="338"/>
                  </a:lnTo>
                  <a:lnTo>
                    <a:pt x="404" y="338"/>
                  </a:lnTo>
                  <a:lnTo>
                    <a:pt x="407" y="335"/>
                  </a:lnTo>
                  <a:lnTo>
                    <a:pt x="409" y="334"/>
                  </a:lnTo>
                  <a:lnTo>
                    <a:pt x="409" y="333"/>
                  </a:lnTo>
                  <a:lnTo>
                    <a:pt x="410" y="332"/>
                  </a:lnTo>
                  <a:lnTo>
                    <a:pt x="413" y="331"/>
                  </a:lnTo>
                  <a:lnTo>
                    <a:pt x="423" y="331"/>
                  </a:lnTo>
                  <a:lnTo>
                    <a:pt x="426" y="331"/>
                  </a:lnTo>
                  <a:lnTo>
                    <a:pt x="428" y="330"/>
                  </a:lnTo>
                  <a:lnTo>
                    <a:pt x="429" y="329"/>
                  </a:lnTo>
                  <a:lnTo>
                    <a:pt x="431" y="327"/>
                  </a:lnTo>
                  <a:lnTo>
                    <a:pt x="432" y="326"/>
                  </a:lnTo>
                  <a:lnTo>
                    <a:pt x="434" y="327"/>
                  </a:lnTo>
                  <a:lnTo>
                    <a:pt x="435" y="328"/>
                  </a:lnTo>
                  <a:lnTo>
                    <a:pt x="434" y="329"/>
                  </a:lnTo>
                  <a:lnTo>
                    <a:pt x="434" y="331"/>
                  </a:lnTo>
                  <a:lnTo>
                    <a:pt x="434" y="332"/>
                  </a:lnTo>
                  <a:lnTo>
                    <a:pt x="434" y="333"/>
                  </a:lnTo>
                  <a:lnTo>
                    <a:pt x="435" y="337"/>
                  </a:lnTo>
                  <a:lnTo>
                    <a:pt x="436" y="339"/>
                  </a:lnTo>
                  <a:lnTo>
                    <a:pt x="442" y="344"/>
                  </a:lnTo>
                  <a:lnTo>
                    <a:pt x="444" y="346"/>
                  </a:lnTo>
                  <a:lnTo>
                    <a:pt x="446" y="347"/>
                  </a:lnTo>
                  <a:lnTo>
                    <a:pt x="448" y="348"/>
                  </a:lnTo>
                  <a:lnTo>
                    <a:pt x="450" y="347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4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6"/>
                  </a:lnTo>
                  <a:lnTo>
                    <a:pt x="458" y="344"/>
                  </a:lnTo>
                  <a:lnTo>
                    <a:pt x="459" y="340"/>
                  </a:lnTo>
                  <a:lnTo>
                    <a:pt x="460" y="338"/>
                  </a:lnTo>
                  <a:lnTo>
                    <a:pt x="461" y="337"/>
                  </a:lnTo>
                  <a:lnTo>
                    <a:pt x="463" y="337"/>
                  </a:lnTo>
                  <a:lnTo>
                    <a:pt x="465" y="336"/>
                  </a:lnTo>
                  <a:lnTo>
                    <a:pt x="467" y="336"/>
                  </a:lnTo>
                  <a:lnTo>
                    <a:pt x="467" y="330"/>
                  </a:lnTo>
                  <a:lnTo>
                    <a:pt x="467" y="330"/>
                  </a:lnTo>
                  <a:lnTo>
                    <a:pt x="467" y="330"/>
                  </a:lnTo>
                  <a:lnTo>
                    <a:pt x="467" y="334"/>
                  </a:lnTo>
                  <a:lnTo>
                    <a:pt x="467" y="336"/>
                  </a:lnTo>
                  <a:lnTo>
                    <a:pt x="468" y="336"/>
                  </a:lnTo>
                  <a:lnTo>
                    <a:pt x="470" y="337"/>
                  </a:lnTo>
                  <a:lnTo>
                    <a:pt x="471" y="337"/>
                  </a:lnTo>
                  <a:lnTo>
                    <a:pt x="473" y="337"/>
                  </a:lnTo>
                  <a:lnTo>
                    <a:pt x="476" y="334"/>
                  </a:lnTo>
                  <a:lnTo>
                    <a:pt x="482" y="329"/>
                  </a:lnTo>
                  <a:lnTo>
                    <a:pt x="485" y="325"/>
                  </a:lnTo>
                  <a:lnTo>
                    <a:pt x="486" y="323"/>
                  </a:lnTo>
                  <a:lnTo>
                    <a:pt x="487" y="321"/>
                  </a:lnTo>
                  <a:lnTo>
                    <a:pt x="487" y="318"/>
                  </a:lnTo>
                  <a:lnTo>
                    <a:pt x="485" y="317"/>
                  </a:lnTo>
                  <a:lnTo>
                    <a:pt x="483" y="314"/>
                  </a:lnTo>
                  <a:lnTo>
                    <a:pt x="483" y="312"/>
                  </a:lnTo>
                  <a:lnTo>
                    <a:pt x="482" y="310"/>
                  </a:lnTo>
                  <a:lnTo>
                    <a:pt x="481" y="308"/>
                  </a:lnTo>
                  <a:lnTo>
                    <a:pt x="477" y="305"/>
                  </a:lnTo>
                  <a:lnTo>
                    <a:pt x="475" y="302"/>
                  </a:lnTo>
                  <a:lnTo>
                    <a:pt x="475" y="300"/>
                  </a:lnTo>
                  <a:lnTo>
                    <a:pt x="476" y="298"/>
                  </a:lnTo>
                  <a:lnTo>
                    <a:pt x="476" y="295"/>
                  </a:lnTo>
                  <a:lnTo>
                    <a:pt x="477" y="293"/>
                  </a:lnTo>
                  <a:lnTo>
                    <a:pt x="478" y="291"/>
                  </a:lnTo>
                  <a:lnTo>
                    <a:pt x="478" y="290"/>
                  </a:lnTo>
                  <a:lnTo>
                    <a:pt x="478" y="287"/>
                  </a:lnTo>
                  <a:lnTo>
                    <a:pt x="476" y="286"/>
                  </a:lnTo>
                  <a:lnTo>
                    <a:pt x="470" y="286"/>
                  </a:lnTo>
                  <a:lnTo>
                    <a:pt x="468" y="285"/>
                  </a:lnTo>
                  <a:lnTo>
                    <a:pt x="462" y="283"/>
                  </a:lnTo>
                  <a:lnTo>
                    <a:pt x="462" y="283"/>
                  </a:lnTo>
                  <a:lnTo>
                    <a:pt x="462" y="283"/>
                  </a:lnTo>
                  <a:lnTo>
                    <a:pt x="460" y="282"/>
                  </a:lnTo>
                  <a:lnTo>
                    <a:pt x="458" y="283"/>
                  </a:lnTo>
                  <a:lnTo>
                    <a:pt x="457" y="283"/>
                  </a:lnTo>
                  <a:lnTo>
                    <a:pt x="457" y="281"/>
                  </a:lnTo>
                  <a:lnTo>
                    <a:pt x="457" y="280"/>
                  </a:lnTo>
                  <a:lnTo>
                    <a:pt x="456" y="279"/>
                  </a:lnTo>
                  <a:lnTo>
                    <a:pt x="455" y="278"/>
                  </a:lnTo>
                  <a:lnTo>
                    <a:pt x="454" y="277"/>
                  </a:lnTo>
                  <a:lnTo>
                    <a:pt x="451" y="277"/>
                  </a:lnTo>
                  <a:lnTo>
                    <a:pt x="450" y="276"/>
                  </a:lnTo>
                  <a:lnTo>
                    <a:pt x="446" y="271"/>
                  </a:lnTo>
                  <a:lnTo>
                    <a:pt x="446" y="271"/>
                  </a:lnTo>
                  <a:lnTo>
                    <a:pt x="446" y="270"/>
                  </a:lnTo>
                  <a:lnTo>
                    <a:pt x="445" y="268"/>
                  </a:lnTo>
                  <a:lnTo>
                    <a:pt x="445" y="266"/>
                  </a:lnTo>
                  <a:lnTo>
                    <a:pt x="446" y="263"/>
                  </a:lnTo>
                  <a:lnTo>
                    <a:pt x="445" y="261"/>
                  </a:lnTo>
                  <a:lnTo>
                    <a:pt x="444" y="257"/>
                  </a:lnTo>
                  <a:lnTo>
                    <a:pt x="444" y="256"/>
                  </a:lnTo>
                  <a:lnTo>
                    <a:pt x="445" y="254"/>
                  </a:lnTo>
                  <a:lnTo>
                    <a:pt x="446" y="253"/>
                  </a:lnTo>
                  <a:lnTo>
                    <a:pt x="448" y="253"/>
                  </a:lnTo>
                  <a:lnTo>
                    <a:pt x="450" y="253"/>
                  </a:lnTo>
                  <a:lnTo>
                    <a:pt x="452" y="254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2" y="247"/>
                  </a:lnTo>
                  <a:lnTo>
                    <a:pt x="452" y="246"/>
                  </a:lnTo>
                  <a:lnTo>
                    <a:pt x="451" y="244"/>
                  </a:lnTo>
                  <a:lnTo>
                    <a:pt x="450" y="243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6" y="235"/>
                  </a:lnTo>
                  <a:lnTo>
                    <a:pt x="445" y="232"/>
                  </a:lnTo>
                  <a:lnTo>
                    <a:pt x="444" y="230"/>
                  </a:lnTo>
                  <a:lnTo>
                    <a:pt x="445" y="227"/>
                  </a:lnTo>
                  <a:lnTo>
                    <a:pt x="448" y="225"/>
                  </a:lnTo>
                  <a:lnTo>
                    <a:pt x="455" y="225"/>
                  </a:lnTo>
                  <a:lnTo>
                    <a:pt x="456" y="226"/>
                  </a:lnTo>
                  <a:lnTo>
                    <a:pt x="457" y="226"/>
                  </a:lnTo>
                  <a:lnTo>
                    <a:pt x="458" y="225"/>
                  </a:lnTo>
                  <a:lnTo>
                    <a:pt x="458" y="224"/>
                  </a:lnTo>
                  <a:lnTo>
                    <a:pt x="459" y="224"/>
                  </a:lnTo>
                  <a:lnTo>
                    <a:pt x="461" y="224"/>
                  </a:lnTo>
                  <a:lnTo>
                    <a:pt x="478" y="225"/>
                  </a:lnTo>
                  <a:lnTo>
                    <a:pt x="480" y="224"/>
                  </a:lnTo>
                  <a:lnTo>
                    <a:pt x="483" y="221"/>
                  </a:lnTo>
                  <a:lnTo>
                    <a:pt x="485" y="219"/>
                  </a:lnTo>
                  <a:lnTo>
                    <a:pt x="486" y="218"/>
                  </a:lnTo>
                  <a:lnTo>
                    <a:pt x="487" y="217"/>
                  </a:lnTo>
                  <a:lnTo>
                    <a:pt x="486" y="214"/>
                  </a:lnTo>
                  <a:lnTo>
                    <a:pt x="486" y="212"/>
                  </a:lnTo>
                  <a:lnTo>
                    <a:pt x="487" y="212"/>
                  </a:lnTo>
                  <a:lnTo>
                    <a:pt x="488" y="212"/>
                  </a:lnTo>
                  <a:lnTo>
                    <a:pt x="489" y="212"/>
                  </a:lnTo>
                  <a:lnTo>
                    <a:pt x="490" y="210"/>
                  </a:lnTo>
                  <a:lnTo>
                    <a:pt x="490" y="207"/>
                  </a:lnTo>
                  <a:lnTo>
                    <a:pt x="489" y="199"/>
                  </a:lnTo>
                  <a:lnTo>
                    <a:pt x="487" y="196"/>
                  </a:lnTo>
                  <a:lnTo>
                    <a:pt x="487" y="195"/>
                  </a:lnTo>
                  <a:lnTo>
                    <a:pt x="489" y="194"/>
                  </a:lnTo>
                  <a:lnTo>
                    <a:pt x="490" y="194"/>
                  </a:lnTo>
                  <a:lnTo>
                    <a:pt x="495" y="195"/>
                  </a:lnTo>
                  <a:lnTo>
                    <a:pt x="499" y="195"/>
                  </a:lnTo>
                  <a:lnTo>
                    <a:pt x="502" y="195"/>
                  </a:lnTo>
                  <a:lnTo>
                    <a:pt x="503" y="193"/>
                  </a:lnTo>
                  <a:lnTo>
                    <a:pt x="503" y="191"/>
                  </a:lnTo>
                  <a:lnTo>
                    <a:pt x="503" y="190"/>
                  </a:lnTo>
                  <a:lnTo>
                    <a:pt x="502" y="189"/>
                  </a:lnTo>
                  <a:lnTo>
                    <a:pt x="501" y="189"/>
                  </a:lnTo>
                  <a:lnTo>
                    <a:pt x="501" y="187"/>
                  </a:lnTo>
                  <a:lnTo>
                    <a:pt x="502" y="186"/>
                  </a:lnTo>
                  <a:lnTo>
                    <a:pt x="503" y="185"/>
                  </a:lnTo>
                  <a:lnTo>
                    <a:pt x="504" y="185"/>
                  </a:lnTo>
                  <a:lnTo>
                    <a:pt x="507" y="184"/>
                  </a:lnTo>
                  <a:lnTo>
                    <a:pt x="509" y="184"/>
                  </a:lnTo>
                  <a:lnTo>
                    <a:pt x="510" y="183"/>
                  </a:lnTo>
                  <a:lnTo>
                    <a:pt x="510" y="181"/>
                  </a:lnTo>
                  <a:lnTo>
                    <a:pt x="511" y="179"/>
                  </a:lnTo>
                  <a:lnTo>
                    <a:pt x="511" y="178"/>
                  </a:lnTo>
                  <a:lnTo>
                    <a:pt x="512" y="177"/>
                  </a:lnTo>
                  <a:lnTo>
                    <a:pt x="515" y="177"/>
                  </a:lnTo>
                  <a:lnTo>
                    <a:pt x="521" y="177"/>
                  </a:lnTo>
                  <a:lnTo>
                    <a:pt x="524" y="177"/>
                  </a:lnTo>
                  <a:lnTo>
                    <a:pt x="525" y="176"/>
                  </a:lnTo>
                  <a:lnTo>
                    <a:pt x="526" y="171"/>
                  </a:lnTo>
                  <a:lnTo>
                    <a:pt x="528" y="168"/>
                  </a:lnTo>
                  <a:lnTo>
                    <a:pt x="529" y="167"/>
                  </a:lnTo>
                  <a:lnTo>
                    <a:pt x="532" y="163"/>
                  </a:lnTo>
                  <a:lnTo>
                    <a:pt x="533" y="161"/>
                  </a:lnTo>
                  <a:lnTo>
                    <a:pt x="534" y="159"/>
                  </a:lnTo>
                  <a:lnTo>
                    <a:pt x="534" y="146"/>
                  </a:lnTo>
                  <a:lnTo>
                    <a:pt x="535" y="144"/>
                  </a:lnTo>
                  <a:lnTo>
                    <a:pt x="536" y="141"/>
                  </a:lnTo>
                  <a:lnTo>
                    <a:pt x="539" y="140"/>
                  </a:lnTo>
                  <a:lnTo>
                    <a:pt x="540" y="137"/>
                  </a:lnTo>
                  <a:lnTo>
                    <a:pt x="541" y="135"/>
                  </a:lnTo>
                  <a:lnTo>
                    <a:pt x="540" y="132"/>
                  </a:lnTo>
                  <a:lnTo>
                    <a:pt x="539" y="128"/>
                  </a:lnTo>
                  <a:lnTo>
                    <a:pt x="541" y="126"/>
                  </a:lnTo>
                  <a:lnTo>
                    <a:pt x="546" y="122"/>
                  </a:lnTo>
                  <a:lnTo>
                    <a:pt x="547" y="120"/>
                  </a:lnTo>
                  <a:lnTo>
                    <a:pt x="547" y="117"/>
                  </a:lnTo>
                  <a:lnTo>
                    <a:pt x="546" y="115"/>
                  </a:lnTo>
                  <a:lnTo>
                    <a:pt x="545" y="114"/>
                  </a:lnTo>
                  <a:lnTo>
                    <a:pt x="544" y="114"/>
                  </a:lnTo>
                  <a:lnTo>
                    <a:pt x="542" y="114"/>
                  </a:lnTo>
                  <a:lnTo>
                    <a:pt x="541" y="115"/>
                  </a:lnTo>
                  <a:lnTo>
                    <a:pt x="540" y="115"/>
                  </a:lnTo>
                  <a:lnTo>
                    <a:pt x="539" y="114"/>
                  </a:lnTo>
                  <a:lnTo>
                    <a:pt x="538" y="112"/>
                  </a:lnTo>
                  <a:lnTo>
                    <a:pt x="537" y="111"/>
                  </a:lnTo>
                  <a:lnTo>
                    <a:pt x="535" y="111"/>
                  </a:lnTo>
                  <a:lnTo>
                    <a:pt x="533" y="112"/>
                  </a:lnTo>
                  <a:lnTo>
                    <a:pt x="532" y="116"/>
                  </a:lnTo>
                  <a:lnTo>
                    <a:pt x="531" y="118"/>
                  </a:lnTo>
                  <a:lnTo>
                    <a:pt x="529" y="120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1"/>
                  </a:lnTo>
                  <a:lnTo>
                    <a:pt x="521" y="119"/>
                  </a:lnTo>
                  <a:lnTo>
                    <a:pt x="520" y="116"/>
                  </a:lnTo>
                  <a:lnTo>
                    <a:pt x="520" y="114"/>
                  </a:lnTo>
                  <a:lnTo>
                    <a:pt x="519" y="112"/>
                  </a:lnTo>
                  <a:lnTo>
                    <a:pt x="518" y="108"/>
                  </a:lnTo>
                  <a:lnTo>
                    <a:pt x="515" y="106"/>
                  </a:lnTo>
                  <a:lnTo>
                    <a:pt x="513" y="108"/>
                  </a:lnTo>
                  <a:lnTo>
                    <a:pt x="513" y="109"/>
                  </a:lnTo>
                  <a:lnTo>
                    <a:pt x="512" y="110"/>
                  </a:lnTo>
                  <a:lnTo>
                    <a:pt x="510" y="110"/>
                  </a:lnTo>
                  <a:lnTo>
                    <a:pt x="509" y="110"/>
                  </a:lnTo>
                  <a:lnTo>
                    <a:pt x="508" y="108"/>
                  </a:lnTo>
                  <a:lnTo>
                    <a:pt x="508" y="107"/>
                  </a:lnTo>
                  <a:lnTo>
                    <a:pt x="507" y="106"/>
                  </a:lnTo>
                  <a:lnTo>
                    <a:pt x="506" y="105"/>
                  </a:lnTo>
                  <a:lnTo>
                    <a:pt x="500" y="105"/>
                  </a:lnTo>
                  <a:lnTo>
                    <a:pt x="498" y="103"/>
                  </a:lnTo>
                  <a:lnTo>
                    <a:pt x="497" y="99"/>
                  </a:lnTo>
                  <a:lnTo>
                    <a:pt x="495" y="97"/>
                  </a:lnTo>
                  <a:lnTo>
                    <a:pt x="494" y="96"/>
                  </a:lnTo>
                  <a:lnTo>
                    <a:pt x="495" y="94"/>
                  </a:lnTo>
                  <a:lnTo>
                    <a:pt x="496" y="93"/>
                  </a:lnTo>
                  <a:lnTo>
                    <a:pt x="497" y="92"/>
                  </a:lnTo>
                  <a:lnTo>
                    <a:pt x="496" y="91"/>
                  </a:lnTo>
                  <a:lnTo>
                    <a:pt x="495" y="91"/>
                  </a:lnTo>
                  <a:lnTo>
                    <a:pt x="493" y="90"/>
                  </a:lnTo>
                  <a:lnTo>
                    <a:pt x="492" y="90"/>
                  </a:lnTo>
                  <a:lnTo>
                    <a:pt x="492" y="89"/>
                  </a:lnTo>
                  <a:lnTo>
                    <a:pt x="492" y="89"/>
                  </a:lnTo>
                  <a:lnTo>
                    <a:pt x="491" y="88"/>
                  </a:lnTo>
                  <a:lnTo>
                    <a:pt x="490" y="88"/>
                  </a:lnTo>
                  <a:lnTo>
                    <a:pt x="489" y="88"/>
                  </a:lnTo>
                  <a:lnTo>
                    <a:pt x="485" y="89"/>
                  </a:lnTo>
                  <a:lnTo>
                    <a:pt x="482" y="88"/>
                  </a:lnTo>
                  <a:lnTo>
                    <a:pt x="481" y="87"/>
                  </a:lnTo>
                  <a:lnTo>
                    <a:pt x="482" y="84"/>
                  </a:lnTo>
                  <a:lnTo>
                    <a:pt x="481" y="82"/>
                  </a:lnTo>
                  <a:lnTo>
                    <a:pt x="480" y="80"/>
                  </a:lnTo>
                  <a:lnTo>
                    <a:pt x="477" y="80"/>
                  </a:lnTo>
                  <a:lnTo>
                    <a:pt x="474" y="79"/>
                  </a:lnTo>
                  <a:lnTo>
                    <a:pt x="472" y="79"/>
                  </a:lnTo>
                  <a:lnTo>
                    <a:pt x="465" y="82"/>
                  </a:lnTo>
                  <a:lnTo>
                    <a:pt x="456" y="83"/>
                  </a:lnTo>
                  <a:lnTo>
                    <a:pt x="448" y="85"/>
                  </a:lnTo>
                  <a:lnTo>
                    <a:pt x="446" y="86"/>
                  </a:lnTo>
                  <a:lnTo>
                    <a:pt x="444" y="85"/>
                  </a:lnTo>
                  <a:lnTo>
                    <a:pt x="439" y="84"/>
                  </a:lnTo>
                  <a:lnTo>
                    <a:pt x="436" y="83"/>
                  </a:lnTo>
                  <a:lnTo>
                    <a:pt x="434" y="84"/>
                  </a:lnTo>
                  <a:lnTo>
                    <a:pt x="431" y="84"/>
                  </a:lnTo>
                  <a:lnTo>
                    <a:pt x="431" y="85"/>
                  </a:lnTo>
                  <a:lnTo>
                    <a:pt x="429" y="89"/>
                  </a:lnTo>
                  <a:lnTo>
                    <a:pt x="428" y="89"/>
                  </a:lnTo>
                  <a:lnTo>
                    <a:pt x="420" y="94"/>
                  </a:lnTo>
                  <a:lnTo>
                    <a:pt x="418" y="95"/>
                  </a:lnTo>
                  <a:lnTo>
                    <a:pt x="413" y="95"/>
                  </a:lnTo>
                  <a:lnTo>
                    <a:pt x="410" y="96"/>
                  </a:lnTo>
                  <a:lnTo>
                    <a:pt x="408" y="98"/>
                  </a:lnTo>
                  <a:lnTo>
                    <a:pt x="405" y="99"/>
                  </a:lnTo>
                  <a:lnTo>
                    <a:pt x="403" y="100"/>
                  </a:lnTo>
                  <a:lnTo>
                    <a:pt x="402" y="100"/>
                  </a:lnTo>
                  <a:lnTo>
                    <a:pt x="400" y="101"/>
                  </a:lnTo>
                  <a:lnTo>
                    <a:pt x="399" y="103"/>
                  </a:lnTo>
                  <a:lnTo>
                    <a:pt x="398" y="104"/>
                  </a:lnTo>
                  <a:lnTo>
                    <a:pt x="395" y="105"/>
                  </a:lnTo>
                  <a:lnTo>
                    <a:pt x="393" y="105"/>
                  </a:lnTo>
                  <a:lnTo>
                    <a:pt x="392" y="107"/>
                  </a:lnTo>
                  <a:lnTo>
                    <a:pt x="391" y="109"/>
                  </a:lnTo>
                  <a:lnTo>
                    <a:pt x="390" y="111"/>
                  </a:lnTo>
                  <a:lnTo>
                    <a:pt x="389" y="112"/>
                  </a:lnTo>
                  <a:lnTo>
                    <a:pt x="387" y="112"/>
                  </a:lnTo>
                  <a:lnTo>
                    <a:pt x="381" y="110"/>
                  </a:lnTo>
                  <a:lnTo>
                    <a:pt x="379" y="110"/>
                  </a:lnTo>
                  <a:lnTo>
                    <a:pt x="378" y="111"/>
                  </a:lnTo>
                  <a:lnTo>
                    <a:pt x="377" y="113"/>
                  </a:lnTo>
                  <a:lnTo>
                    <a:pt x="376" y="115"/>
                  </a:lnTo>
                  <a:lnTo>
                    <a:pt x="375" y="116"/>
                  </a:lnTo>
                  <a:lnTo>
                    <a:pt x="373" y="116"/>
                  </a:lnTo>
                  <a:lnTo>
                    <a:pt x="370" y="115"/>
                  </a:lnTo>
                  <a:lnTo>
                    <a:pt x="368" y="115"/>
                  </a:lnTo>
                  <a:lnTo>
                    <a:pt x="369" y="116"/>
                  </a:lnTo>
                  <a:lnTo>
                    <a:pt x="368" y="11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872917" y="1310681"/>
              <a:ext cx="1296688" cy="832062"/>
            </a:xfrm>
            <a:custGeom>
              <a:avLst/>
              <a:gdLst>
                <a:gd name="T0" fmla="*/ 318 w 547"/>
                <a:gd name="T1" fmla="*/ 94 h 351"/>
                <a:gd name="T2" fmla="*/ 241 w 547"/>
                <a:gd name="T3" fmla="*/ 44 h 351"/>
                <a:gd name="T4" fmla="*/ 199 w 547"/>
                <a:gd name="T5" fmla="*/ 11 h 351"/>
                <a:gd name="T6" fmla="*/ 164 w 547"/>
                <a:gd name="T7" fmla="*/ 11 h 351"/>
                <a:gd name="T8" fmla="*/ 141 w 547"/>
                <a:gd name="T9" fmla="*/ 7 h 351"/>
                <a:gd name="T10" fmla="*/ 106 w 547"/>
                <a:gd name="T11" fmla="*/ 18 h 351"/>
                <a:gd name="T12" fmla="*/ 95 w 547"/>
                <a:gd name="T13" fmla="*/ 20 h 351"/>
                <a:gd name="T14" fmla="*/ 87 w 547"/>
                <a:gd name="T15" fmla="*/ 25 h 351"/>
                <a:gd name="T16" fmla="*/ 75 w 547"/>
                <a:gd name="T17" fmla="*/ 24 h 351"/>
                <a:gd name="T18" fmla="*/ 49 w 547"/>
                <a:gd name="T19" fmla="*/ 25 h 351"/>
                <a:gd name="T20" fmla="*/ 40 w 547"/>
                <a:gd name="T21" fmla="*/ 33 h 351"/>
                <a:gd name="T22" fmla="*/ 33 w 547"/>
                <a:gd name="T23" fmla="*/ 43 h 351"/>
                <a:gd name="T24" fmla="*/ 18 w 547"/>
                <a:gd name="T25" fmla="*/ 54 h 351"/>
                <a:gd name="T26" fmla="*/ 3 w 547"/>
                <a:gd name="T27" fmla="*/ 64 h 351"/>
                <a:gd name="T28" fmla="*/ 5 w 547"/>
                <a:gd name="T29" fmla="*/ 75 h 351"/>
                <a:gd name="T30" fmla="*/ 34 w 547"/>
                <a:gd name="T31" fmla="*/ 87 h 351"/>
                <a:gd name="T32" fmla="*/ 44 w 547"/>
                <a:gd name="T33" fmla="*/ 90 h 351"/>
                <a:gd name="T34" fmla="*/ 55 w 547"/>
                <a:gd name="T35" fmla="*/ 106 h 351"/>
                <a:gd name="T36" fmla="*/ 73 w 547"/>
                <a:gd name="T37" fmla="*/ 112 h 351"/>
                <a:gd name="T38" fmla="*/ 84 w 547"/>
                <a:gd name="T39" fmla="*/ 122 h 351"/>
                <a:gd name="T40" fmla="*/ 85 w 547"/>
                <a:gd name="T41" fmla="*/ 136 h 351"/>
                <a:gd name="T42" fmla="*/ 98 w 547"/>
                <a:gd name="T43" fmla="*/ 137 h 351"/>
                <a:gd name="T44" fmla="*/ 111 w 547"/>
                <a:gd name="T45" fmla="*/ 142 h 351"/>
                <a:gd name="T46" fmla="*/ 110 w 547"/>
                <a:gd name="T47" fmla="*/ 149 h 351"/>
                <a:gd name="T48" fmla="*/ 105 w 547"/>
                <a:gd name="T49" fmla="*/ 160 h 351"/>
                <a:gd name="T50" fmla="*/ 89 w 547"/>
                <a:gd name="T51" fmla="*/ 167 h 351"/>
                <a:gd name="T52" fmla="*/ 80 w 547"/>
                <a:gd name="T53" fmla="*/ 179 h 351"/>
                <a:gd name="T54" fmla="*/ 68 w 547"/>
                <a:gd name="T55" fmla="*/ 183 h 351"/>
                <a:gd name="T56" fmla="*/ 64 w 547"/>
                <a:gd name="T57" fmla="*/ 191 h 351"/>
                <a:gd name="T58" fmla="*/ 75 w 547"/>
                <a:gd name="T59" fmla="*/ 235 h 351"/>
                <a:gd name="T60" fmla="*/ 78 w 547"/>
                <a:gd name="T61" fmla="*/ 260 h 351"/>
                <a:gd name="T62" fmla="*/ 76 w 547"/>
                <a:gd name="T63" fmla="*/ 276 h 351"/>
                <a:gd name="T64" fmla="*/ 77 w 547"/>
                <a:gd name="T65" fmla="*/ 284 h 351"/>
                <a:gd name="T66" fmla="*/ 94 w 547"/>
                <a:gd name="T67" fmla="*/ 298 h 351"/>
                <a:gd name="T68" fmla="*/ 134 w 547"/>
                <a:gd name="T69" fmla="*/ 315 h 351"/>
                <a:gd name="T70" fmla="*/ 149 w 547"/>
                <a:gd name="T71" fmla="*/ 324 h 351"/>
                <a:gd name="T72" fmla="*/ 187 w 547"/>
                <a:gd name="T73" fmla="*/ 344 h 351"/>
                <a:gd name="T74" fmla="*/ 216 w 547"/>
                <a:gd name="T75" fmla="*/ 344 h 351"/>
                <a:gd name="T76" fmla="*/ 237 w 547"/>
                <a:gd name="T77" fmla="*/ 328 h 351"/>
                <a:gd name="T78" fmla="*/ 229 w 547"/>
                <a:gd name="T79" fmla="*/ 307 h 351"/>
                <a:gd name="T80" fmla="*/ 250 w 547"/>
                <a:gd name="T81" fmla="*/ 298 h 351"/>
                <a:gd name="T82" fmla="*/ 295 w 547"/>
                <a:gd name="T83" fmla="*/ 285 h 351"/>
                <a:gd name="T84" fmla="*/ 346 w 547"/>
                <a:gd name="T85" fmla="*/ 307 h 351"/>
                <a:gd name="T86" fmla="*/ 364 w 547"/>
                <a:gd name="T87" fmla="*/ 300 h 351"/>
                <a:gd name="T88" fmla="*/ 387 w 547"/>
                <a:gd name="T89" fmla="*/ 326 h 351"/>
                <a:gd name="T90" fmla="*/ 404 w 547"/>
                <a:gd name="T91" fmla="*/ 317 h 351"/>
                <a:gd name="T92" fmla="*/ 403 w 547"/>
                <a:gd name="T93" fmla="*/ 329 h 351"/>
                <a:gd name="T94" fmla="*/ 428 w 547"/>
                <a:gd name="T95" fmla="*/ 330 h 351"/>
                <a:gd name="T96" fmla="*/ 454 w 547"/>
                <a:gd name="T97" fmla="*/ 346 h 351"/>
                <a:gd name="T98" fmla="*/ 473 w 547"/>
                <a:gd name="T99" fmla="*/ 337 h 351"/>
                <a:gd name="T100" fmla="*/ 478 w 547"/>
                <a:gd name="T101" fmla="*/ 290 h 351"/>
                <a:gd name="T102" fmla="*/ 446 w 547"/>
                <a:gd name="T103" fmla="*/ 271 h 351"/>
                <a:gd name="T104" fmla="*/ 448 w 547"/>
                <a:gd name="T105" fmla="*/ 240 h 351"/>
                <a:gd name="T106" fmla="*/ 487 w 547"/>
                <a:gd name="T107" fmla="*/ 217 h 351"/>
                <a:gd name="T108" fmla="*/ 502 w 547"/>
                <a:gd name="T109" fmla="*/ 189 h 351"/>
                <a:gd name="T110" fmla="*/ 529 w 547"/>
                <a:gd name="T111" fmla="*/ 167 h 351"/>
                <a:gd name="T112" fmla="*/ 542 w 547"/>
                <a:gd name="T113" fmla="*/ 114 h 351"/>
                <a:gd name="T114" fmla="*/ 515 w 547"/>
                <a:gd name="T115" fmla="*/ 106 h 351"/>
                <a:gd name="T116" fmla="*/ 495 w 547"/>
                <a:gd name="T117" fmla="*/ 91 h 351"/>
                <a:gd name="T118" fmla="*/ 448 w 547"/>
                <a:gd name="T119" fmla="*/ 85 h 351"/>
                <a:gd name="T120" fmla="*/ 399 w 547"/>
                <a:gd name="T121" fmla="*/ 103 h 351"/>
                <a:gd name="T122" fmla="*/ 368 w 547"/>
                <a:gd name="T123" fmla="*/ 11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51">
                  <a:moveTo>
                    <a:pt x="368" y="115"/>
                  </a:moveTo>
                  <a:lnTo>
                    <a:pt x="367" y="115"/>
                  </a:lnTo>
                  <a:lnTo>
                    <a:pt x="365" y="115"/>
                  </a:lnTo>
                  <a:lnTo>
                    <a:pt x="365" y="115"/>
                  </a:lnTo>
                  <a:lnTo>
                    <a:pt x="363" y="116"/>
                  </a:lnTo>
                  <a:lnTo>
                    <a:pt x="361" y="117"/>
                  </a:lnTo>
                  <a:lnTo>
                    <a:pt x="358" y="118"/>
                  </a:lnTo>
                  <a:lnTo>
                    <a:pt x="348" y="116"/>
                  </a:lnTo>
                  <a:lnTo>
                    <a:pt x="348" y="116"/>
                  </a:lnTo>
                  <a:lnTo>
                    <a:pt x="349" y="116"/>
                  </a:lnTo>
                  <a:lnTo>
                    <a:pt x="348" y="109"/>
                  </a:lnTo>
                  <a:lnTo>
                    <a:pt x="345" y="103"/>
                  </a:lnTo>
                  <a:lnTo>
                    <a:pt x="342" y="104"/>
                  </a:lnTo>
                  <a:lnTo>
                    <a:pt x="337" y="99"/>
                  </a:lnTo>
                  <a:lnTo>
                    <a:pt x="334" y="99"/>
                  </a:lnTo>
                  <a:lnTo>
                    <a:pt x="327" y="99"/>
                  </a:lnTo>
                  <a:lnTo>
                    <a:pt x="322" y="98"/>
                  </a:lnTo>
                  <a:lnTo>
                    <a:pt x="319" y="97"/>
                  </a:lnTo>
                  <a:lnTo>
                    <a:pt x="318" y="94"/>
                  </a:lnTo>
                  <a:lnTo>
                    <a:pt x="313" y="91"/>
                  </a:lnTo>
                  <a:lnTo>
                    <a:pt x="308" y="90"/>
                  </a:lnTo>
                  <a:lnTo>
                    <a:pt x="301" y="88"/>
                  </a:lnTo>
                  <a:lnTo>
                    <a:pt x="297" y="84"/>
                  </a:lnTo>
                  <a:lnTo>
                    <a:pt x="297" y="79"/>
                  </a:lnTo>
                  <a:lnTo>
                    <a:pt x="297" y="75"/>
                  </a:lnTo>
                  <a:lnTo>
                    <a:pt x="296" y="70"/>
                  </a:lnTo>
                  <a:lnTo>
                    <a:pt x="293" y="66"/>
                  </a:lnTo>
                  <a:lnTo>
                    <a:pt x="289" y="64"/>
                  </a:lnTo>
                  <a:lnTo>
                    <a:pt x="283" y="64"/>
                  </a:lnTo>
                  <a:lnTo>
                    <a:pt x="276" y="61"/>
                  </a:lnTo>
                  <a:lnTo>
                    <a:pt x="273" y="60"/>
                  </a:lnTo>
                  <a:lnTo>
                    <a:pt x="270" y="55"/>
                  </a:lnTo>
                  <a:lnTo>
                    <a:pt x="265" y="53"/>
                  </a:lnTo>
                  <a:lnTo>
                    <a:pt x="260" y="54"/>
                  </a:lnTo>
                  <a:lnTo>
                    <a:pt x="253" y="46"/>
                  </a:lnTo>
                  <a:lnTo>
                    <a:pt x="245" y="45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34" y="32"/>
                  </a:lnTo>
                  <a:lnTo>
                    <a:pt x="233" y="30"/>
                  </a:lnTo>
                  <a:lnTo>
                    <a:pt x="228" y="27"/>
                  </a:lnTo>
                  <a:lnTo>
                    <a:pt x="224" y="24"/>
                  </a:lnTo>
                  <a:lnTo>
                    <a:pt x="219" y="22"/>
                  </a:lnTo>
                  <a:lnTo>
                    <a:pt x="213" y="21"/>
                  </a:lnTo>
                  <a:lnTo>
                    <a:pt x="209" y="22"/>
                  </a:lnTo>
                  <a:lnTo>
                    <a:pt x="208" y="23"/>
                  </a:lnTo>
                  <a:lnTo>
                    <a:pt x="208" y="24"/>
                  </a:lnTo>
                  <a:lnTo>
                    <a:pt x="208" y="25"/>
                  </a:lnTo>
                  <a:lnTo>
                    <a:pt x="204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2" y="22"/>
                  </a:lnTo>
                  <a:lnTo>
                    <a:pt x="201" y="20"/>
                  </a:lnTo>
                  <a:lnTo>
                    <a:pt x="201" y="17"/>
                  </a:lnTo>
                  <a:lnTo>
                    <a:pt x="201" y="14"/>
                  </a:lnTo>
                  <a:lnTo>
                    <a:pt x="199" y="12"/>
                  </a:lnTo>
                  <a:lnTo>
                    <a:pt x="199" y="11"/>
                  </a:lnTo>
                  <a:lnTo>
                    <a:pt x="198" y="10"/>
                  </a:lnTo>
                  <a:lnTo>
                    <a:pt x="195" y="9"/>
                  </a:lnTo>
                  <a:lnTo>
                    <a:pt x="187" y="8"/>
                  </a:lnTo>
                  <a:lnTo>
                    <a:pt x="186" y="7"/>
                  </a:lnTo>
                  <a:lnTo>
                    <a:pt x="185" y="6"/>
                  </a:lnTo>
                  <a:lnTo>
                    <a:pt x="183" y="5"/>
                  </a:lnTo>
                  <a:lnTo>
                    <a:pt x="182" y="5"/>
                  </a:lnTo>
                  <a:lnTo>
                    <a:pt x="180" y="4"/>
                  </a:lnTo>
                  <a:lnTo>
                    <a:pt x="174" y="5"/>
                  </a:lnTo>
                  <a:lnTo>
                    <a:pt x="172" y="5"/>
                  </a:lnTo>
                  <a:lnTo>
                    <a:pt x="169" y="6"/>
                  </a:lnTo>
                  <a:lnTo>
                    <a:pt x="168" y="6"/>
                  </a:lnTo>
                  <a:lnTo>
                    <a:pt x="167" y="7"/>
                  </a:lnTo>
                  <a:lnTo>
                    <a:pt x="166" y="8"/>
                  </a:lnTo>
                  <a:lnTo>
                    <a:pt x="166" y="10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4" y="10"/>
                  </a:lnTo>
                  <a:lnTo>
                    <a:pt x="164" y="8"/>
                  </a:lnTo>
                  <a:lnTo>
                    <a:pt x="163" y="7"/>
                  </a:lnTo>
                  <a:lnTo>
                    <a:pt x="162" y="5"/>
                  </a:lnTo>
                  <a:lnTo>
                    <a:pt x="161" y="4"/>
                  </a:lnTo>
                  <a:lnTo>
                    <a:pt x="159" y="3"/>
                  </a:lnTo>
                  <a:lnTo>
                    <a:pt x="154" y="3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0" y="0"/>
                  </a:lnTo>
                  <a:lnTo>
                    <a:pt x="147" y="1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42" y="3"/>
                  </a:lnTo>
                  <a:lnTo>
                    <a:pt x="142" y="3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1" y="7"/>
                  </a:lnTo>
                  <a:lnTo>
                    <a:pt x="140" y="7"/>
                  </a:lnTo>
                  <a:lnTo>
                    <a:pt x="138" y="6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5" y="3"/>
                  </a:lnTo>
                  <a:lnTo>
                    <a:pt x="134" y="3"/>
                  </a:lnTo>
                  <a:lnTo>
                    <a:pt x="131" y="4"/>
                  </a:lnTo>
                  <a:lnTo>
                    <a:pt x="130" y="6"/>
                  </a:lnTo>
                  <a:lnTo>
                    <a:pt x="124" y="9"/>
                  </a:lnTo>
                  <a:lnTo>
                    <a:pt x="120" y="11"/>
                  </a:lnTo>
                  <a:lnTo>
                    <a:pt x="118" y="12"/>
                  </a:lnTo>
                  <a:lnTo>
                    <a:pt x="114" y="11"/>
                  </a:lnTo>
                  <a:lnTo>
                    <a:pt x="113" y="11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6"/>
                  </a:lnTo>
                  <a:lnTo>
                    <a:pt x="110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2" y="17"/>
                  </a:lnTo>
                  <a:lnTo>
                    <a:pt x="100" y="16"/>
                  </a:lnTo>
                  <a:lnTo>
                    <a:pt x="94" y="13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3" y="14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91" y="18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3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3" y="25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7" y="25"/>
                  </a:lnTo>
                  <a:lnTo>
                    <a:pt x="87" y="25"/>
                  </a:lnTo>
                  <a:lnTo>
                    <a:pt x="86" y="25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6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56" y="24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3" y="25"/>
                  </a:lnTo>
                  <a:lnTo>
                    <a:pt x="51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7" y="43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3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0" y="57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9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3" y="64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1" y="69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1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0" y="85"/>
                  </a:lnTo>
                  <a:lnTo>
                    <a:pt x="10" y="89"/>
                  </a:lnTo>
                  <a:lnTo>
                    <a:pt x="17" y="89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5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3" y="87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5" y="88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9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1" y="88"/>
                  </a:lnTo>
                  <a:lnTo>
                    <a:pt x="42" y="89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5" y="90"/>
                  </a:lnTo>
                  <a:lnTo>
                    <a:pt x="45" y="91"/>
                  </a:lnTo>
                  <a:lnTo>
                    <a:pt x="44" y="91"/>
                  </a:lnTo>
                  <a:lnTo>
                    <a:pt x="43" y="92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3" y="99"/>
                  </a:lnTo>
                  <a:lnTo>
                    <a:pt x="50" y="102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5" y="106"/>
                  </a:lnTo>
                  <a:lnTo>
                    <a:pt x="55" y="107"/>
                  </a:lnTo>
                  <a:lnTo>
                    <a:pt x="55" y="107"/>
                  </a:lnTo>
                  <a:lnTo>
                    <a:pt x="56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8" y="108"/>
                  </a:lnTo>
                  <a:lnTo>
                    <a:pt x="59" y="108"/>
                  </a:lnTo>
                  <a:lnTo>
                    <a:pt x="59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1" y="108"/>
                  </a:lnTo>
                  <a:lnTo>
                    <a:pt x="61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63" y="111"/>
                  </a:lnTo>
                  <a:lnTo>
                    <a:pt x="65" y="110"/>
                  </a:lnTo>
                  <a:lnTo>
                    <a:pt x="66" y="111"/>
                  </a:lnTo>
                  <a:lnTo>
                    <a:pt x="69" y="112"/>
                  </a:lnTo>
                  <a:lnTo>
                    <a:pt x="73" y="112"/>
                  </a:lnTo>
                  <a:lnTo>
                    <a:pt x="78" y="111"/>
                  </a:lnTo>
                  <a:lnTo>
                    <a:pt x="87" y="113"/>
                  </a:lnTo>
                  <a:lnTo>
                    <a:pt x="88" y="113"/>
                  </a:lnTo>
                  <a:lnTo>
                    <a:pt x="88" y="114"/>
                  </a:lnTo>
                  <a:lnTo>
                    <a:pt x="88" y="115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9" y="118"/>
                  </a:lnTo>
                  <a:lnTo>
                    <a:pt x="89" y="118"/>
                  </a:lnTo>
                  <a:lnTo>
                    <a:pt x="89" y="119"/>
                  </a:lnTo>
                  <a:lnTo>
                    <a:pt x="88" y="119"/>
                  </a:lnTo>
                  <a:lnTo>
                    <a:pt x="88" y="119"/>
                  </a:lnTo>
                  <a:lnTo>
                    <a:pt x="87" y="119"/>
                  </a:lnTo>
                  <a:lnTo>
                    <a:pt x="86" y="120"/>
                  </a:lnTo>
                  <a:lnTo>
                    <a:pt x="85" y="121"/>
                  </a:lnTo>
                  <a:lnTo>
                    <a:pt x="85" y="121"/>
                  </a:lnTo>
                  <a:lnTo>
                    <a:pt x="84" y="121"/>
                  </a:lnTo>
                  <a:lnTo>
                    <a:pt x="84" y="121"/>
                  </a:lnTo>
                  <a:lnTo>
                    <a:pt x="84" y="122"/>
                  </a:lnTo>
                  <a:lnTo>
                    <a:pt x="82" y="125"/>
                  </a:lnTo>
                  <a:lnTo>
                    <a:pt x="82" y="125"/>
                  </a:lnTo>
                  <a:lnTo>
                    <a:pt x="82" y="125"/>
                  </a:lnTo>
                  <a:lnTo>
                    <a:pt x="82" y="125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9"/>
                  </a:lnTo>
                  <a:lnTo>
                    <a:pt x="82" y="129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4" y="133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84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87" y="134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91" y="135"/>
                  </a:lnTo>
                  <a:lnTo>
                    <a:pt x="92" y="135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5" y="137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8" y="137"/>
                  </a:lnTo>
                  <a:lnTo>
                    <a:pt x="100" y="139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2" y="139"/>
                  </a:lnTo>
                  <a:lnTo>
                    <a:pt x="103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4" y="140"/>
                  </a:lnTo>
                  <a:lnTo>
                    <a:pt x="105" y="14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09" y="141"/>
                  </a:lnTo>
                  <a:lnTo>
                    <a:pt x="110" y="141"/>
                  </a:lnTo>
                  <a:lnTo>
                    <a:pt x="111" y="141"/>
                  </a:lnTo>
                  <a:lnTo>
                    <a:pt x="111" y="141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11" y="143"/>
                  </a:lnTo>
                  <a:lnTo>
                    <a:pt x="112" y="143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1" y="145"/>
                  </a:lnTo>
                  <a:lnTo>
                    <a:pt x="110" y="145"/>
                  </a:lnTo>
                  <a:lnTo>
                    <a:pt x="109" y="146"/>
                  </a:lnTo>
                  <a:lnTo>
                    <a:pt x="109" y="146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8" y="149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10" y="149"/>
                  </a:lnTo>
                  <a:lnTo>
                    <a:pt x="110" y="150"/>
                  </a:lnTo>
                  <a:lnTo>
                    <a:pt x="110" y="150"/>
                  </a:lnTo>
                  <a:lnTo>
                    <a:pt x="111" y="151"/>
                  </a:lnTo>
                  <a:lnTo>
                    <a:pt x="111" y="151"/>
                  </a:lnTo>
                  <a:lnTo>
                    <a:pt x="110" y="151"/>
                  </a:lnTo>
                  <a:lnTo>
                    <a:pt x="109" y="151"/>
                  </a:lnTo>
                  <a:lnTo>
                    <a:pt x="109" y="152"/>
                  </a:lnTo>
                  <a:lnTo>
                    <a:pt x="108" y="153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8" y="156"/>
                  </a:lnTo>
                  <a:lnTo>
                    <a:pt x="108" y="157"/>
                  </a:lnTo>
                  <a:lnTo>
                    <a:pt x="107" y="157"/>
                  </a:lnTo>
                  <a:lnTo>
                    <a:pt x="107" y="157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4" y="161"/>
                  </a:lnTo>
                  <a:lnTo>
                    <a:pt x="103" y="161"/>
                  </a:lnTo>
                  <a:lnTo>
                    <a:pt x="102" y="161"/>
                  </a:lnTo>
                  <a:lnTo>
                    <a:pt x="101" y="161"/>
                  </a:lnTo>
                  <a:lnTo>
                    <a:pt x="101" y="162"/>
                  </a:lnTo>
                  <a:lnTo>
                    <a:pt x="100" y="162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7" y="164"/>
                  </a:lnTo>
                  <a:lnTo>
                    <a:pt x="96" y="166"/>
                  </a:lnTo>
                  <a:lnTo>
                    <a:pt x="95" y="166"/>
                  </a:lnTo>
                  <a:lnTo>
                    <a:pt x="92" y="166"/>
                  </a:lnTo>
                  <a:lnTo>
                    <a:pt x="91" y="166"/>
                  </a:lnTo>
                  <a:lnTo>
                    <a:pt x="91" y="166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8" y="167"/>
                  </a:lnTo>
                  <a:lnTo>
                    <a:pt x="87" y="167"/>
                  </a:lnTo>
                  <a:lnTo>
                    <a:pt x="86" y="167"/>
                  </a:lnTo>
                  <a:lnTo>
                    <a:pt x="85" y="167"/>
                  </a:lnTo>
                  <a:lnTo>
                    <a:pt x="84" y="169"/>
                  </a:lnTo>
                  <a:lnTo>
                    <a:pt x="83" y="169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2" y="172"/>
                  </a:lnTo>
                  <a:lnTo>
                    <a:pt x="81" y="173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0" y="179"/>
                  </a:lnTo>
                  <a:lnTo>
                    <a:pt x="78" y="182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5" y="182"/>
                  </a:lnTo>
                  <a:lnTo>
                    <a:pt x="75" y="182"/>
                  </a:lnTo>
                  <a:lnTo>
                    <a:pt x="74" y="182"/>
                  </a:lnTo>
                  <a:lnTo>
                    <a:pt x="73" y="182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8" y="183"/>
                  </a:lnTo>
                  <a:lnTo>
                    <a:pt x="66" y="183"/>
                  </a:lnTo>
                  <a:lnTo>
                    <a:pt x="66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5" y="186"/>
                  </a:lnTo>
                  <a:lnTo>
                    <a:pt x="65" y="186"/>
                  </a:lnTo>
                  <a:lnTo>
                    <a:pt x="65" y="186"/>
                  </a:lnTo>
                  <a:lnTo>
                    <a:pt x="65" y="187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5" y="189"/>
                  </a:lnTo>
                  <a:lnTo>
                    <a:pt x="65" y="189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64" y="191"/>
                  </a:lnTo>
                  <a:lnTo>
                    <a:pt x="64" y="191"/>
                  </a:lnTo>
                  <a:lnTo>
                    <a:pt x="64" y="193"/>
                  </a:lnTo>
                  <a:lnTo>
                    <a:pt x="63" y="194"/>
                  </a:lnTo>
                  <a:lnTo>
                    <a:pt x="63" y="195"/>
                  </a:lnTo>
                  <a:lnTo>
                    <a:pt x="63" y="196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5" y="203"/>
                  </a:lnTo>
                  <a:lnTo>
                    <a:pt x="66" y="204"/>
                  </a:lnTo>
                  <a:lnTo>
                    <a:pt x="66" y="205"/>
                  </a:lnTo>
                  <a:lnTo>
                    <a:pt x="67" y="206"/>
                  </a:lnTo>
                  <a:lnTo>
                    <a:pt x="68" y="211"/>
                  </a:lnTo>
                  <a:lnTo>
                    <a:pt x="68" y="212"/>
                  </a:lnTo>
                  <a:lnTo>
                    <a:pt x="68" y="215"/>
                  </a:lnTo>
                  <a:lnTo>
                    <a:pt x="68" y="216"/>
                  </a:lnTo>
                  <a:lnTo>
                    <a:pt x="69" y="221"/>
                  </a:lnTo>
                  <a:lnTo>
                    <a:pt x="70" y="225"/>
                  </a:lnTo>
                  <a:lnTo>
                    <a:pt x="70" y="225"/>
                  </a:lnTo>
                  <a:lnTo>
                    <a:pt x="74" y="232"/>
                  </a:lnTo>
                  <a:lnTo>
                    <a:pt x="75" y="235"/>
                  </a:lnTo>
                  <a:lnTo>
                    <a:pt x="73" y="240"/>
                  </a:lnTo>
                  <a:lnTo>
                    <a:pt x="74" y="242"/>
                  </a:lnTo>
                  <a:lnTo>
                    <a:pt x="75" y="243"/>
                  </a:lnTo>
                  <a:lnTo>
                    <a:pt x="75" y="244"/>
                  </a:lnTo>
                  <a:lnTo>
                    <a:pt x="76" y="246"/>
                  </a:lnTo>
                  <a:lnTo>
                    <a:pt x="76" y="247"/>
                  </a:lnTo>
                  <a:lnTo>
                    <a:pt x="75" y="248"/>
                  </a:lnTo>
                  <a:lnTo>
                    <a:pt x="74" y="250"/>
                  </a:lnTo>
                  <a:lnTo>
                    <a:pt x="74" y="251"/>
                  </a:lnTo>
                  <a:lnTo>
                    <a:pt x="74" y="251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6" y="255"/>
                  </a:lnTo>
                  <a:lnTo>
                    <a:pt x="77" y="256"/>
                  </a:lnTo>
                  <a:lnTo>
                    <a:pt x="78" y="257"/>
                  </a:lnTo>
                  <a:lnTo>
                    <a:pt x="78" y="258"/>
                  </a:lnTo>
                  <a:lnTo>
                    <a:pt x="78" y="259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7" y="260"/>
                  </a:lnTo>
                  <a:lnTo>
                    <a:pt x="77" y="261"/>
                  </a:lnTo>
                  <a:lnTo>
                    <a:pt x="77" y="261"/>
                  </a:lnTo>
                  <a:lnTo>
                    <a:pt x="77" y="264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6"/>
                  </a:lnTo>
                  <a:lnTo>
                    <a:pt x="77" y="266"/>
                  </a:lnTo>
                  <a:lnTo>
                    <a:pt x="77" y="266"/>
                  </a:lnTo>
                  <a:lnTo>
                    <a:pt x="76" y="267"/>
                  </a:lnTo>
                  <a:lnTo>
                    <a:pt x="75" y="269"/>
                  </a:lnTo>
                  <a:lnTo>
                    <a:pt x="75" y="270"/>
                  </a:lnTo>
                  <a:lnTo>
                    <a:pt x="74" y="271"/>
                  </a:lnTo>
                  <a:lnTo>
                    <a:pt x="74" y="272"/>
                  </a:lnTo>
                  <a:lnTo>
                    <a:pt x="75" y="273"/>
                  </a:lnTo>
                  <a:lnTo>
                    <a:pt x="76" y="274"/>
                  </a:lnTo>
                  <a:lnTo>
                    <a:pt x="76" y="275"/>
                  </a:lnTo>
                  <a:lnTo>
                    <a:pt x="76" y="276"/>
                  </a:lnTo>
                  <a:lnTo>
                    <a:pt x="76" y="276"/>
                  </a:lnTo>
                  <a:lnTo>
                    <a:pt x="75" y="277"/>
                  </a:lnTo>
                  <a:lnTo>
                    <a:pt x="75" y="278"/>
                  </a:lnTo>
                  <a:lnTo>
                    <a:pt x="76" y="280"/>
                  </a:lnTo>
                  <a:lnTo>
                    <a:pt x="76" y="281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7" y="282"/>
                  </a:lnTo>
                  <a:lnTo>
                    <a:pt x="77" y="282"/>
                  </a:lnTo>
                  <a:lnTo>
                    <a:pt x="77" y="283"/>
                  </a:lnTo>
                  <a:lnTo>
                    <a:pt x="77" y="283"/>
                  </a:lnTo>
                  <a:lnTo>
                    <a:pt x="77" y="284"/>
                  </a:lnTo>
                  <a:lnTo>
                    <a:pt x="79" y="285"/>
                  </a:lnTo>
                  <a:lnTo>
                    <a:pt x="79" y="285"/>
                  </a:lnTo>
                  <a:lnTo>
                    <a:pt x="79" y="286"/>
                  </a:lnTo>
                  <a:lnTo>
                    <a:pt x="79" y="287"/>
                  </a:lnTo>
                  <a:lnTo>
                    <a:pt x="79" y="288"/>
                  </a:lnTo>
                  <a:lnTo>
                    <a:pt x="79" y="288"/>
                  </a:lnTo>
                  <a:lnTo>
                    <a:pt x="79" y="289"/>
                  </a:lnTo>
                  <a:lnTo>
                    <a:pt x="77" y="290"/>
                  </a:lnTo>
                  <a:lnTo>
                    <a:pt x="79" y="292"/>
                  </a:lnTo>
                  <a:lnTo>
                    <a:pt x="81" y="293"/>
                  </a:lnTo>
                  <a:lnTo>
                    <a:pt x="85" y="295"/>
                  </a:lnTo>
                  <a:lnTo>
                    <a:pt x="87" y="296"/>
                  </a:lnTo>
                  <a:lnTo>
                    <a:pt x="88" y="297"/>
                  </a:lnTo>
                  <a:lnTo>
                    <a:pt x="89" y="298"/>
                  </a:lnTo>
                  <a:lnTo>
                    <a:pt x="90" y="298"/>
                  </a:lnTo>
                  <a:lnTo>
                    <a:pt x="91" y="298"/>
                  </a:lnTo>
                  <a:lnTo>
                    <a:pt x="92" y="298"/>
                  </a:lnTo>
                  <a:lnTo>
                    <a:pt x="93" y="298"/>
                  </a:lnTo>
                  <a:lnTo>
                    <a:pt x="94" y="298"/>
                  </a:lnTo>
                  <a:lnTo>
                    <a:pt x="95" y="297"/>
                  </a:lnTo>
                  <a:lnTo>
                    <a:pt x="97" y="297"/>
                  </a:lnTo>
                  <a:lnTo>
                    <a:pt x="98" y="298"/>
                  </a:lnTo>
                  <a:lnTo>
                    <a:pt x="100" y="298"/>
                  </a:lnTo>
                  <a:lnTo>
                    <a:pt x="100" y="299"/>
                  </a:lnTo>
                  <a:lnTo>
                    <a:pt x="101" y="299"/>
                  </a:lnTo>
                  <a:lnTo>
                    <a:pt x="101" y="299"/>
                  </a:lnTo>
                  <a:lnTo>
                    <a:pt x="101" y="299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25" y="312"/>
                  </a:lnTo>
                  <a:lnTo>
                    <a:pt x="125" y="314"/>
                  </a:lnTo>
                  <a:lnTo>
                    <a:pt x="125" y="315"/>
                  </a:lnTo>
                  <a:lnTo>
                    <a:pt x="127" y="316"/>
                  </a:lnTo>
                  <a:lnTo>
                    <a:pt x="128" y="317"/>
                  </a:lnTo>
                  <a:lnTo>
                    <a:pt x="129" y="317"/>
                  </a:lnTo>
                  <a:lnTo>
                    <a:pt x="130" y="317"/>
                  </a:lnTo>
                  <a:lnTo>
                    <a:pt x="133" y="315"/>
                  </a:lnTo>
                  <a:lnTo>
                    <a:pt x="134" y="315"/>
                  </a:lnTo>
                  <a:lnTo>
                    <a:pt x="135" y="316"/>
                  </a:lnTo>
                  <a:lnTo>
                    <a:pt x="137" y="318"/>
                  </a:lnTo>
                  <a:lnTo>
                    <a:pt x="138" y="318"/>
                  </a:lnTo>
                  <a:lnTo>
                    <a:pt x="140" y="318"/>
                  </a:lnTo>
                  <a:lnTo>
                    <a:pt x="144" y="318"/>
                  </a:lnTo>
                  <a:lnTo>
                    <a:pt x="145" y="317"/>
                  </a:lnTo>
                  <a:lnTo>
                    <a:pt x="146" y="317"/>
                  </a:lnTo>
                  <a:lnTo>
                    <a:pt x="147" y="315"/>
                  </a:lnTo>
                  <a:lnTo>
                    <a:pt x="147" y="314"/>
                  </a:lnTo>
                  <a:lnTo>
                    <a:pt x="148" y="312"/>
                  </a:lnTo>
                  <a:lnTo>
                    <a:pt x="149" y="311"/>
                  </a:lnTo>
                  <a:lnTo>
                    <a:pt x="150" y="311"/>
                  </a:lnTo>
                  <a:lnTo>
                    <a:pt x="151" y="312"/>
                  </a:lnTo>
                  <a:lnTo>
                    <a:pt x="151" y="314"/>
                  </a:lnTo>
                  <a:lnTo>
                    <a:pt x="151" y="315"/>
                  </a:lnTo>
                  <a:lnTo>
                    <a:pt x="149" y="318"/>
                  </a:lnTo>
                  <a:lnTo>
                    <a:pt x="149" y="320"/>
                  </a:lnTo>
                  <a:lnTo>
                    <a:pt x="149" y="321"/>
                  </a:lnTo>
                  <a:lnTo>
                    <a:pt x="149" y="324"/>
                  </a:lnTo>
                  <a:lnTo>
                    <a:pt x="149" y="326"/>
                  </a:lnTo>
                  <a:lnTo>
                    <a:pt x="149" y="327"/>
                  </a:lnTo>
                  <a:lnTo>
                    <a:pt x="148" y="328"/>
                  </a:lnTo>
                  <a:lnTo>
                    <a:pt x="147" y="330"/>
                  </a:lnTo>
                  <a:lnTo>
                    <a:pt x="148" y="331"/>
                  </a:lnTo>
                  <a:lnTo>
                    <a:pt x="150" y="337"/>
                  </a:lnTo>
                  <a:lnTo>
                    <a:pt x="151" y="338"/>
                  </a:lnTo>
                  <a:lnTo>
                    <a:pt x="154" y="339"/>
                  </a:lnTo>
                  <a:lnTo>
                    <a:pt x="157" y="339"/>
                  </a:lnTo>
                  <a:lnTo>
                    <a:pt x="159" y="338"/>
                  </a:lnTo>
                  <a:lnTo>
                    <a:pt x="162" y="338"/>
                  </a:lnTo>
                  <a:lnTo>
                    <a:pt x="167" y="340"/>
                  </a:lnTo>
                  <a:lnTo>
                    <a:pt x="170" y="340"/>
                  </a:lnTo>
                  <a:lnTo>
                    <a:pt x="173" y="339"/>
                  </a:lnTo>
                  <a:lnTo>
                    <a:pt x="175" y="339"/>
                  </a:lnTo>
                  <a:lnTo>
                    <a:pt x="177" y="340"/>
                  </a:lnTo>
                  <a:lnTo>
                    <a:pt x="180" y="341"/>
                  </a:lnTo>
                  <a:lnTo>
                    <a:pt x="182" y="343"/>
                  </a:lnTo>
                  <a:lnTo>
                    <a:pt x="187" y="344"/>
                  </a:lnTo>
                  <a:lnTo>
                    <a:pt x="189" y="345"/>
                  </a:lnTo>
                  <a:lnTo>
                    <a:pt x="194" y="349"/>
                  </a:lnTo>
                  <a:lnTo>
                    <a:pt x="196" y="348"/>
                  </a:lnTo>
                  <a:lnTo>
                    <a:pt x="201" y="349"/>
                  </a:lnTo>
                  <a:lnTo>
                    <a:pt x="202" y="348"/>
                  </a:lnTo>
                  <a:lnTo>
                    <a:pt x="203" y="347"/>
                  </a:lnTo>
                  <a:lnTo>
                    <a:pt x="204" y="347"/>
                  </a:lnTo>
                  <a:lnTo>
                    <a:pt x="204" y="347"/>
                  </a:lnTo>
                  <a:lnTo>
                    <a:pt x="204" y="347"/>
                  </a:lnTo>
                  <a:lnTo>
                    <a:pt x="204" y="349"/>
                  </a:lnTo>
                  <a:lnTo>
                    <a:pt x="204" y="349"/>
                  </a:lnTo>
                  <a:lnTo>
                    <a:pt x="205" y="349"/>
                  </a:lnTo>
                  <a:lnTo>
                    <a:pt x="206" y="350"/>
                  </a:lnTo>
                  <a:lnTo>
                    <a:pt x="206" y="350"/>
                  </a:lnTo>
                  <a:lnTo>
                    <a:pt x="207" y="351"/>
                  </a:lnTo>
                  <a:lnTo>
                    <a:pt x="208" y="351"/>
                  </a:lnTo>
                  <a:lnTo>
                    <a:pt x="211" y="348"/>
                  </a:lnTo>
                  <a:lnTo>
                    <a:pt x="213" y="346"/>
                  </a:lnTo>
                  <a:lnTo>
                    <a:pt x="216" y="344"/>
                  </a:lnTo>
                  <a:lnTo>
                    <a:pt x="221" y="344"/>
                  </a:lnTo>
                  <a:lnTo>
                    <a:pt x="222" y="343"/>
                  </a:lnTo>
                  <a:lnTo>
                    <a:pt x="222" y="343"/>
                  </a:lnTo>
                  <a:lnTo>
                    <a:pt x="224" y="342"/>
                  </a:lnTo>
                  <a:lnTo>
                    <a:pt x="224" y="341"/>
                  </a:lnTo>
                  <a:lnTo>
                    <a:pt x="224" y="341"/>
                  </a:lnTo>
                  <a:lnTo>
                    <a:pt x="225" y="340"/>
                  </a:lnTo>
                  <a:lnTo>
                    <a:pt x="225" y="339"/>
                  </a:lnTo>
                  <a:lnTo>
                    <a:pt x="229" y="338"/>
                  </a:lnTo>
                  <a:lnTo>
                    <a:pt x="230" y="337"/>
                  </a:lnTo>
                  <a:lnTo>
                    <a:pt x="231" y="337"/>
                  </a:lnTo>
                  <a:lnTo>
                    <a:pt x="232" y="336"/>
                  </a:lnTo>
                  <a:lnTo>
                    <a:pt x="232" y="335"/>
                  </a:lnTo>
                  <a:lnTo>
                    <a:pt x="233" y="334"/>
                  </a:lnTo>
                  <a:lnTo>
                    <a:pt x="234" y="333"/>
                  </a:lnTo>
                  <a:lnTo>
                    <a:pt x="234" y="332"/>
                  </a:lnTo>
                  <a:lnTo>
                    <a:pt x="236" y="329"/>
                  </a:lnTo>
                  <a:lnTo>
                    <a:pt x="237" y="328"/>
                  </a:lnTo>
                  <a:lnTo>
                    <a:pt x="237" y="328"/>
                  </a:lnTo>
                  <a:lnTo>
                    <a:pt x="237" y="328"/>
                  </a:lnTo>
                  <a:lnTo>
                    <a:pt x="238" y="327"/>
                  </a:lnTo>
                  <a:lnTo>
                    <a:pt x="238" y="326"/>
                  </a:lnTo>
                  <a:lnTo>
                    <a:pt x="238" y="325"/>
                  </a:lnTo>
                  <a:lnTo>
                    <a:pt x="236" y="322"/>
                  </a:lnTo>
                  <a:lnTo>
                    <a:pt x="236" y="321"/>
                  </a:lnTo>
                  <a:lnTo>
                    <a:pt x="236" y="319"/>
                  </a:lnTo>
                  <a:lnTo>
                    <a:pt x="237" y="317"/>
                  </a:lnTo>
                  <a:lnTo>
                    <a:pt x="237" y="317"/>
                  </a:lnTo>
                  <a:lnTo>
                    <a:pt x="237" y="316"/>
                  </a:lnTo>
                  <a:lnTo>
                    <a:pt x="236" y="315"/>
                  </a:lnTo>
                  <a:lnTo>
                    <a:pt x="235" y="314"/>
                  </a:lnTo>
                  <a:lnTo>
                    <a:pt x="235" y="314"/>
                  </a:lnTo>
                  <a:lnTo>
                    <a:pt x="234" y="313"/>
                  </a:lnTo>
                  <a:lnTo>
                    <a:pt x="234" y="312"/>
                  </a:lnTo>
                  <a:lnTo>
                    <a:pt x="233" y="311"/>
                  </a:lnTo>
                  <a:lnTo>
                    <a:pt x="231" y="309"/>
                  </a:lnTo>
                  <a:lnTo>
                    <a:pt x="230" y="308"/>
                  </a:lnTo>
                  <a:lnTo>
                    <a:pt x="229" y="307"/>
                  </a:lnTo>
                  <a:lnTo>
                    <a:pt x="229" y="306"/>
                  </a:lnTo>
                  <a:lnTo>
                    <a:pt x="230" y="305"/>
                  </a:lnTo>
                  <a:lnTo>
                    <a:pt x="230" y="305"/>
                  </a:lnTo>
                  <a:lnTo>
                    <a:pt x="231" y="304"/>
                  </a:lnTo>
                  <a:lnTo>
                    <a:pt x="232" y="304"/>
                  </a:lnTo>
                  <a:lnTo>
                    <a:pt x="233" y="304"/>
                  </a:lnTo>
                  <a:lnTo>
                    <a:pt x="234" y="304"/>
                  </a:lnTo>
                  <a:lnTo>
                    <a:pt x="235" y="305"/>
                  </a:lnTo>
                  <a:lnTo>
                    <a:pt x="236" y="305"/>
                  </a:lnTo>
                  <a:lnTo>
                    <a:pt x="237" y="305"/>
                  </a:lnTo>
                  <a:lnTo>
                    <a:pt x="237" y="305"/>
                  </a:lnTo>
                  <a:lnTo>
                    <a:pt x="238" y="306"/>
                  </a:lnTo>
                  <a:lnTo>
                    <a:pt x="239" y="307"/>
                  </a:lnTo>
                  <a:lnTo>
                    <a:pt x="240" y="307"/>
                  </a:lnTo>
                  <a:lnTo>
                    <a:pt x="241" y="306"/>
                  </a:lnTo>
                  <a:lnTo>
                    <a:pt x="247" y="302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50" y="298"/>
                  </a:lnTo>
                  <a:lnTo>
                    <a:pt x="254" y="297"/>
                  </a:lnTo>
                  <a:lnTo>
                    <a:pt x="257" y="296"/>
                  </a:lnTo>
                  <a:lnTo>
                    <a:pt x="258" y="296"/>
                  </a:lnTo>
                  <a:lnTo>
                    <a:pt x="260" y="295"/>
                  </a:lnTo>
                  <a:lnTo>
                    <a:pt x="261" y="293"/>
                  </a:lnTo>
                  <a:lnTo>
                    <a:pt x="262" y="292"/>
                  </a:lnTo>
                  <a:lnTo>
                    <a:pt x="262" y="291"/>
                  </a:lnTo>
                  <a:lnTo>
                    <a:pt x="262" y="290"/>
                  </a:lnTo>
                  <a:lnTo>
                    <a:pt x="263" y="289"/>
                  </a:lnTo>
                  <a:lnTo>
                    <a:pt x="263" y="288"/>
                  </a:lnTo>
                  <a:lnTo>
                    <a:pt x="267" y="286"/>
                  </a:lnTo>
                  <a:lnTo>
                    <a:pt x="271" y="285"/>
                  </a:lnTo>
                  <a:lnTo>
                    <a:pt x="279" y="283"/>
                  </a:lnTo>
                  <a:lnTo>
                    <a:pt x="281" y="282"/>
                  </a:lnTo>
                  <a:lnTo>
                    <a:pt x="282" y="282"/>
                  </a:lnTo>
                  <a:lnTo>
                    <a:pt x="286" y="285"/>
                  </a:lnTo>
                  <a:lnTo>
                    <a:pt x="286" y="285"/>
                  </a:lnTo>
                  <a:lnTo>
                    <a:pt x="295" y="285"/>
                  </a:lnTo>
                  <a:lnTo>
                    <a:pt x="295" y="285"/>
                  </a:lnTo>
                  <a:lnTo>
                    <a:pt x="296" y="286"/>
                  </a:lnTo>
                  <a:lnTo>
                    <a:pt x="301" y="290"/>
                  </a:lnTo>
                  <a:lnTo>
                    <a:pt x="302" y="291"/>
                  </a:lnTo>
                  <a:lnTo>
                    <a:pt x="306" y="294"/>
                  </a:lnTo>
                  <a:lnTo>
                    <a:pt x="308" y="296"/>
                  </a:lnTo>
                  <a:lnTo>
                    <a:pt x="308" y="297"/>
                  </a:lnTo>
                  <a:lnTo>
                    <a:pt x="309" y="298"/>
                  </a:lnTo>
                  <a:lnTo>
                    <a:pt x="312" y="299"/>
                  </a:lnTo>
                  <a:lnTo>
                    <a:pt x="319" y="303"/>
                  </a:lnTo>
                  <a:lnTo>
                    <a:pt x="322" y="305"/>
                  </a:lnTo>
                  <a:lnTo>
                    <a:pt x="328" y="307"/>
                  </a:lnTo>
                  <a:lnTo>
                    <a:pt x="337" y="309"/>
                  </a:lnTo>
                  <a:lnTo>
                    <a:pt x="338" y="309"/>
                  </a:lnTo>
                  <a:lnTo>
                    <a:pt x="339" y="309"/>
                  </a:lnTo>
                  <a:lnTo>
                    <a:pt x="339" y="308"/>
                  </a:lnTo>
                  <a:lnTo>
                    <a:pt x="340" y="308"/>
                  </a:lnTo>
                  <a:lnTo>
                    <a:pt x="340" y="308"/>
                  </a:lnTo>
                  <a:lnTo>
                    <a:pt x="344" y="307"/>
                  </a:lnTo>
                  <a:lnTo>
                    <a:pt x="346" y="307"/>
                  </a:lnTo>
                  <a:lnTo>
                    <a:pt x="347" y="306"/>
                  </a:lnTo>
                  <a:lnTo>
                    <a:pt x="350" y="305"/>
                  </a:lnTo>
                  <a:lnTo>
                    <a:pt x="351" y="305"/>
                  </a:lnTo>
                  <a:lnTo>
                    <a:pt x="352" y="305"/>
                  </a:lnTo>
                  <a:lnTo>
                    <a:pt x="353" y="304"/>
                  </a:lnTo>
                  <a:lnTo>
                    <a:pt x="355" y="302"/>
                  </a:lnTo>
                  <a:lnTo>
                    <a:pt x="355" y="302"/>
                  </a:lnTo>
                  <a:lnTo>
                    <a:pt x="356" y="302"/>
                  </a:lnTo>
                  <a:lnTo>
                    <a:pt x="357" y="301"/>
                  </a:lnTo>
                  <a:lnTo>
                    <a:pt x="358" y="301"/>
                  </a:lnTo>
                  <a:lnTo>
                    <a:pt x="358" y="301"/>
                  </a:lnTo>
                  <a:lnTo>
                    <a:pt x="360" y="299"/>
                  </a:lnTo>
                  <a:lnTo>
                    <a:pt x="360" y="299"/>
                  </a:lnTo>
                  <a:lnTo>
                    <a:pt x="361" y="299"/>
                  </a:lnTo>
                  <a:lnTo>
                    <a:pt x="361" y="298"/>
                  </a:lnTo>
                  <a:lnTo>
                    <a:pt x="362" y="298"/>
                  </a:lnTo>
                  <a:lnTo>
                    <a:pt x="363" y="299"/>
                  </a:lnTo>
                  <a:lnTo>
                    <a:pt x="364" y="299"/>
                  </a:lnTo>
                  <a:lnTo>
                    <a:pt x="364" y="300"/>
                  </a:lnTo>
                  <a:lnTo>
                    <a:pt x="366" y="302"/>
                  </a:lnTo>
                  <a:lnTo>
                    <a:pt x="370" y="306"/>
                  </a:lnTo>
                  <a:lnTo>
                    <a:pt x="373" y="309"/>
                  </a:lnTo>
                  <a:lnTo>
                    <a:pt x="375" y="314"/>
                  </a:lnTo>
                  <a:lnTo>
                    <a:pt x="376" y="315"/>
                  </a:lnTo>
                  <a:lnTo>
                    <a:pt x="377" y="316"/>
                  </a:lnTo>
                  <a:lnTo>
                    <a:pt x="377" y="317"/>
                  </a:lnTo>
                  <a:lnTo>
                    <a:pt x="378" y="321"/>
                  </a:lnTo>
                  <a:lnTo>
                    <a:pt x="378" y="322"/>
                  </a:lnTo>
                  <a:lnTo>
                    <a:pt x="379" y="323"/>
                  </a:lnTo>
                  <a:lnTo>
                    <a:pt x="380" y="325"/>
                  </a:lnTo>
                  <a:lnTo>
                    <a:pt x="381" y="325"/>
                  </a:lnTo>
                  <a:lnTo>
                    <a:pt x="381" y="327"/>
                  </a:lnTo>
                  <a:lnTo>
                    <a:pt x="382" y="328"/>
                  </a:lnTo>
                  <a:lnTo>
                    <a:pt x="383" y="328"/>
                  </a:lnTo>
                  <a:lnTo>
                    <a:pt x="385" y="328"/>
                  </a:lnTo>
                  <a:lnTo>
                    <a:pt x="386" y="328"/>
                  </a:lnTo>
                  <a:lnTo>
                    <a:pt x="387" y="327"/>
                  </a:lnTo>
                  <a:lnTo>
                    <a:pt x="387" y="326"/>
                  </a:lnTo>
                  <a:lnTo>
                    <a:pt x="388" y="325"/>
                  </a:lnTo>
                  <a:lnTo>
                    <a:pt x="389" y="325"/>
                  </a:lnTo>
                  <a:lnTo>
                    <a:pt x="389" y="325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2" y="324"/>
                  </a:lnTo>
                  <a:lnTo>
                    <a:pt x="393" y="324"/>
                  </a:lnTo>
                  <a:lnTo>
                    <a:pt x="395" y="322"/>
                  </a:lnTo>
                  <a:lnTo>
                    <a:pt x="396" y="322"/>
                  </a:lnTo>
                  <a:lnTo>
                    <a:pt x="397" y="322"/>
                  </a:lnTo>
                  <a:lnTo>
                    <a:pt x="398" y="322"/>
                  </a:lnTo>
                  <a:lnTo>
                    <a:pt x="399" y="322"/>
                  </a:lnTo>
                  <a:lnTo>
                    <a:pt x="400" y="322"/>
                  </a:lnTo>
                  <a:lnTo>
                    <a:pt x="401" y="320"/>
                  </a:lnTo>
                  <a:lnTo>
                    <a:pt x="402" y="320"/>
                  </a:lnTo>
                  <a:lnTo>
                    <a:pt x="403" y="320"/>
                  </a:lnTo>
                  <a:lnTo>
                    <a:pt x="404" y="319"/>
                  </a:lnTo>
                  <a:lnTo>
                    <a:pt x="405" y="318"/>
                  </a:lnTo>
                  <a:lnTo>
                    <a:pt x="404" y="317"/>
                  </a:lnTo>
                  <a:lnTo>
                    <a:pt x="405" y="317"/>
                  </a:lnTo>
                  <a:lnTo>
                    <a:pt x="405" y="317"/>
                  </a:lnTo>
                  <a:lnTo>
                    <a:pt x="406" y="317"/>
                  </a:lnTo>
                  <a:lnTo>
                    <a:pt x="407" y="317"/>
                  </a:lnTo>
                  <a:lnTo>
                    <a:pt x="407" y="317"/>
                  </a:lnTo>
                  <a:lnTo>
                    <a:pt x="408" y="317"/>
                  </a:lnTo>
                  <a:lnTo>
                    <a:pt x="408" y="317"/>
                  </a:lnTo>
                  <a:lnTo>
                    <a:pt x="408" y="318"/>
                  </a:lnTo>
                  <a:lnTo>
                    <a:pt x="409" y="320"/>
                  </a:lnTo>
                  <a:lnTo>
                    <a:pt x="409" y="321"/>
                  </a:lnTo>
                  <a:lnTo>
                    <a:pt x="409" y="322"/>
                  </a:lnTo>
                  <a:lnTo>
                    <a:pt x="409" y="324"/>
                  </a:lnTo>
                  <a:lnTo>
                    <a:pt x="409" y="325"/>
                  </a:lnTo>
                  <a:lnTo>
                    <a:pt x="408" y="325"/>
                  </a:lnTo>
                  <a:lnTo>
                    <a:pt x="408" y="326"/>
                  </a:lnTo>
                  <a:lnTo>
                    <a:pt x="407" y="327"/>
                  </a:lnTo>
                  <a:lnTo>
                    <a:pt x="405" y="328"/>
                  </a:lnTo>
                  <a:lnTo>
                    <a:pt x="404" y="328"/>
                  </a:lnTo>
                  <a:lnTo>
                    <a:pt x="403" y="329"/>
                  </a:lnTo>
                  <a:lnTo>
                    <a:pt x="403" y="330"/>
                  </a:lnTo>
                  <a:lnTo>
                    <a:pt x="403" y="331"/>
                  </a:lnTo>
                  <a:lnTo>
                    <a:pt x="402" y="333"/>
                  </a:lnTo>
                  <a:lnTo>
                    <a:pt x="402" y="334"/>
                  </a:lnTo>
                  <a:lnTo>
                    <a:pt x="402" y="335"/>
                  </a:lnTo>
                  <a:lnTo>
                    <a:pt x="401" y="336"/>
                  </a:lnTo>
                  <a:lnTo>
                    <a:pt x="402" y="337"/>
                  </a:lnTo>
                  <a:lnTo>
                    <a:pt x="402" y="338"/>
                  </a:lnTo>
                  <a:lnTo>
                    <a:pt x="403" y="338"/>
                  </a:lnTo>
                  <a:lnTo>
                    <a:pt x="403" y="338"/>
                  </a:lnTo>
                  <a:lnTo>
                    <a:pt x="404" y="338"/>
                  </a:lnTo>
                  <a:lnTo>
                    <a:pt x="407" y="335"/>
                  </a:lnTo>
                  <a:lnTo>
                    <a:pt x="409" y="334"/>
                  </a:lnTo>
                  <a:lnTo>
                    <a:pt x="409" y="333"/>
                  </a:lnTo>
                  <a:lnTo>
                    <a:pt x="410" y="332"/>
                  </a:lnTo>
                  <a:lnTo>
                    <a:pt x="413" y="331"/>
                  </a:lnTo>
                  <a:lnTo>
                    <a:pt x="423" y="331"/>
                  </a:lnTo>
                  <a:lnTo>
                    <a:pt x="426" y="331"/>
                  </a:lnTo>
                  <a:lnTo>
                    <a:pt x="428" y="330"/>
                  </a:lnTo>
                  <a:lnTo>
                    <a:pt x="429" y="329"/>
                  </a:lnTo>
                  <a:lnTo>
                    <a:pt x="431" y="327"/>
                  </a:lnTo>
                  <a:lnTo>
                    <a:pt x="432" y="326"/>
                  </a:lnTo>
                  <a:lnTo>
                    <a:pt x="434" y="327"/>
                  </a:lnTo>
                  <a:lnTo>
                    <a:pt x="435" y="328"/>
                  </a:lnTo>
                  <a:lnTo>
                    <a:pt x="434" y="329"/>
                  </a:lnTo>
                  <a:lnTo>
                    <a:pt x="434" y="331"/>
                  </a:lnTo>
                  <a:lnTo>
                    <a:pt x="434" y="332"/>
                  </a:lnTo>
                  <a:lnTo>
                    <a:pt x="434" y="333"/>
                  </a:lnTo>
                  <a:lnTo>
                    <a:pt x="435" y="337"/>
                  </a:lnTo>
                  <a:lnTo>
                    <a:pt x="436" y="339"/>
                  </a:lnTo>
                  <a:lnTo>
                    <a:pt x="442" y="344"/>
                  </a:lnTo>
                  <a:lnTo>
                    <a:pt x="444" y="346"/>
                  </a:lnTo>
                  <a:lnTo>
                    <a:pt x="446" y="347"/>
                  </a:lnTo>
                  <a:lnTo>
                    <a:pt x="448" y="348"/>
                  </a:lnTo>
                  <a:lnTo>
                    <a:pt x="450" y="347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4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6"/>
                  </a:lnTo>
                  <a:lnTo>
                    <a:pt x="458" y="344"/>
                  </a:lnTo>
                  <a:lnTo>
                    <a:pt x="459" y="340"/>
                  </a:lnTo>
                  <a:lnTo>
                    <a:pt x="460" y="338"/>
                  </a:lnTo>
                  <a:lnTo>
                    <a:pt x="461" y="337"/>
                  </a:lnTo>
                  <a:lnTo>
                    <a:pt x="463" y="337"/>
                  </a:lnTo>
                  <a:lnTo>
                    <a:pt x="465" y="336"/>
                  </a:lnTo>
                  <a:lnTo>
                    <a:pt x="467" y="336"/>
                  </a:lnTo>
                  <a:lnTo>
                    <a:pt x="467" y="330"/>
                  </a:lnTo>
                  <a:lnTo>
                    <a:pt x="467" y="330"/>
                  </a:lnTo>
                  <a:lnTo>
                    <a:pt x="467" y="330"/>
                  </a:lnTo>
                  <a:lnTo>
                    <a:pt x="467" y="334"/>
                  </a:lnTo>
                  <a:lnTo>
                    <a:pt x="467" y="336"/>
                  </a:lnTo>
                  <a:lnTo>
                    <a:pt x="468" y="336"/>
                  </a:lnTo>
                  <a:lnTo>
                    <a:pt x="470" y="337"/>
                  </a:lnTo>
                  <a:lnTo>
                    <a:pt x="471" y="337"/>
                  </a:lnTo>
                  <a:lnTo>
                    <a:pt x="473" y="337"/>
                  </a:lnTo>
                  <a:lnTo>
                    <a:pt x="476" y="334"/>
                  </a:lnTo>
                  <a:lnTo>
                    <a:pt x="482" y="329"/>
                  </a:lnTo>
                  <a:lnTo>
                    <a:pt x="485" y="325"/>
                  </a:lnTo>
                  <a:lnTo>
                    <a:pt x="486" y="323"/>
                  </a:lnTo>
                  <a:lnTo>
                    <a:pt x="487" y="321"/>
                  </a:lnTo>
                  <a:lnTo>
                    <a:pt x="487" y="318"/>
                  </a:lnTo>
                  <a:lnTo>
                    <a:pt x="485" y="317"/>
                  </a:lnTo>
                  <a:lnTo>
                    <a:pt x="483" y="314"/>
                  </a:lnTo>
                  <a:lnTo>
                    <a:pt x="483" y="312"/>
                  </a:lnTo>
                  <a:lnTo>
                    <a:pt x="482" y="310"/>
                  </a:lnTo>
                  <a:lnTo>
                    <a:pt x="481" y="308"/>
                  </a:lnTo>
                  <a:lnTo>
                    <a:pt x="477" y="305"/>
                  </a:lnTo>
                  <a:lnTo>
                    <a:pt x="475" y="302"/>
                  </a:lnTo>
                  <a:lnTo>
                    <a:pt x="475" y="300"/>
                  </a:lnTo>
                  <a:lnTo>
                    <a:pt x="476" y="298"/>
                  </a:lnTo>
                  <a:lnTo>
                    <a:pt x="476" y="295"/>
                  </a:lnTo>
                  <a:lnTo>
                    <a:pt x="477" y="293"/>
                  </a:lnTo>
                  <a:lnTo>
                    <a:pt x="478" y="291"/>
                  </a:lnTo>
                  <a:lnTo>
                    <a:pt x="478" y="290"/>
                  </a:lnTo>
                  <a:lnTo>
                    <a:pt x="478" y="287"/>
                  </a:lnTo>
                  <a:lnTo>
                    <a:pt x="476" y="286"/>
                  </a:lnTo>
                  <a:lnTo>
                    <a:pt x="470" y="286"/>
                  </a:lnTo>
                  <a:lnTo>
                    <a:pt x="468" y="285"/>
                  </a:lnTo>
                  <a:lnTo>
                    <a:pt x="462" y="283"/>
                  </a:lnTo>
                  <a:lnTo>
                    <a:pt x="462" y="283"/>
                  </a:lnTo>
                  <a:lnTo>
                    <a:pt x="462" y="283"/>
                  </a:lnTo>
                  <a:lnTo>
                    <a:pt x="460" y="282"/>
                  </a:lnTo>
                  <a:lnTo>
                    <a:pt x="458" y="283"/>
                  </a:lnTo>
                  <a:lnTo>
                    <a:pt x="457" y="283"/>
                  </a:lnTo>
                  <a:lnTo>
                    <a:pt x="457" y="281"/>
                  </a:lnTo>
                  <a:lnTo>
                    <a:pt x="457" y="280"/>
                  </a:lnTo>
                  <a:lnTo>
                    <a:pt x="456" y="279"/>
                  </a:lnTo>
                  <a:lnTo>
                    <a:pt x="455" y="278"/>
                  </a:lnTo>
                  <a:lnTo>
                    <a:pt x="454" y="277"/>
                  </a:lnTo>
                  <a:lnTo>
                    <a:pt x="451" y="277"/>
                  </a:lnTo>
                  <a:lnTo>
                    <a:pt x="450" y="276"/>
                  </a:lnTo>
                  <a:lnTo>
                    <a:pt x="446" y="271"/>
                  </a:lnTo>
                  <a:lnTo>
                    <a:pt x="446" y="271"/>
                  </a:lnTo>
                  <a:lnTo>
                    <a:pt x="446" y="270"/>
                  </a:lnTo>
                  <a:lnTo>
                    <a:pt x="445" y="268"/>
                  </a:lnTo>
                  <a:lnTo>
                    <a:pt x="445" y="266"/>
                  </a:lnTo>
                  <a:lnTo>
                    <a:pt x="446" y="263"/>
                  </a:lnTo>
                  <a:lnTo>
                    <a:pt x="445" y="261"/>
                  </a:lnTo>
                  <a:lnTo>
                    <a:pt x="444" y="257"/>
                  </a:lnTo>
                  <a:lnTo>
                    <a:pt x="444" y="256"/>
                  </a:lnTo>
                  <a:lnTo>
                    <a:pt x="445" y="254"/>
                  </a:lnTo>
                  <a:lnTo>
                    <a:pt x="446" y="253"/>
                  </a:lnTo>
                  <a:lnTo>
                    <a:pt x="448" y="253"/>
                  </a:lnTo>
                  <a:lnTo>
                    <a:pt x="450" y="253"/>
                  </a:lnTo>
                  <a:lnTo>
                    <a:pt x="452" y="254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2" y="247"/>
                  </a:lnTo>
                  <a:lnTo>
                    <a:pt x="452" y="246"/>
                  </a:lnTo>
                  <a:lnTo>
                    <a:pt x="451" y="244"/>
                  </a:lnTo>
                  <a:lnTo>
                    <a:pt x="450" y="243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6" y="235"/>
                  </a:lnTo>
                  <a:lnTo>
                    <a:pt x="445" y="232"/>
                  </a:lnTo>
                  <a:lnTo>
                    <a:pt x="444" y="230"/>
                  </a:lnTo>
                  <a:lnTo>
                    <a:pt x="445" y="227"/>
                  </a:lnTo>
                  <a:lnTo>
                    <a:pt x="448" y="225"/>
                  </a:lnTo>
                  <a:lnTo>
                    <a:pt x="455" y="225"/>
                  </a:lnTo>
                  <a:lnTo>
                    <a:pt x="456" y="226"/>
                  </a:lnTo>
                  <a:lnTo>
                    <a:pt x="457" y="226"/>
                  </a:lnTo>
                  <a:lnTo>
                    <a:pt x="458" y="225"/>
                  </a:lnTo>
                  <a:lnTo>
                    <a:pt x="458" y="224"/>
                  </a:lnTo>
                  <a:lnTo>
                    <a:pt x="459" y="224"/>
                  </a:lnTo>
                  <a:lnTo>
                    <a:pt x="461" y="224"/>
                  </a:lnTo>
                  <a:lnTo>
                    <a:pt x="478" y="225"/>
                  </a:lnTo>
                  <a:lnTo>
                    <a:pt x="480" y="224"/>
                  </a:lnTo>
                  <a:lnTo>
                    <a:pt x="483" y="221"/>
                  </a:lnTo>
                  <a:lnTo>
                    <a:pt x="485" y="219"/>
                  </a:lnTo>
                  <a:lnTo>
                    <a:pt x="486" y="218"/>
                  </a:lnTo>
                  <a:lnTo>
                    <a:pt x="487" y="217"/>
                  </a:lnTo>
                  <a:lnTo>
                    <a:pt x="486" y="214"/>
                  </a:lnTo>
                  <a:lnTo>
                    <a:pt x="486" y="212"/>
                  </a:lnTo>
                  <a:lnTo>
                    <a:pt x="487" y="212"/>
                  </a:lnTo>
                  <a:lnTo>
                    <a:pt x="488" y="212"/>
                  </a:lnTo>
                  <a:lnTo>
                    <a:pt x="489" y="212"/>
                  </a:lnTo>
                  <a:lnTo>
                    <a:pt x="490" y="210"/>
                  </a:lnTo>
                  <a:lnTo>
                    <a:pt x="490" y="207"/>
                  </a:lnTo>
                  <a:lnTo>
                    <a:pt x="489" y="199"/>
                  </a:lnTo>
                  <a:lnTo>
                    <a:pt x="487" y="196"/>
                  </a:lnTo>
                  <a:lnTo>
                    <a:pt x="487" y="195"/>
                  </a:lnTo>
                  <a:lnTo>
                    <a:pt x="489" y="194"/>
                  </a:lnTo>
                  <a:lnTo>
                    <a:pt x="490" y="194"/>
                  </a:lnTo>
                  <a:lnTo>
                    <a:pt x="495" y="195"/>
                  </a:lnTo>
                  <a:lnTo>
                    <a:pt x="499" y="195"/>
                  </a:lnTo>
                  <a:lnTo>
                    <a:pt x="502" y="195"/>
                  </a:lnTo>
                  <a:lnTo>
                    <a:pt x="503" y="193"/>
                  </a:lnTo>
                  <a:lnTo>
                    <a:pt x="503" y="191"/>
                  </a:lnTo>
                  <a:lnTo>
                    <a:pt x="503" y="190"/>
                  </a:lnTo>
                  <a:lnTo>
                    <a:pt x="502" y="189"/>
                  </a:lnTo>
                  <a:lnTo>
                    <a:pt x="501" y="189"/>
                  </a:lnTo>
                  <a:lnTo>
                    <a:pt x="501" y="187"/>
                  </a:lnTo>
                  <a:lnTo>
                    <a:pt x="502" y="186"/>
                  </a:lnTo>
                  <a:lnTo>
                    <a:pt x="503" y="185"/>
                  </a:lnTo>
                  <a:lnTo>
                    <a:pt x="504" y="185"/>
                  </a:lnTo>
                  <a:lnTo>
                    <a:pt x="507" y="184"/>
                  </a:lnTo>
                  <a:lnTo>
                    <a:pt x="509" y="184"/>
                  </a:lnTo>
                  <a:lnTo>
                    <a:pt x="510" y="183"/>
                  </a:lnTo>
                  <a:lnTo>
                    <a:pt x="510" y="181"/>
                  </a:lnTo>
                  <a:lnTo>
                    <a:pt x="511" y="179"/>
                  </a:lnTo>
                  <a:lnTo>
                    <a:pt x="511" y="178"/>
                  </a:lnTo>
                  <a:lnTo>
                    <a:pt x="512" y="177"/>
                  </a:lnTo>
                  <a:lnTo>
                    <a:pt x="515" y="177"/>
                  </a:lnTo>
                  <a:lnTo>
                    <a:pt x="521" y="177"/>
                  </a:lnTo>
                  <a:lnTo>
                    <a:pt x="524" y="177"/>
                  </a:lnTo>
                  <a:lnTo>
                    <a:pt x="525" y="176"/>
                  </a:lnTo>
                  <a:lnTo>
                    <a:pt x="526" y="171"/>
                  </a:lnTo>
                  <a:lnTo>
                    <a:pt x="528" y="168"/>
                  </a:lnTo>
                  <a:lnTo>
                    <a:pt x="529" y="167"/>
                  </a:lnTo>
                  <a:lnTo>
                    <a:pt x="532" y="163"/>
                  </a:lnTo>
                  <a:lnTo>
                    <a:pt x="533" y="161"/>
                  </a:lnTo>
                  <a:lnTo>
                    <a:pt x="534" y="159"/>
                  </a:lnTo>
                  <a:lnTo>
                    <a:pt x="534" y="146"/>
                  </a:lnTo>
                  <a:lnTo>
                    <a:pt x="535" y="144"/>
                  </a:lnTo>
                  <a:lnTo>
                    <a:pt x="536" y="141"/>
                  </a:lnTo>
                  <a:lnTo>
                    <a:pt x="539" y="140"/>
                  </a:lnTo>
                  <a:lnTo>
                    <a:pt x="540" y="137"/>
                  </a:lnTo>
                  <a:lnTo>
                    <a:pt x="541" y="135"/>
                  </a:lnTo>
                  <a:lnTo>
                    <a:pt x="540" y="132"/>
                  </a:lnTo>
                  <a:lnTo>
                    <a:pt x="539" y="128"/>
                  </a:lnTo>
                  <a:lnTo>
                    <a:pt x="541" y="126"/>
                  </a:lnTo>
                  <a:lnTo>
                    <a:pt x="546" y="122"/>
                  </a:lnTo>
                  <a:lnTo>
                    <a:pt x="547" y="120"/>
                  </a:lnTo>
                  <a:lnTo>
                    <a:pt x="547" y="117"/>
                  </a:lnTo>
                  <a:lnTo>
                    <a:pt x="546" y="115"/>
                  </a:lnTo>
                  <a:lnTo>
                    <a:pt x="545" y="114"/>
                  </a:lnTo>
                  <a:lnTo>
                    <a:pt x="544" y="114"/>
                  </a:lnTo>
                  <a:lnTo>
                    <a:pt x="542" y="114"/>
                  </a:lnTo>
                  <a:lnTo>
                    <a:pt x="541" y="115"/>
                  </a:lnTo>
                  <a:lnTo>
                    <a:pt x="540" y="115"/>
                  </a:lnTo>
                  <a:lnTo>
                    <a:pt x="539" y="114"/>
                  </a:lnTo>
                  <a:lnTo>
                    <a:pt x="538" y="112"/>
                  </a:lnTo>
                  <a:lnTo>
                    <a:pt x="537" y="111"/>
                  </a:lnTo>
                  <a:lnTo>
                    <a:pt x="535" y="111"/>
                  </a:lnTo>
                  <a:lnTo>
                    <a:pt x="533" y="112"/>
                  </a:lnTo>
                  <a:lnTo>
                    <a:pt x="532" y="116"/>
                  </a:lnTo>
                  <a:lnTo>
                    <a:pt x="531" y="118"/>
                  </a:lnTo>
                  <a:lnTo>
                    <a:pt x="529" y="120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1"/>
                  </a:lnTo>
                  <a:lnTo>
                    <a:pt x="521" y="119"/>
                  </a:lnTo>
                  <a:lnTo>
                    <a:pt x="520" y="116"/>
                  </a:lnTo>
                  <a:lnTo>
                    <a:pt x="520" y="114"/>
                  </a:lnTo>
                  <a:lnTo>
                    <a:pt x="519" y="112"/>
                  </a:lnTo>
                  <a:lnTo>
                    <a:pt x="518" y="108"/>
                  </a:lnTo>
                  <a:lnTo>
                    <a:pt x="515" y="106"/>
                  </a:lnTo>
                  <a:lnTo>
                    <a:pt x="513" y="108"/>
                  </a:lnTo>
                  <a:lnTo>
                    <a:pt x="513" y="109"/>
                  </a:lnTo>
                  <a:lnTo>
                    <a:pt x="512" y="110"/>
                  </a:lnTo>
                  <a:lnTo>
                    <a:pt x="510" y="110"/>
                  </a:lnTo>
                  <a:lnTo>
                    <a:pt x="509" y="110"/>
                  </a:lnTo>
                  <a:lnTo>
                    <a:pt x="508" y="108"/>
                  </a:lnTo>
                  <a:lnTo>
                    <a:pt x="508" y="107"/>
                  </a:lnTo>
                  <a:lnTo>
                    <a:pt x="507" y="106"/>
                  </a:lnTo>
                  <a:lnTo>
                    <a:pt x="506" y="105"/>
                  </a:lnTo>
                  <a:lnTo>
                    <a:pt x="500" y="105"/>
                  </a:lnTo>
                  <a:lnTo>
                    <a:pt x="498" y="103"/>
                  </a:lnTo>
                  <a:lnTo>
                    <a:pt x="497" y="99"/>
                  </a:lnTo>
                  <a:lnTo>
                    <a:pt x="495" y="97"/>
                  </a:lnTo>
                  <a:lnTo>
                    <a:pt x="494" y="96"/>
                  </a:lnTo>
                  <a:lnTo>
                    <a:pt x="495" y="94"/>
                  </a:lnTo>
                  <a:lnTo>
                    <a:pt x="496" y="93"/>
                  </a:lnTo>
                  <a:lnTo>
                    <a:pt x="497" y="92"/>
                  </a:lnTo>
                  <a:lnTo>
                    <a:pt x="496" y="91"/>
                  </a:lnTo>
                  <a:lnTo>
                    <a:pt x="495" y="91"/>
                  </a:lnTo>
                  <a:lnTo>
                    <a:pt x="493" y="90"/>
                  </a:lnTo>
                  <a:lnTo>
                    <a:pt x="492" y="90"/>
                  </a:lnTo>
                  <a:lnTo>
                    <a:pt x="492" y="89"/>
                  </a:lnTo>
                  <a:lnTo>
                    <a:pt x="492" y="89"/>
                  </a:lnTo>
                  <a:lnTo>
                    <a:pt x="491" y="88"/>
                  </a:lnTo>
                  <a:lnTo>
                    <a:pt x="490" y="88"/>
                  </a:lnTo>
                  <a:lnTo>
                    <a:pt x="489" y="88"/>
                  </a:lnTo>
                  <a:lnTo>
                    <a:pt x="485" y="89"/>
                  </a:lnTo>
                  <a:lnTo>
                    <a:pt x="482" y="88"/>
                  </a:lnTo>
                  <a:lnTo>
                    <a:pt x="481" y="87"/>
                  </a:lnTo>
                  <a:lnTo>
                    <a:pt x="482" y="84"/>
                  </a:lnTo>
                  <a:lnTo>
                    <a:pt x="481" y="82"/>
                  </a:lnTo>
                  <a:lnTo>
                    <a:pt x="480" y="80"/>
                  </a:lnTo>
                  <a:lnTo>
                    <a:pt x="477" y="80"/>
                  </a:lnTo>
                  <a:lnTo>
                    <a:pt x="474" y="79"/>
                  </a:lnTo>
                  <a:lnTo>
                    <a:pt x="472" y="79"/>
                  </a:lnTo>
                  <a:lnTo>
                    <a:pt x="465" y="82"/>
                  </a:lnTo>
                  <a:lnTo>
                    <a:pt x="456" y="83"/>
                  </a:lnTo>
                  <a:lnTo>
                    <a:pt x="448" y="85"/>
                  </a:lnTo>
                  <a:lnTo>
                    <a:pt x="446" y="86"/>
                  </a:lnTo>
                  <a:lnTo>
                    <a:pt x="444" y="85"/>
                  </a:lnTo>
                  <a:lnTo>
                    <a:pt x="439" y="84"/>
                  </a:lnTo>
                  <a:lnTo>
                    <a:pt x="436" y="83"/>
                  </a:lnTo>
                  <a:lnTo>
                    <a:pt x="434" y="84"/>
                  </a:lnTo>
                  <a:lnTo>
                    <a:pt x="431" y="84"/>
                  </a:lnTo>
                  <a:lnTo>
                    <a:pt x="431" y="85"/>
                  </a:lnTo>
                  <a:lnTo>
                    <a:pt x="429" y="89"/>
                  </a:lnTo>
                  <a:lnTo>
                    <a:pt x="428" y="89"/>
                  </a:lnTo>
                  <a:lnTo>
                    <a:pt x="420" y="94"/>
                  </a:lnTo>
                  <a:lnTo>
                    <a:pt x="418" y="95"/>
                  </a:lnTo>
                  <a:lnTo>
                    <a:pt x="413" y="95"/>
                  </a:lnTo>
                  <a:lnTo>
                    <a:pt x="410" y="96"/>
                  </a:lnTo>
                  <a:lnTo>
                    <a:pt x="408" y="98"/>
                  </a:lnTo>
                  <a:lnTo>
                    <a:pt x="405" y="99"/>
                  </a:lnTo>
                  <a:lnTo>
                    <a:pt x="403" y="100"/>
                  </a:lnTo>
                  <a:lnTo>
                    <a:pt x="402" y="100"/>
                  </a:lnTo>
                  <a:lnTo>
                    <a:pt x="400" y="101"/>
                  </a:lnTo>
                  <a:lnTo>
                    <a:pt x="399" y="103"/>
                  </a:lnTo>
                  <a:lnTo>
                    <a:pt x="398" y="104"/>
                  </a:lnTo>
                  <a:lnTo>
                    <a:pt x="395" y="105"/>
                  </a:lnTo>
                  <a:lnTo>
                    <a:pt x="393" y="105"/>
                  </a:lnTo>
                  <a:lnTo>
                    <a:pt x="392" y="107"/>
                  </a:lnTo>
                  <a:lnTo>
                    <a:pt x="391" y="109"/>
                  </a:lnTo>
                  <a:lnTo>
                    <a:pt x="390" y="111"/>
                  </a:lnTo>
                  <a:lnTo>
                    <a:pt x="389" y="112"/>
                  </a:lnTo>
                  <a:lnTo>
                    <a:pt x="387" y="112"/>
                  </a:lnTo>
                  <a:lnTo>
                    <a:pt x="381" y="110"/>
                  </a:lnTo>
                  <a:lnTo>
                    <a:pt x="379" y="110"/>
                  </a:lnTo>
                  <a:lnTo>
                    <a:pt x="378" y="111"/>
                  </a:lnTo>
                  <a:lnTo>
                    <a:pt x="377" y="113"/>
                  </a:lnTo>
                  <a:lnTo>
                    <a:pt x="376" y="115"/>
                  </a:lnTo>
                  <a:lnTo>
                    <a:pt x="375" y="116"/>
                  </a:lnTo>
                  <a:lnTo>
                    <a:pt x="373" y="116"/>
                  </a:lnTo>
                  <a:lnTo>
                    <a:pt x="370" y="115"/>
                  </a:lnTo>
                  <a:lnTo>
                    <a:pt x="368" y="115"/>
                  </a:lnTo>
                  <a:lnTo>
                    <a:pt x="369" y="116"/>
                  </a:lnTo>
                  <a:lnTo>
                    <a:pt x="368" y="115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59833" y="4116529"/>
              <a:ext cx="47411" cy="54523"/>
            </a:xfrm>
            <a:custGeom>
              <a:avLst/>
              <a:gdLst>
                <a:gd name="T0" fmla="*/ 20 w 20"/>
                <a:gd name="T1" fmla="*/ 13 h 23"/>
                <a:gd name="T2" fmla="*/ 20 w 20"/>
                <a:gd name="T3" fmla="*/ 19 h 23"/>
                <a:gd name="T4" fmla="*/ 19 w 20"/>
                <a:gd name="T5" fmla="*/ 22 h 23"/>
                <a:gd name="T6" fmla="*/ 18 w 20"/>
                <a:gd name="T7" fmla="*/ 23 h 23"/>
                <a:gd name="T8" fmla="*/ 17 w 20"/>
                <a:gd name="T9" fmla="*/ 23 h 23"/>
                <a:gd name="T10" fmla="*/ 16 w 20"/>
                <a:gd name="T11" fmla="*/ 22 h 23"/>
                <a:gd name="T12" fmla="*/ 15 w 20"/>
                <a:gd name="T13" fmla="*/ 21 h 23"/>
                <a:gd name="T14" fmla="*/ 14 w 20"/>
                <a:gd name="T15" fmla="*/ 21 h 23"/>
                <a:gd name="T16" fmla="*/ 12 w 20"/>
                <a:gd name="T17" fmla="*/ 22 h 23"/>
                <a:gd name="T18" fmla="*/ 12 w 20"/>
                <a:gd name="T19" fmla="*/ 22 h 23"/>
                <a:gd name="T20" fmla="*/ 11 w 20"/>
                <a:gd name="T21" fmla="*/ 21 h 23"/>
                <a:gd name="T22" fmla="*/ 10 w 20"/>
                <a:gd name="T23" fmla="*/ 21 h 23"/>
                <a:gd name="T24" fmla="*/ 8 w 20"/>
                <a:gd name="T25" fmla="*/ 22 h 23"/>
                <a:gd name="T26" fmla="*/ 8 w 20"/>
                <a:gd name="T27" fmla="*/ 22 h 23"/>
                <a:gd name="T28" fmla="*/ 7 w 20"/>
                <a:gd name="T29" fmla="*/ 20 h 23"/>
                <a:gd name="T30" fmla="*/ 4 w 20"/>
                <a:gd name="T31" fmla="*/ 16 h 23"/>
                <a:gd name="T32" fmla="*/ 4 w 20"/>
                <a:gd name="T33" fmla="*/ 12 h 23"/>
                <a:gd name="T34" fmla="*/ 3 w 20"/>
                <a:gd name="T35" fmla="*/ 11 h 23"/>
                <a:gd name="T36" fmla="*/ 2 w 20"/>
                <a:gd name="T37" fmla="*/ 10 h 23"/>
                <a:gd name="T38" fmla="*/ 1 w 20"/>
                <a:gd name="T39" fmla="*/ 9 h 23"/>
                <a:gd name="T40" fmla="*/ 0 w 20"/>
                <a:gd name="T41" fmla="*/ 8 h 23"/>
                <a:gd name="T42" fmla="*/ 0 w 20"/>
                <a:gd name="T43" fmla="*/ 7 h 23"/>
                <a:gd name="T44" fmla="*/ 1 w 20"/>
                <a:gd name="T45" fmla="*/ 6 h 23"/>
                <a:gd name="T46" fmla="*/ 2 w 20"/>
                <a:gd name="T47" fmla="*/ 6 h 23"/>
                <a:gd name="T48" fmla="*/ 4 w 20"/>
                <a:gd name="T49" fmla="*/ 7 h 23"/>
                <a:gd name="T50" fmla="*/ 4 w 20"/>
                <a:gd name="T51" fmla="*/ 6 h 23"/>
                <a:gd name="T52" fmla="*/ 5 w 20"/>
                <a:gd name="T53" fmla="*/ 3 h 23"/>
                <a:gd name="T54" fmla="*/ 6 w 20"/>
                <a:gd name="T55" fmla="*/ 3 h 23"/>
                <a:gd name="T56" fmla="*/ 7 w 20"/>
                <a:gd name="T57" fmla="*/ 4 h 23"/>
                <a:gd name="T58" fmla="*/ 9 w 20"/>
                <a:gd name="T59" fmla="*/ 3 h 23"/>
                <a:gd name="T60" fmla="*/ 12 w 20"/>
                <a:gd name="T61" fmla="*/ 0 h 23"/>
                <a:gd name="T62" fmla="*/ 13 w 20"/>
                <a:gd name="T63" fmla="*/ 0 h 23"/>
                <a:gd name="T64" fmla="*/ 13 w 20"/>
                <a:gd name="T65" fmla="*/ 2 h 23"/>
                <a:gd name="T66" fmla="*/ 13 w 20"/>
                <a:gd name="T67" fmla="*/ 3 h 23"/>
                <a:gd name="T68" fmla="*/ 14 w 20"/>
                <a:gd name="T69" fmla="*/ 4 h 23"/>
                <a:gd name="T70" fmla="*/ 15 w 20"/>
                <a:gd name="T71" fmla="*/ 4 h 23"/>
                <a:gd name="T72" fmla="*/ 16 w 20"/>
                <a:gd name="T73" fmla="*/ 4 h 23"/>
                <a:gd name="T74" fmla="*/ 17 w 20"/>
                <a:gd name="T75" fmla="*/ 4 h 23"/>
                <a:gd name="T76" fmla="*/ 16 w 20"/>
                <a:gd name="T77" fmla="*/ 6 h 23"/>
                <a:gd name="T78" fmla="*/ 11 w 20"/>
                <a:gd name="T79" fmla="*/ 9 h 23"/>
                <a:gd name="T80" fmla="*/ 11 w 20"/>
                <a:gd name="T81" fmla="*/ 10 h 23"/>
                <a:gd name="T82" fmla="*/ 10 w 20"/>
                <a:gd name="T83" fmla="*/ 10 h 23"/>
                <a:gd name="T84" fmla="*/ 10 w 20"/>
                <a:gd name="T85" fmla="*/ 11 h 23"/>
                <a:gd name="T86" fmla="*/ 11 w 20"/>
                <a:gd name="T87" fmla="*/ 14 h 23"/>
                <a:gd name="T88" fmla="*/ 12 w 20"/>
                <a:gd name="T89" fmla="*/ 15 h 23"/>
                <a:gd name="T90" fmla="*/ 15 w 20"/>
                <a:gd name="T91" fmla="*/ 14 h 23"/>
                <a:gd name="T92" fmla="*/ 15 w 20"/>
                <a:gd name="T93" fmla="*/ 14 h 23"/>
                <a:gd name="T94" fmla="*/ 15 w 20"/>
                <a:gd name="T95" fmla="*/ 13 h 23"/>
                <a:gd name="T96" fmla="*/ 16 w 20"/>
                <a:gd name="T97" fmla="*/ 12 h 23"/>
                <a:gd name="T98" fmla="*/ 19 w 20"/>
                <a:gd name="T9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" h="23">
                  <a:moveTo>
                    <a:pt x="20" y="13"/>
                  </a:moveTo>
                  <a:lnTo>
                    <a:pt x="20" y="13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endParaRPr lang="en-US" sz="1745" dirty="0">
                <a:solidFill>
                  <a:srgbClr val="000000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46424" y="2965008"/>
              <a:ext cx="914400" cy="397201"/>
            </a:xfrm>
            <a:prstGeom prst="rect">
              <a:avLst/>
            </a:prstGeom>
            <a:noFill/>
          </p:spPr>
          <p:txBody>
            <a:bodyPr wrap="none" tIns="90000" bIns="90000" rtlCol="0" anchor="t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Rajasthan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With ~18M school-age children, Rajasthan has the potential for large scale impact through their public schools </a:t>
            </a:r>
            <a:endParaRPr lang="en-US" sz="16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3162404" y="1523046"/>
            <a:ext cx="6525802" cy="1482670"/>
            <a:chOff x="3162404" y="1523046"/>
            <a:chExt cx="6525802" cy="1482670"/>
          </a:xfrm>
        </p:grpSpPr>
        <p:sp>
          <p:nvSpPr>
            <p:cNvPr id="7" name="Rectangle 6"/>
            <p:cNvSpPr/>
            <p:nvPr/>
          </p:nvSpPr>
          <p:spPr>
            <a:xfrm>
              <a:off x="3162404" y="1523046"/>
              <a:ext cx="6525802" cy="148267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txBody>
            <a:bodyPr wrap="square" lIns="720000" tIns="36000" rIns="36000" bIns="36000" anchor="ctr">
              <a:no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Predominantly rural desert state...</a:t>
              </a:r>
            </a:p>
            <a:p>
              <a:pPr marL="288925" lvl="1" indent="-174625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Population: ~</a:t>
              </a:r>
              <a:r>
                <a:rPr lang="en-GB" sz="1600" dirty="0" smtClean="0">
                  <a:solidFill>
                    <a:srgbClr val="000000"/>
                  </a:solidFill>
                  <a:latin typeface="Arial"/>
                </a:rPr>
                <a:t>75 M</a:t>
              </a:r>
              <a:r>
                <a:rPr lang="en-GB" sz="1600" baseline="30000" dirty="0" smtClean="0">
                  <a:solidFill>
                    <a:srgbClr val="000000"/>
                  </a:solidFill>
                  <a:latin typeface="Arial"/>
                </a:rPr>
                <a:t>1</a:t>
              </a:r>
            </a:p>
            <a:p>
              <a:pPr marL="288925" lvl="1" indent="-174625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Low to medium income state (USD 1,000 per capita)</a:t>
              </a:r>
              <a:r>
                <a:rPr lang="en-GB" sz="1600" baseline="30000" dirty="0" smtClean="0">
                  <a:solidFill>
                    <a:srgbClr val="000000"/>
                  </a:solidFill>
                </a:rPr>
                <a:t>1</a:t>
              </a:r>
              <a:endParaRPr lang="en-US" sz="1600" dirty="0" smtClean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  <a:p>
              <a:pPr marL="288925" lvl="1" indent="-174625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en-GB" sz="1600" dirty="0" smtClean="0">
                  <a:solidFill>
                    <a:srgbClr val="000000"/>
                  </a:solidFill>
                  <a:cs typeface="Arial" pitchFamily="34" charset="0"/>
                </a:rPr>
                <a:t>Literacy: ~67%</a:t>
              </a:r>
              <a:r>
                <a:rPr lang="en-GB" sz="1600" baseline="30000" dirty="0" smtClean="0">
                  <a:solidFill>
                    <a:srgbClr val="000000"/>
                  </a:solidFill>
                </a:rPr>
                <a:t>1</a:t>
              </a:r>
              <a:endParaRPr lang="en-GB" sz="16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91900" y="1523046"/>
              <a:ext cx="36000" cy="1482670"/>
            </a:xfrm>
            <a:prstGeom prst="rect">
              <a:avLst/>
            </a:prstGeom>
            <a:solidFill>
              <a:schemeClr val="hlink"/>
            </a:solidFill>
            <a:ln w="12700">
              <a:noFill/>
            </a:ln>
            <a:effectLst/>
          </p:spPr>
          <p:txBody>
            <a:bodyPr wrap="square" lIns="720000" tIns="36000" rIns="36000" bIns="36000" anchor="ctr">
              <a:noAutofit/>
            </a:bodyPr>
            <a:lstStyle/>
            <a:p>
              <a:endParaRPr lang="en-GB" sz="14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Freeform 10"/>
            <p:cNvSpPr>
              <a:spLocks noChangeAspect="1" noEditPoints="1"/>
            </p:cNvSpPr>
            <p:nvPr/>
          </p:nvSpPr>
          <p:spPr bwMode="auto">
            <a:xfrm>
              <a:off x="3281240" y="2056446"/>
              <a:ext cx="648000" cy="414999"/>
            </a:xfrm>
            <a:custGeom>
              <a:avLst/>
              <a:gdLst/>
              <a:ahLst/>
              <a:cxnLst>
                <a:cxn ang="0">
                  <a:pos x="231" y="703"/>
                </a:cxn>
                <a:cxn ang="0">
                  <a:pos x="361" y="425"/>
                </a:cxn>
                <a:cxn ang="0">
                  <a:pos x="459" y="365"/>
                </a:cxn>
                <a:cxn ang="0">
                  <a:pos x="481" y="353"/>
                </a:cxn>
                <a:cxn ang="0">
                  <a:pos x="463" y="318"/>
                </a:cxn>
                <a:cxn ang="0">
                  <a:pos x="422" y="212"/>
                </a:cxn>
                <a:cxn ang="0">
                  <a:pos x="439" y="46"/>
                </a:cxn>
                <a:cxn ang="0">
                  <a:pos x="613" y="20"/>
                </a:cxn>
                <a:cxn ang="0">
                  <a:pos x="654" y="157"/>
                </a:cxn>
                <a:cxn ang="0">
                  <a:pos x="667" y="209"/>
                </a:cxn>
                <a:cxn ang="0">
                  <a:pos x="635" y="271"/>
                </a:cxn>
                <a:cxn ang="0">
                  <a:pos x="619" y="350"/>
                </a:cxn>
                <a:cxn ang="0">
                  <a:pos x="648" y="389"/>
                </a:cxn>
                <a:cxn ang="0">
                  <a:pos x="749" y="429"/>
                </a:cxn>
                <a:cxn ang="0">
                  <a:pos x="847" y="677"/>
                </a:cxn>
                <a:cxn ang="0">
                  <a:pos x="771" y="412"/>
                </a:cxn>
                <a:cxn ang="0">
                  <a:pos x="863" y="623"/>
                </a:cxn>
                <a:cxn ang="0">
                  <a:pos x="1089" y="482"/>
                </a:cxn>
                <a:cxn ang="0">
                  <a:pos x="935" y="377"/>
                </a:cxn>
                <a:cxn ang="0">
                  <a:pos x="914" y="346"/>
                </a:cxn>
                <a:cxn ang="0">
                  <a:pos x="984" y="315"/>
                </a:cxn>
                <a:cxn ang="0">
                  <a:pos x="993" y="304"/>
                </a:cxn>
                <a:cxn ang="0">
                  <a:pos x="949" y="108"/>
                </a:cxn>
                <a:cxn ang="0">
                  <a:pos x="741" y="135"/>
                </a:cxn>
                <a:cxn ang="0">
                  <a:pos x="704" y="304"/>
                </a:cxn>
                <a:cxn ang="0">
                  <a:pos x="714" y="316"/>
                </a:cxn>
                <a:cxn ang="0">
                  <a:pos x="783" y="345"/>
                </a:cxn>
                <a:cxn ang="0">
                  <a:pos x="744" y="398"/>
                </a:cxn>
                <a:cxn ang="0">
                  <a:pos x="9" y="609"/>
                </a:cxn>
                <a:cxn ang="0">
                  <a:pos x="226" y="596"/>
                </a:cxn>
                <a:cxn ang="0">
                  <a:pos x="288" y="441"/>
                </a:cxn>
                <a:cxn ang="0">
                  <a:pos x="383" y="387"/>
                </a:cxn>
                <a:cxn ang="0">
                  <a:pos x="332" y="317"/>
                </a:cxn>
                <a:cxn ang="0">
                  <a:pos x="369" y="242"/>
                </a:cxn>
                <a:cxn ang="0">
                  <a:pos x="374" y="126"/>
                </a:cxn>
                <a:cxn ang="0">
                  <a:pos x="291" y="35"/>
                </a:cxn>
                <a:cxn ang="0">
                  <a:pos x="239" y="36"/>
                </a:cxn>
                <a:cxn ang="0">
                  <a:pos x="165" y="130"/>
                </a:cxn>
                <a:cxn ang="0">
                  <a:pos x="177" y="248"/>
                </a:cxn>
                <a:cxn ang="0">
                  <a:pos x="206" y="314"/>
                </a:cxn>
                <a:cxn ang="0">
                  <a:pos x="91" y="410"/>
                </a:cxn>
                <a:cxn ang="0">
                  <a:pos x="0" y="606"/>
                </a:cxn>
              </a:cxnLst>
              <a:rect l="0" t="0" r="r" b="b"/>
              <a:pathLst>
                <a:path w="1097" h="703">
                  <a:moveTo>
                    <a:pt x="850" y="703"/>
                  </a:moveTo>
                  <a:cubicBezTo>
                    <a:pt x="643" y="703"/>
                    <a:pt x="438" y="703"/>
                    <a:pt x="231" y="703"/>
                  </a:cubicBezTo>
                  <a:cubicBezTo>
                    <a:pt x="241" y="652"/>
                    <a:pt x="255" y="603"/>
                    <a:pt x="260" y="552"/>
                  </a:cubicBezTo>
                  <a:cubicBezTo>
                    <a:pt x="267" y="487"/>
                    <a:pt x="305" y="451"/>
                    <a:pt x="361" y="425"/>
                  </a:cubicBezTo>
                  <a:cubicBezTo>
                    <a:pt x="386" y="414"/>
                    <a:pt x="411" y="402"/>
                    <a:pt x="435" y="388"/>
                  </a:cubicBezTo>
                  <a:cubicBezTo>
                    <a:pt x="445" y="383"/>
                    <a:pt x="451" y="373"/>
                    <a:pt x="459" y="365"/>
                  </a:cubicBezTo>
                  <a:cubicBezTo>
                    <a:pt x="458" y="363"/>
                    <a:pt x="456" y="361"/>
                    <a:pt x="455" y="359"/>
                  </a:cubicBezTo>
                  <a:cubicBezTo>
                    <a:pt x="462" y="357"/>
                    <a:pt x="469" y="356"/>
                    <a:pt x="481" y="353"/>
                  </a:cubicBezTo>
                  <a:cubicBezTo>
                    <a:pt x="476" y="342"/>
                    <a:pt x="471" y="332"/>
                    <a:pt x="467" y="323"/>
                  </a:cubicBezTo>
                  <a:cubicBezTo>
                    <a:pt x="466" y="321"/>
                    <a:pt x="463" y="320"/>
                    <a:pt x="463" y="318"/>
                  </a:cubicBezTo>
                  <a:cubicBezTo>
                    <a:pt x="452" y="283"/>
                    <a:pt x="424" y="254"/>
                    <a:pt x="422" y="214"/>
                  </a:cubicBezTo>
                  <a:cubicBezTo>
                    <a:pt x="422" y="214"/>
                    <a:pt x="422" y="213"/>
                    <a:pt x="422" y="212"/>
                  </a:cubicBezTo>
                  <a:cubicBezTo>
                    <a:pt x="439" y="173"/>
                    <a:pt x="412" y="134"/>
                    <a:pt x="422" y="95"/>
                  </a:cubicBezTo>
                  <a:cubicBezTo>
                    <a:pt x="426" y="78"/>
                    <a:pt x="427" y="56"/>
                    <a:pt x="439" y="46"/>
                  </a:cubicBezTo>
                  <a:cubicBezTo>
                    <a:pt x="460" y="28"/>
                    <a:pt x="480" y="3"/>
                    <a:pt x="512" y="2"/>
                  </a:cubicBezTo>
                  <a:cubicBezTo>
                    <a:pt x="547" y="0"/>
                    <a:pt x="581" y="1"/>
                    <a:pt x="613" y="20"/>
                  </a:cubicBezTo>
                  <a:cubicBezTo>
                    <a:pt x="637" y="34"/>
                    <a:pt x="649" y="56"/>
                    <a:pt x="652" y="83"/>
                  </a:cubicBezTo>
                  <a:cubicBezTo>
                    <a:pt x="654" y="108"/>
                    <a:pt x="654" y="132"/>
                    <a:pt x="654" y="157"/>
                  </a:cubicBezTo>
                  <a:cubicBezTo>
                    <a:pt x="655" y="169"/>
                    <a:pt x="649" y="181"/>
                    <a:pt x="664" y="190"/>
                  </a:cubicBezTo>
                  <a:cubicBezTo>
                    <a:pt x="667" y="193"/>
                    <a:pt x="669" y="203"/>
                    <a:pt x="667" y="209"/>
                  </a:cubicBezTo>
                  <a:cubicBezTo>
                    <a:pt x="662" y="231"/>
                    <a:pt x="663" y="258"/>
                    <a:pt x="637" y="270"/>
                  </a:cubicBezTo>
                  <a:cubicBezTo>
                    <a:pt x="636" y="270"/>
                    <a:pt x="635" y="270"/>
                    <a:pt x="635" y="271"/>
                  </a:cubicBezTo>
                  <a:cubicBezTo>
                    <a:pt x="627" y="298"/>
                    <a:pt x="619" y="325"/>
                    <a:pt x="611" y="352"/>
                  </a:cubicBezTo>
                  <a:cubicBezTo>
                    <a:pt x="614" y="352"/>
                    <a:pt x="617" y="351"/>
                    <a:pt x="619" y="350"/>
                  </a:cubicBezTo>
                  <a:cubicBezTo>
                    <a:pt x="625" y="359"/>
                    <a:pt x="630" y="368"/>
                    <a:pt x="636" y="376"/>
                  </a:cubicBezTo>
                  <a:cubicBezTo>
                    <a:pt x="639" y="381"/>
                    <a:pt x="643" y="387"/>
                    <a:pt x="648" y="389"/>
                  </a:cubicBezTo>
                  <a:cubicBezTo>
                    <a:pt x="666" y="398"/>
                    <a:pt x="685" y="405"/>
                    <a:pt x="704" y="413"/>
                  </a:cubicBezTo>
                  <a:cubicBezTo>
                    <a:pt x="718" y="418"/>
                    <a:pt x="734" y="422"/>
                    <a:pt x="749" y="429"/>
                  </a:cubicBezTo>
                  <a:cubicBezTo>
                    <a:pt x="779" y="442"/>
                    <a:pt x="800" y="461"/>
                    <a:pt x="806" y="496"/>
                  </a:cubicBezTo>
                  <a:cubicBezTo>
                    <a:pt x="818" y="557"/>
                    <a:pt x="833" y="617"/>
                    <a:pt x="847" y="677"/>
                  </a:cubicBezTo>
                  <a:cubicBezTo>
                    <a:pt x="849" y="685"/>
                    <a:pt x="849" y="693"/>
                    <a:pt x="850" y="703"/>
                  </a:cubicBezTo>
                  <a:close/>
                  <a:moveTo>
                    <a:pt x="771" y="412"/>
                  </a:moveTo>
                  <a:cubicBezTo>
                    <a:pt x="802" y="429"/>
                    <a:pt x="823" y="452"/>
                    <a:pt x="830" y="489"/>
                  </a:cubicBezTo>
                  <a:cubicBezTo>
                    <a:pt x="838" y="534"/>
                    <a:pt x="852" y="578"/>
                    <a:pt x="863" y="623"/>
                  </a:cubicBezTo>
                  <a:cubicBezTo>
                    <a:pt x="940" y="623"/>
                    <a:pt x="1018" y="623"/>
                    <a:pt x="1097" y="623"/>
                  </a:cubicBezTo>
                  <a:cubicBezTo>
                    <a:pt x="1094" y="575"/>
                    <a:pt x="1092" y="528"/>
                    <a:pt x="1089" y="482"/>
                  </a:cubicBezTo>
                  <a:cubicBezTo>
                    <a:pt x="1087" y="462"/>
                    <a:pt x="1068" y="446"/>
                    <a:pt x="1048" y="440"/>
                  </a:cubicBezTo>
                  <a:cubicBezTo>
                    <a:pt x="1006" y="428"/>
                    <a:pt x="962" y="419"/>
                    <a:pt x="935" y="377"/>
                  </a:cubicBezTo>
                  <a:cubicBezTo>
                    <a:pt x="933" y="373"/>
                    <a:pt x="927" y="372"/>
                    <a:pt x="925" y="368"/>
                  </a:cubicBezTo>
                  <a:cubicBezTo>
                    <a:pt x="920" y="361"/>
                    <a:pt x="914" y="354"/>
                    <a:pt x="914" y="346"/>
                  </a:cubicBezTo>
                  <a:cubicBezTo>
                    <a:pt x="914" y="342"/>
                    <a:pt x="924" y="336"/>
                    <a:pt x="930" y="333"/>
                  </a:cubicBezTo>
                  <a:cubicBezTo>
                    <a:pt x="948" y="326"/>
                    <a:pt x="966" y="321"/>
                    <a:pt x="984" y="315"/>
                  </a:cubicBezTo>
                  <a:cubicBezTo>
                    <a:pt x="979" y="305"/>
                    <a:pt x="976" y="298"/>
                    <a:pt x="972" y="286"/>
                  </a:cubicBezTo>
                  <a:cubicBezTo>
                    <a:pt x="982" y="294"/>
                    <a:pt x="987" y="299"/>
                    <a:pt x="993" y="304"/>
                  </a:cubicBezTo>
                  <a:cubicBezTo>
                    <a:pt x="969" y="259"/>
                    <a:pt x="966" y="209"/>
                    <a:pt x="960" y="161"/>
                  </a:cubicBezTo>
                  <a:cubicBezTo>
                    <a:pt x="957" y="143"/>
                    <a:pt x="954" y="125"/>
                    <a:pt x="949" y="108"/>
                  </a:cubicBezTo>
                  <a:cubicBezTo>
                    <a:pt x="936" y="61"/>
                    <a:pt x="885" y="29"/>
                    <a:pt x="837" y="36"/>
                  </a:cubicBezTo>
                  <a:cubicBezTo>
                    <a:pt x="778" y="45"/>
                    <a:pt x="753" y="73"/>
                    <a:pt x="741" y="135"/>
                  </a:cubicBezTo>
                  <a:cubicBezTo>
                    <a:pt x="731" y="191"/>
                    <a:pt x="734" y="250"/>
                    <a:pt x="702" y="301"/>
                  </a:cubicBezTo>
                  <a:cubicBezTo>
                    <a:pt x="702" y="301"/>
                    <a:pt x="703" y="302"/>
                    <a:pt x="704" y="304"/>
                  </a:cubicBezTo>
                  <a:cubicBezTo>
                    <a:pt x="709" y="299"/>
                    <a:pt x="714" y="295"/>
                    <a:pt x="723" y="289"/>
                  </a:cubicBezTo>
                  <a:cubicBezTo>
                    <a:pt x="719" y="300"/>
                    <a:pt x="717" y="307"/>
                    <a:pt x="714" y="316"/>
                  </a:cubicBezTo>
                  <a:cubicBezTo>
                    <a:pt x="732" y="322"/>
                    <a:pt x="750" y="327"/>
                    <a:pt x="767" y="333"/>
                  </a:cubicBezTo>
                  <a:cubicBezTo>
                    <a:pt x="773" y="336"/>
                    <a:pt x="783" y="341"/>
                    <a:pt x="783" y="345"/>
                  </a:cubicBezTo>
                  <a:cubicBezTo>
                    <a:pt x="782" y="353"/>
                    <a:pt x="778" y="361"/>
                    <a:pt x="773" y="368"/>
                  </a:cubicBezTo>
                  <a:cubicBezTo>
                    <a:pt x="765" y="378"/>
                    <a:pt x="755" y="387"/>
                    <a:pt x="744" y="398"/>
                  </a:cubicBezTo>
                  <a:cubicBezTo>
                    <a:pt x="756" y="405"/>
                    <a:pt x="764" y="408"/>
                    <a:pt x="771" y="412"/>
                  </a:cubicBezTo>
                  <a:close/>
                  <a:moveTo>
                    <a:pt x="9" y="609"/>
                  </a:moveTo>
                  <a:cubicBezTo>
                    <a:pt x="77" y="609"/>
                    <a:pt x="144" y="609"/>
                    <a:pt x="211" y="609"/>
                  </a:cubicBezTo>
                  <a:cubicBezTo>
                    <a:pt x="216" y="608"/>
                    <a:pt x="224" y="601"/>
                    <a:pt x="226" y="596"/>
                  </a:cubicBezTo>
                  <a:cubicBezTo>
                    <a:pt x="233" y="568"/>
                    <a:pt x="240" y="540"/>
                    <a:pt x="245" y="512"/>
                  </a:cubicBezTo>
                  <a:cubicBezTo>
                    <a:pt x="250" y="482"/>
                    <a:pt x="265" y="458"/>
                    <a:pt x="288" y="441"/>
                  </a:cubicBezTo>
                  <a:cubicBezTo>
                    <a:pt x="307" y="426"/>
                    <a:pt x="329" y="415"/>
                    <a:pt x="349" y="403"/>
                  </a:cubicBezTo>
                  <a:cubicBezTo>
                    <a:pt x="359" y="398"/>
                    <a:pt x="370" y="393"/>
                    <a:pt x="383" y="387"/>
                  </a:cubicBezTo>
                  <a:cubicBezTo>
                    <a:pt x="369" y="380"/>
                    <a:pt x="358" y="375"/>
                    <a:pt x="348" y="369"/>
                  </a:cubicBezTo>
                  <a:cubicBezTo>
                    <a:pt x="335" y="362"/>
                    <a:pt x="325" y="331"/>
                    <a:pt x="332" y="317"/>
                  </a:cubicBezTo>
                  <a:cubicBezTo>
                    <a:pt x="343" y="294"/>
                    <a:pt x="354" y="271"/>
                    <a:pt x="365" y="248"/>
                  </a:cubicBezTo>
                  <a:cubicBezTo>
                    <a:pt x="367" y="246"/>
                    <a:pt x="367" y="243"/>
                    <a:pt x="369" y="242"/>
                  </a:cubicBezTo>
                  <a:cubicBezTo>
                    <a:pt x="392" y="228"/>
                    <a:pt x="388" y="202"/>
                    <a:pt x="381" y="187"/>
                  </a:cubicBezTo>
                  <a:cubicBezTo>
                    <a:pt x="371" y="166"/>
                    <a:pt x="374" y="146"/>
                    <a:pt x="374" y="126"/>
                  </a:cubicBezTo>
                  <a:cubicBezTo>
                    <a:pt x="374" y="99"/>
                    <a:pt x="364" y="78"/>
                    <a:pt x="341" y="63"/>
                  </a:cubicBezTo>
                  <a:cubicBezTo>
                    <a:pt x="325" y="53"/>
                    <a:pt x="308" y="45"/>
                    <a:pt x="291" y="35"/>
                  </a:cubicBezTo>
                  <a:cubicBezTo>
                    <a:pt x="284" y="31"/>
                    <a:pt x="278" y="25"/>
                    <a:pt x="269" y="19"/>
                  </a:cubicBezTo>
                  <a:cubicBezTo>
                    <a:pt x="261" y="21"/>
                    <a:pt x="257" y="37"/>
                    <a:pt x="239" y="36"/>
                  </a:cubicBezTo>
                  <a:cubicBezTo>
                    <a:pt x="228" y="35"/>
                    <a:pt x="216" y="50"/>
                    <a:pt x="204" y="57"/>
                  </a:cubicBezTo>
                  <a:cubicBezTo>
                    <a:pt x="176" y="74"/>
                    <a:pt x="163" y="97"/>
                    <a:pt x="165" y="130"/>
                  </a:cubicBezTo>
                  <a:cubicBezTo>
                    <a:pt x="166" y="144"/>
                    <a:pt x="170" y="159"/>
                    <a:pt x="165" y="172"/>
                  </a:cubicBezTo>
                  <a:cubicBezTo>
                    <a:pt x="156" y="200"/>
                    <a:pt x="152" y="226"/>
                    <a:pt x="177" y="248"/>
                  </a:cubicBezTo>
                  <a:cubicBezTo>
                    <a:pt x="179" y="250"/>
                    <a:pt x="179" y="254"/>
                    <a:pt x="181" y="257"/>
                  </a:cubicBezTo>
                  <a:cubicBezTo>
                    <a:pt x="189" y="276"/>
                    <a:pt x="197" y="295"/>
                    <a:pt x="206" y="314"/>
                  </a:cubicBezTo>
                  <a:cubicBezTo>
                    <a:pt x="214" y="330"/>
                    <a:pt x="205" y="362"/>
                    <a:pt x="188" y="370"/>
                  </a:cubicBezTo>
                  <a:cubicBezTo>
                    <a:pt x="156" y="384"/>
                    <a:pt x="124" y="399"/>
                    <a:pt x="91" y="410"/>
                  </a:cubicBezTo>
                  <a:cubicBezTo>
                    <a:pt x="45" y="425"/>
                    <a:pt x="16" y="453"/>
                    <a:pt x="8" y="500"/>
                  </a:cubicBezTo>
                  <a:cubicBezTo>
                    <a:pt x="2" y="535"/>
                    <a:pt x="2" y="571"/>
                    <a:pt x="0" y="606"/>
                  </a:cubicBezTo>
                  <a:cubicBezTo>
                    <a:pt x="6" y="608"/>
                    <a:pt x="8" y="609"/>
                    <a:pt x="9" y="609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178773" y="3160398"/>
            <a:ext cx="6507039" cy="1482670"/>
            <a:chOff x="3178773" y="3160398"/>
            <a:chExt cx="6507039" cy="1482670"/>
          </a:xfrm>
        </p:grpSpPr>
        <p:sp>
          <p:nvSpPr>
            <p:cNvPr id="11" name="Rectangle 10"/>
            <p:cNvSpPr/>
            <p:nvPr/>
          </p:nvSpPr>
          <p:spPr>
            <a:xfrm>
              <a:off x="3178773" y="3160398"/>
              <a:ext cx="6507039" cy="148267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wrap="square" lIns="720000" tIns="36000" rIns="36000" bIns="36000" anchor="ctr">
              <a:no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...with a sizeable school education system..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 </a:t>
              </a:r>
            </a:p>
            <a:p>
              <a:pPr marL="288925" lvl="1" indent="-174625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~90% gross enrolment ratio (~18M school-age children)</a:t>
              </a:r>
              <a:r>
                <a:rPr lang="en-GB" sz="1600" baseline="30000" dirty="0" smtClean="0">
                  <a:solidFill>
                    <a:srgbClr val="000000"/>
                  </a:solidFill>
                </a:rPr>
                <a:t> 2</a:t>
              </a:r>
              <a:endParaRPr lang="en-US" sz="1600" dirty="0" smtClean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  <a:p>
              <a:pPr marL="288925" lvl="1" indent="-174625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~53% students in public schools</a:t>
              </a:r>
              <a:r>
                <a:rPr lang="en-GB" sz="1600" baseline="30000" dirty="0" smtClean="0">
                  <a:solidFill>
                    <a:srgbClr val="000000"/>
                  </a:solidFill>
                </a:rPr>
                <a:t> 2</a:t>
              </a:r>
              <a:endParaRPr lang="en-US" sz="1600" dirty="0" smtClean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  <a:p>
              <a:pPr marL="288925" lvl="1" indent="-174625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~65K state government schools with ~36K private schools</a:t>
              </a:r>
              <a:r>
                <a:rPr lang="en-GB" sz="1600" baseline="30000" dirty="0" smtClean="0">
                  <a:solidFill>
                    <a:srgbClr val="000000"/>
                  </a:solidFill>
                </a:rPr>
                <a:t>2</a:t>
              </a:r>
              <a:endParaRPr lang="en-US" sz="1600" dirty="0" smtClean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91900" y="3160398"/>
              <a:ext cx="36000" cy="1482670"/>
            </a:xfrm>
            <a:prstGeom prst="rect">
              <a:avLst/>
            </a:prstGeom>
            <a:solidFill>
              <a:srgbClr val="79A2B3"/>
            </a:solidFill>
            <a:ln w="12700">
              <a:noFill/>
            </a:ln>
            <a:effectLst/>
          </p:spPr>
          <p:txBody>
            <a:bodyPr wrap="square" lIns="720000" tIns="36000" rIns="36000" bIns="36000" anchor="ctr">
              <a:noAutofit/>
            </a:bodyPr>
            <a:lstStyle/>
            <a:p>
              <a:endPara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 noChangeAspect="1" noEditPoints="1"/>
            </p:cNvSpPr>
            <p:nvPr/>
          </p:nvSpPr>
          <p:spPr bwMode="auto">
            <a:xfrm>
              <a:off x="3371240" y="3592198"/>
              <a:ext cx="468000" cy="613171"/>
            </a:xfrm>
            <a:custGeom>
              <a:avLst/>
              <a:gdLst/>
              <a:ahLst/>
              <a:cxnLst>
                <a:cxn ang="0">
                  <a:pos x="625" y="1638"/>
                </a:cxn>
                <a:cxn ang="0">
                  <a:pos x="251" y="1638"/>
                </a:cxn>
                <a:cxn ang="0">
                  <a:pos x="95" y="1594"/>
                </a:cxn>
                <a:cxn ang="0">
                  <a:pos x="15" y="1464"/>
                </a:cxn>
                <a:cxn ang="0">
                  <a:pos x="104" y="1008"/>
                </a:cxn>
                <a:cxn ang="0">
                  <a:pos x="291" y="899"/>
                </a:cxn>
                <a:cxn ang="0">
                  <a:pos x="348" y="916"/>
                </a:cxn>
                <a:cxn ang="0">
                  <a:pos x="490" y="995"/>
                </a:cxn>
                <a:cxn ang="0">
                  <a:pos x="825" y="966"/>
                </a:cxn>
                <a:cxn ang="0">
                  <a:pos x="884" y="928"/>
                </a:cxn>
                <a:cxn ang="0">
                  <a:pos x="1042" y="918"/>
                </a:cxn>
                <a:cxn ang="0">
                  <a:pos x="1188" y="1082"/>
                </a:cxn>
                <a:cxn ang="0">
                  <a:pos x="1239" y="1447"/>
                </a:cxn>
                <a:cxn ang="0">
                  <a:pos x="1059" y="1632"/>
                </a:cxn>
                <a:cxn ang="0">
                  <a:pos x="986" y="1638"/>
                </a:cxn>
                <a:cxn ang="0">
                  <a:pos x="625" y="1638"/>
                </a:cxn>
                <a:cxn ang="0">
                  <a:pos x="222" y="490"/>
                </a:cxn>
                <a:cxn ang="0">
                  <a:pos x="248" y="502"/>
                </a:cxn>
                <a:cxn ang="0">
                  <a:pos x="591" y="720"/>
                </a:cxn>
                <a:cxn ang="0">
                  <a:pos x="672" y="720"/>
                </a:cxn>
                <a:cxn ang="0">
                  <a:pos x="1174" y="401"/>
                </a:cxn>
                <a:cxn ang="0">
                  <a:pos x="1174" y="342"/>
                </a:cxn>
                <a:cxn ang="0">
                  <a:pos x="685" y="29"/>
                </a:cxn>
                <a:cxn ang="0">
                  <a:pos x="560" y="29"/>
                </a:cxn>
                <a:cxn ang="0">
                  <a:pos x="353" y="162"/>
                </a:cxn>
                <a:cxn ang="0">
                  <a:pos x="77" y="338"/>
                </a:cxn>
                <a:cxn ang="0">
                  <a:pos x="77" y="392"/>
                </a:cxn>
                <a:cxn ang="0">
                  <a:pos x="108" y="451"/>
                </a:cxn>
                <a:cxn ang="0">
                  <a:pos x="107" y="750"/>
                </a:cxn>
                <a:cxn ang="0">
                  <a:pos x="164" y="819"/>
                </a:cxn>
                <a:cxn ang="0">
                  <a:pos x="222" y="749"/>
                </a:cxn>
                <a:cxn ang="0">
                  <a:pos x="222" y="673"/>
                </a:cxn>
                <a:cxn ang="0">
                  <a:pos x="222" y="490"/>
                </a:cxn>
                <a:cxn ang="0">
                  <a:pos x="974" y="603"/>
                </a:cxn>
                <a:cxn ang="0">
                  <a:pos x="861" y="675"/>
                </a:cxn>
                <a:cxn ang="0">
                  <a:pos x="689" y="780"/>
                </a:cxn>
                <a:cxn ang="0">
                  <a:pos x="577" y="781"/>
                </a:cxn>
                <a:cxn ang="0">
                  <a:pos x="442" y="699"/>
                </a:cxn>
                <a:cxn ang="0">
                  <a:pos x="292" y="606"/>
                </a:cxn>
                <a:cxn ang="0">
                  <a:pos x="640" y="945"/>
                </a:cxn>
                <a:cxn ang="0">
                  <a:pos x="974" y="603"/>
                </a:cxn>
              </a:cxnLst>
              <a:rect l="0" t="0" r="r" b="b"/>
              <a:pathLst>
                <a:path w="1250" h="1638">
                  <a:moveTo>
                    <a:pt x="625" y="1638"/>
                  </a:moveTo>
                  <a:cubicBezTo>
                    <a:pt x="500" y="1638"/>
                    <a:pt x="376" y="1638"/>
                    <a:pt x="251" y="1638"/>
                  </a:cubicBezTo>
                  <a:cubicBezTo>
                    <a:pt x="195" y="1638"/>
                    <a:pt x="142" y="1628"/>
                    <a:pt x="95" y="1594"/>
                  </a:cubicBezTo>
                  <a:cubicBezTo>
                    <a:pt x="50" y="1561"/>
                    <a:pt x="19" y="1518"/>
                    <a:pt x="15" y="1464"/>
                  </a:cubicBezTo>
                  <a:cubicBezTo>
                    <a:pt x="0" y="1304"/>
                    <a:pt x="15" y="1147"/>
                    <a:pt x="104" y="1008"/>
                  </a:cubicBezTo>
                  <a:cubicBezTo>
                    <a:pt x="147" y="939"/>
                    <a:pt x="212" y="904"/>
                    <a:pt x="291" y="899"/>
                  </a:cubicBezTo>
                  <a:cubicBezTo>
                    <a:pt x="310" y="898"/>
                    <a:pt x="330" y="908"/>
                    <a:pt x="348" y="916"/>
                  </a:cubicBezTo>
                  <a:cubicBezTo>
                    <a:pt x="396" y="942"/>
                    <a:pt x="441" y="973"/>
                    <a:pt x="490" y="995"/>
                  </a:cubicBezTo>
                  <a:cubicBezTo>
                    <a:pt x="605" y="1042"/>
                    <a:pt x="718" y="1025"/>
                    <a:pt x="825" y="966"/>
                  </a:cubicBezTo>
                  <a:cubicBezTo>
                    <a:pt x="846" y="955"/>
                    <a:pt x="867" y="943"/>
                    <a:pt x="884" y="928"/>
                  </a:cubicBezTo>
                  <a:cubicBezTo>
                    <a:pt x="934" y="884"/>
                    <a:pt x="988" y="895"/>
                    <a:pt x="1042" y="918"/>
                  </a:cubicBezTo>
                  <a:cubicBezTo>
                    <a:pt x="1117" y="948"/>
                    <a:pt x="1160" y="1009"/>
                    <a:pt x="1188" y="1082"/>
                  </a:cubicBezTo>
                  <a:cubicBezTo>
                    <a:pt x="1235" y="1199"/>
                    <a:pt x="1250" y="1321"/>
                    <a:pt x="1239" y="1447"/>
                  </a:cubicBezTo>
                  <a:cubicBezTo>
                    <a:pt x="1229" y="1547"/>
                    <a:pt x="1158" y="1619"/>
                    <a:pt x="1059" y="1632"/>
                  </a:cubicBezTo>
                  <a:cubicBezTo>
                    <a:pt x="1035" y="1636"/>
                    <a:pt x="1011" y="1638"/>
                    <a:pt x="986" y="1638"/>
                  </a:cubicBezTo>
                  <a:cubicBezTo>
                    <a:pt x="865" y="1638"/>
                    <a:pt x="746" y="1638"/>
                    <a:pt x="625" y="1638"/>
                  </a:cubicBezTo>
                  <a:close/>
                  <a:moveTo>
                    <a:pt x="222" y="490"/>
                  </a:moveTo>
                  <a:cubicBezTo>
                    <a:pt x="234" y="495"/>
                    <a:pt x="241" y="497"/>
                    <a:pt x="248" y="502"/>
                  </a:cubicBezTo>
                  <a:cubicBezTo>
                    <a:pt x="362" y="574"/>
                    <a:pt x="477" y="646"/>
                    <a:pt x="591" y="720"/>
                  </a:cubicBezTo>
                  <a:cubicBezTo>
                    <a:pt x="621" y="742"/>
                    <a:pt x="645" y="739"/>
                    <a:pt x="672" y="720"/>
                  </a:cubicBezTo>
                  <a:cubicBezTo>
                    <a:pt x="840" y="613"/>
                    <a:pt x="1008" y="507"/>
                    <a:pt x="1174" y="401"/>
                  </a:cubicBezTo>
                  <a:cubicBezTo>
                    <a:pt x="1207" y="381"/>
                    <a:pt x="1207" y="362"/>
                    <a:pt x="1174" y="342"/>
                  </a:cubicBezTo>
                  <a:cubicBezTo>
                    <a:pt x="1012" y="238"/>
                    <a:pt x="847" y="134"/>
                    <a:pt x="685" y="29"/>
                  </a:cubicBezTo>
                  <a:cubicBezTo>
                    <a:pt x="641" y="0"/>
                    <a:pt x="602" y="1"/>
                    <a:pt x="560" y="29"/>
                  </a:cubicBezTo>
                  <a:cubicBezTo>
                    <a:pt x="491" y="74"/>
                    <a:pt x="423" y="117"/>
                    <a:pt x="353" y="162"/>
                  </a:cubicBezTo>
                  <a:cubicBezTo>
                    <a:pt x="262" y="220"/>
                    <a:pt x="170" y="278"/>
                    <a:pt x="77" y="338"/>
                  </a:cubicBezTo>
                  <a:cubicBezTo>
                    <a:pt x="43" y="361"/>
                    <a:pt x="43" y="372"/>
                    <a:pt x="77" y="392"/>
                  </a:cubicBezTo>
                  <a:cubicBezTo>
                    <a:pt x="101" y="407"/>
                    <a:pt x="108" y="424"/>
                    <a:pt x="108" y="451"/>
                  </a:cubicBezTo>
                  <a:cubicBezTo>
                    <a:pt x="106" y="550"/>
                    <a:pt x="107" y="650"/>
                    <a:pt x="107" y="750"/>
                  </a:cubicBezTo>
                  <a:cubicBezTo>
                    <a:pt x="107" y="793"/>
                    <a:pt x="128" y="817"/>
                    <a:pt x="164" y="819"/>
                  </a:cubicBezTo>
                  <a:cubicBezTo>
                    <a:pt x="199" y="819"/>
                    <a:pt x="221" y="793"/>
                    <a:pt x="222" y="749"/>
                  </a:cubicBezTo>
                  <a:cubicBezTo>
                    <a:pt x="222" y="723"/>
                    <a:pt x="222" y="699"/>
                    <a:pt x="222" y="673"/>
                  </a:cubicBezTo>
                  <a:cubicBezTo>
                    <a:pt x="222" y="613"/>
                    <a:pt x="222" y="553"/>
                    <a:pt x="222" y="490"/>
                  </a:cubicBezTo>
                  <a:close/>
                  <a:moveTo>
                    <a:pt x="974" y="603"/>
                  </a:moveTo>
                  <a:cubicBezTo>
                    <a:pt x="936" y="629"/>
                    <a:pt x="898" y="651"/>
                    <a:pt x="861" y="675"/>
                  </a:cubicBezTo>
                  <a:cubicBezTo>
                    <a:pt x="804" y="710"/>
                    <a:pt x="746" y="745"/>
                    <a:pt x="689" y="780"/>
                  </a:cubicBezTo>
                  <a:cubicBezTo>
                    <a:pt x="653" y="801"/>
                    <a:pt x="614" y="802"/>
                    <a:pt x="577" y="781"/>
                  </a:cubicBezTo>
                  <a:cubicBezTo>
                    <a:pt x="531" y="755"/>
                    <a:pt x="487" y="727"/>
                    <a:pt x="442" y="699"/>
                  </a:cubicBezTo>
                  <a:cubicBezTo>
                    <a:pt x="392" y="668"/>
                    <a:pt x="343" y="637"/>
                    <a:pt x="292" y="606"/>
                  </a:cubicBezTo>
                  <a:cubicBezTo>
                    <a:pt x="280" y="787"/>
                    <a:pt x="448" y="948"/>
                    <a:pt x="640" y="945"/>
                  </a:cubicBezTo>
                  <a:cubicBezTo>
                    <a:pt x="827" y="943"/>
                    <a:pt x="992" y="777"/>
                    <a:pt x="974" y="603"/>
                  </a:cubicBezTo>
                  <a:close/>
                </a:path>
              </a:pathLst>
            </a:custGeom>
            <a:solidFill>
              <a:srgbClr val="79A2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191900" y="4797751"/>
            <a:ext cx="6497790" cy="1482670"/>
            <a:chOff x="3191900" y="4797751"/>
            <a:chExt cx="6497790" cy="1482670"/>
          </a:xfrm>
        </p:grpSpPr>
        <p:sp>
          <p:nvSpPr>
            <p:cNvPr id="19" name="Rectangle 18"/>
            <p:cNvSpPr/>
            <p:nvPr/>
          </p:nvSpPr>
          <p:spPr>
            <a:xfrm>
              <a:off x="3199368" y="4797751"/>
              <a:ext cx="6490322" cy="1482670"/>
            </a:xfrm>
            <a:prstGeom prst="rect">
              <a:avLst/>
            </a:prstGeom>
            <a:gradFill>
              <a:gsLst>
                <a:gs pos="0">
                  <a:srgbClr val="D8CEB8"/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wrap="square" lIns="720000" tIns="36000" rIns="36000" bIns="36000" anchor="ctr">
              <a:no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...but learning outcomes in public school poorer than national averages</a:t>
              </a:r>
            </a:p>
            <a:p>
              <a:pPr marL="288925" lvl="1" indent="-174625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Consistently in 3rd quartile of Indian states in standard national tests</a:t>
              </a:r>
              <a:r>
                <a:rPr lang="en-GB" sz="1600" baseline="30000" dirty="0" smtClean="0">
                  <a:solidFill>
                    <a:srgbClr val="000000"/>
                  </a:solidFill>
                </a:rPr>
                <a:t>3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pPr marL="288925" lvl="1" indent="-174625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Less than 50% students at grade-level</a:t>
              </a:r>
              <a:r>
                <a:rPr lang="en-GB" sz="1600" baseline="30000" dirty="0" smtClean="0">
                  <a:solidFill>
                    <a:srgbClr val="000000"/>
                  </a:solidFill>
                </a:rPr>
                <a:t> 4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91900" y="4797751"/>
              <a:ext cx="45877" cy="1482670"/>
            </a:xfrm>
            <a:prstGeom prst="rect">
              <a:avLst/>
            </a:prstGeom>
            <a:solidFill>
              <a:srgbClr val="908052"/>
            </a:solidFill>
            <a:ln w="12700">
              <a:noFill/>
            </a:ln>
            <a:effectLst/>
          </p:spPr>
          <p:txBody>
            <a:bodyPr wrap="square" lIns="720000" tIns="36000" rIns="36000" bIns="36000" anchor="ctr">
              <a:noAutofit/>
            </a:bodyPr>
            <a:lstStyle/>
            <a:p>
              <a:endParaRPr lang="en-US" dirty="0" smtClean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grpSp>
          <p:nvGrpSpPr>
            <p:cNvPr id="4" name="Group 89"/>
            <p:cNvGrpSpPr>
              <a:grpSpLocks noChangeAspect="1"/>
            </p:cNvGrpSpPr>
            <p:nvPr/>
          </p:nvGrpSpPr>
          <p:grpSpPr>
            <a:xfrm>
              <a:off x="3275202" y="5280351"/>
              <a:ext cx="720000" cy="513825"/>
              <a:chOff x="-4397675" y="5415045"/>
              <a:chExt cx="4043895" cy="2885909"/>
            </a:xfrm>
          </p:grpSpPr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-4397675" y="5415045"/>
                <a:ext cx="4043895" cy="2885909"/>
              </a:xfrm>
              <a:custGeom>
                <a:avLst/>
                <a:gdLst/>
                <a:ahLst/>
                <a:cxnLst>
                  <a:cxn ang="0">
                    <a:pos x="0" y="763"/>
                  </a:cxn>
                  <a:cxn ang="0">
                    <a:pos x="116" y="559"/>
                  </a:cxn>
                  <a:cxn ang="0">
                    <a:pos x="439" y="220"/>
                  </a:cxn>
                  <a:cxn ang="0">
                    <a:pos x="690" y="130"/>
                  </a:cxn>
                  <a:cxn ang="0">
                    <a:pos x="962" y="169"/>
                  </a:cxn>
                  <a:cxn ang="0">
                    <a:pos x="1063" y="84"/>
                  </a:cxn>
                  <a:cxn ang="0">
                    <a:pos x="1262" y="16"/>
                  </a:cxn>
                  <a:cxn ang="0">
                    <a:pos x="1713" y="97"/>
                  </a:cxn>
                  <a:cxn ang="0">
                    <a:pos x="1734" y="114"/>
                  </a:cxn>
                  <a:cxn ang="0">
                    <a:pos x="2247" y="812"/>
                  </a:cxn>
                  <a:cxn ang="0">
                    <a:pos x="2540" y="1210"/>
                  </a:cxn>
                  <a:cxn ang="0">
                    <a:pos x="2539" y="1247"/>
                  </a:cxn>
                  <a:cxn ang="0">
                    <a:pos x="2518" y="1269"/>
                  </a:cxn>
                  <a:cxn ang="0">
                    <a:pos x="2194" y="1208"/>
                  </a:cxn>
                  <a:cxn ang="0">
                    <a:pos x="1732" y="1360"/>
                  </a:cxn>
                  <a:cxn ang="0">
                    <a:pos x="1721" y="1383"/>
                  </a:cxn>
                  <a:cxn ang="0">
                    <a:pos x="1863" y="1570"/>
                  </a:cxn>
                  <a:cxn ang="0">
                    <a:pos x="1947" y="1614"/>
                  </a:cxn>
                  <a:cxn ang="0">
                    <a:pos x="1927" y="1661"/>
                  </a:cxn>
                  <a:cxn ang="0">
                    <a:pos x="1793" y="1587"/>
                  </a:cxn>
                  <a:cxn ang="0">
                    <a:pos x="1670" y="1393"/>
                  </a:cxn>
                  <a:cxn ang="0">
                    <a:pos x="1648" y="1375"/>
                  </a:cxn>
                  <a:cxn ang="0">
                    <a:pos x="1424" y="1385"/>
                  </a:cxn>
                  <a:cxn ang="0">
                    <a:pos x="893" y="1625"/>
                  </a:cxn>
                  <a:cxn ang="0">
                    <a:pos x="720" y="1800"/>
                  </a:cxn>
                  <a:cxn ang="0">
                    <a:pos x="671" y="1798"/>
                  </a:cxn>
                  <a:cxn ang="0">
                    <a:pos x="12" y="799"/>
                  </a:cxn>
                  <a:cxn ang="0">
                    <a:pos x="0" y="783"/>
                  </a:cxn>
                  <a:cxn ang="0">
                    <a:pos x="0" y="763"/>
                  </a:cxn>
                  <a:cxn ang="0">
                    <a:pos x="1613" y="1111"/>
                  </a:cxn>
                  <a:cxn ang="0">
                    <a:pos x="1615" y="1109"/>
                  </a:cxn>
                  <a:cxn ang="0">
                    <a:pos x="1608" y="1098"/>
                  </a:cxn>
                  <a:cxn ang="0">
                    <a:pos x="1045" y="336"/>
                  </a:cxn>
                  <a:cxn ang="0">
                    <a:pos x="976" y="245"/>
                  </a:cxn>
                  <a:cxn ang="0">
                    <a:pos x="800" y="176"/>
                  </a:cxn>
                  <a:cxn ang="0">
                    <a:pos x="498" y="249"/>
                  </a:cxn>
                  <a:cxn ang="0">
                    <a:pos x="149" y="609"/>
                  </a:cxn>
                  <a:cxn ang="0">
                    <a:pos x="153" y="660"/>
                  </a:cxn>
                  <a:cxn ang="0">
                    <a:pos x="581" y="1307"/>
                  </a:cxn>
                  <a:cxn ang="0">
                    <a:pos x="690" y="1473"/>
                  </a:cxn>
                  <a:cxn ang="0">
                    <a:pos x="700" y="1459"/>
                  </a:cxn>
                  <a:cxn ang="0">
                    <a:pos x="852" y="1267"/>
                  </a:cxn>
                  <a:cxn ang="0">
                    <a:pos x="1217" y="1042"/>
                  </a:cxn>
                  <a:cxn ang="0">
                    <a:pos x="1553" y="1072"/>
                  </a:cxn>
                  <a:cxn ang="0">
                    <a:pos x="1613" y="1111"/>
                  </a:cxn>
                  <a:cxn ang="0">
                    <a:pos x="2352" y="1044"/>
                  </a:cxn>
                  <a:cxn ang="0">
                    <a:pos x="1703" y="162"/>
                  </a:cxn>
                  <a:cxn ang="0">
                    <a:pos x="1669" y="136"/>
                  </a:cxn>
                  <a:cxn ang="0">
                    <a:pos x="1374" y="67"/>
                  </a:cxn>
                  <a:cxn ang="0">
                    <a:pos x="1135" y="104"/>
                  </a:cxn>
                  <a:cxn ang="0">
                    <a:pos x="1012" y="201"/>
                  </a:cxn>
                  <a:cxn ang="0">
                    <a:pos x="1673" y="1097"/>
                  </a:cxn>
                  <a:cxn ang="0">
                    <a:pos x="1687" y="1082"/>
                  </a:cxn>
                  <a:cxn ang="0">
                    <a:pos x="2208" y="968"/>
                  </a:cxn>
                  <a:cxn ang="0">
                    <a:pos x="2352" y="1044"/>
                  </a:cxn>
                </a:cxnLst>
                <a:rect l="0" t="0" r="r" b="b"/>
                <a:pathLst>
                  <a:path w="2553" h="1822">
                    <a:moveTo>
                      <a:pt x="0" y="763"/>
                    </a:moveTo>
                    <a:cubicBezTo>
                      <a:pt x="34" y="693"/>
                      <a:pt x="83" y="631"/>
                      <a:pt x="116" y="559"/>
                    </a:cubicBezTo>
                    <a:cubicBezTo>
                      <a:pt x="183" y="409"/>
                      <a:pt x="298" y="302"/>
                      <a:pt x="439" y="220"/>
                    </a:cubicBezTo>
                    <a:cubicBezTo>
                      <a:pt x="517" y="176"/>
                      <a:pt x="601" y="143"/>
                      <a:pt x="690" y="130"/>
                    </a:cubicBezTo>
                    <a:cubicBezTo>
                      <a:pt x="786" y="115"/>
                      <a:pt x="879" y="119"/>
                      <a:pt x="962" y="169"/>
                    </a:cubicBezTo>
                    <a:cubicBezTo>
                      <a:pt x="996" y="140"/>
                      <a:pt x="1027" y="109"/>
                      <a:pt x="1063" y="84"/>
                    </a:cubicBezTo>
                    <a:cubicBezTo>
                      <a:pt x="1122" y="42"/>
                      <a:pt x="1190" y="23"/>
                      <a:pt x="1262" y="16"/>
                    </a:cubicBezTo>
                    <a:cubicBezTo>
                      <a:pt x="1420" y="0"/>
                      <a:pt x="1568" y="38"/>
                      <a:pt x="1713" y="97"/>
                    </a:cubicBezTo>
                    <a:cubicBezTo>
                      <a:pt x="1721" y="100"/>
                      <a:pt x="1729" y="107"/>
                      <a:pt x="1734" y="114"/>
                    </a:cubicBezTo>
                    <a:cubicBezTo>
                      <a:pt x="1905" y="347"/>
                      <a:pt x="2076" y="579"/>
                      <a:pt x="2247" y="812"/>
                    </a:cubicBezTo>
                    <a:cubicBezTo>
                      <a:pt x="2345" y="945"/>
                      <a:pt x="2442" y="1078"/>
                      <a:pt x="2540" y="1210"/>
                    </a:cubicBezTo>
                    <a:cubicBezTo>
                      <a:pt x="2551" y="1225"/>
                      <a:pt x="2553" y="1235"/>
                      <a:pt x="2539" y="1247"/>
                    </a:cubicBezTo>
                    <a:cubicBezTo>
                      <a:pt x="2531" y="1253"/>
                      <a:pt x="2525" y="1261"/>
                      <a:pt x="2518" y="1269"/>
                    </a:cubicBezTo>
                    <a:cubicBezTo>
                      <a:pt x="2417" y="1208"/>
                      <a:pt x="2306" y="1202"/>
                      <a:pt x="2194" y="1208"/>
                    </a:cubicBezTo>
                    <a:cubicBezTo>
                      <a:pt x="2027" y="1218"/>
                      <a:pt x="1873" y="1270"/>
                      <a:pt x="1732" y="1360"/>
                    </a:cubicBezTo>
                    <a:cubicBezTo>
                      <a:pt x="1723" y="1366"/>
                      <a:pt x="1718" y="1370"/>
                      <a:pt x="1721" y="1383"/>
                    </a:cubicBezTo>
                    <a:cubicBezTo>
                      <a:pt x="1737" y="1470"/>
                      <a:pt x="1791" y="1527"/>
                      <a:pt x="1863" y="1570"/>
                    </a:cubicBezTo>
                    <a:cubicBezTo>
                      <a:pt x="1890" y="1586"/>
                      <a:pt x="1918" y="1599"/>
                      <a:pt x="1947" y="1614"/>
                    </a:cubicBezTo>
                    <a:cubicBezTo>
                      <a:pt x="1941" y="1629"/>
                      <a:pt x="1934" y="1644"/>
                      <a:pt x="1927" y="1661"/>
                    </a:cubicBezTo>
                    <a:cubicBezTo>
                      <a:pt x="1878" y="1642"/>
                      <a:pt x="1834" y="1618"/>
                      <a:pt x="1793" y="1587"/>
                    </a:cubicBezTo>
                    <a:cubicBezTo>
                      <a:pt x="1728" y="1537"/>
                      <a:pt x="1684" y="1475"/>
                      <a:pt x="1670" y="1393"/>
                    </a:cubicBezTo>
                    <a:cubicBezTo>
                      <a:pt x="1668" y="1380"/>
                      <a:pt x="1659" y="1377"/>
                      <a:pt x="1648" y="1375"/>
                    </a:cubicBezTo>
                    <a:cubicBezTo>
                      <a:pt x="1573" y="1366"/>
                      <a:pt x="1498" y="1370"/>
                      <a:pt x="1424" y="1385"/>
                    </a:cubicBezTo>
                    <a:cubicBezTo>
                      <a:pt x="1228" y="1423"/>
                      <a:pt x="1052" y="1504"/>
                      <a:pt x="893" y="1625"/>
                    </a:cubicBezTo>
                    <a:cubicBezTo>
                      <a:pt x="828" y="1675"/>
                      <a:pt x="769" y="1733"/>
                      <a:pt x="720" y="1800"/>
                    </a:cubicBezTo>
                    <a:cubicBezTo>
                      <a:pt x="703" y="1822"/>
                      <a:pt x="686" y="1821"/>
                      <a:pt x="671" y="1798"/>
                    </a:cubicBezTo>
                    <a:cubicBezTo>
                      <a:pt x="451" y="1465"/>
                      <a:pt x="231" y="1132"/>
                      <a:pt x="12" y="799"/>
                    </a:cubicBezTo>
                    <a:cubicBezTo>
                      <a:pt x="8" y="794"/>
                      <a:pt x="4" y="789"/>
                      <a:pt x="0" y="783"/>
                    </a:cubicBezTo>
                    <a:cubicBezTo>
                      <a:pt x="0" y="777"/>
                      <a:pt x="0" y="770"/>
                      <a:pt x="0" y="763"/>
                    </a:cubicBezTo>
                    <a:close/>
                    <a:moveTo>
                      <a:pt x="1613" y="1111"/>
                    </a:moveTo>
                    <a:cubicBezTo>
                      <a:pt x="1614" y="1110"/>
                      <a:pt x="1615" y="1109"/>
                      <a:pt x="1615" y="1109"/>
                    </a:cubicBezTo>
                    <a:cubicBezTo>
                      <a:pt x="1613" y="1105"/>
                      <a:pt x="1611" y="1101"/>
                      <a:pt x="1608" y="1098"/>
                    </a:cubicBezTo>
                    <a:cubicBezTo>
                      <a:pt x="1420" y="844"/>
                      <a:pt x="1233" y="590"/>
                      <a:pt x="1045" y="336"/>
                    </a:cubicBezTo>
                    <a:cubicBezTo>
                      <a:pt x="1022" y="305"/>
                      <a:pt x="1003" y="271"/>
                      <a:pt x="976" y="245"/>
                    </a:cubicBezTo>
                    <a:cubicBezTo>
                      <a:pt x="928" y="199"/>
                      <a:pt x="867" y="179"/>
                      <a:pt x="800" y="176"/>
                    </a:cubicBezTo>
                    <a:cubicBezTo>
                      <a:pt x="693" y="171"/>
                      <a:pt x="593" y="200"/>
                      <a:pt x="498" y="249"/>
                    </a:cubicBezTo>
                    <a:cubicBezTo>
                      <a:pt x="342" y="330"/>
                      <a:pt x="221" y="446"/>
                      <a:pt x="149" y="609"/>
                    </a:cubicBezTo>
                    <a:cubicBezTo>
                      <a:pt x="141" y="628"/>
                      <a:pt x="142" y="642"/>
                      <a:pt x="153" y="660"/>
                    </a:cubicBezTo>
                    <a:cubicBezTo>
                      <a:pt x="296" y="875"/>
                      <a:pt x="438" y="1091"/>
                      <a:pt x="581" y="1307"/>
                    </a:cubicBezTo>
                    <a:cubicBezTo>
                      <a:pt x="617" y="1362"/>
                      <a:pt x="653" y="1417"/>
                      <a:pt x="690" y="1473"/>
                    </a:cubicBezTo>
                    <a:cubicBezTo>
                      <a:pt x="694" y="1467"/>
                      <a:pt x="698" y="1464"/>
                      <a:pt x="700" y="1459"/>
                    </a:cubicBezTo>
                    <a:cubicBezTo>
                      <a:pt x="744" y="1389"/>
                      <a:pt x="794" y="1325"/>
                      <a:pt x="852" y="1267"/>
                    </a:cubicBezTo>
                    <a:cubicBezTo>
                      <a:pt x="956" y="1163"/>
                      <a:pt x="1074" y="1081"/>
                      <a:pt x="1217" y="1042"/>
                    </a:cubicBezTo>
                    <a:cubicBezTo>
                      <a:pt x="1333" y="1010"/>
                      <a:pt x="1446" y="1013"/>
                      <a:pt x="1553" y="1072"/>
                    </a:cubicBezTo>
                    <a:cubicBezTo>
                      <a:pt x="1574" y="1083"/>
                      <a:pt x="1593" y="1098"/>
                      <a:pt x="1613" y="1111"/>
                    </a:cubicBezTo>
                    <a:close/>
                    <a:moveTo>
                      <a:pt x="2352" y="1044"/>
                    </a:moveTo>
                    <a:cubicBezTo>
                      <a:pt x="2136" y="751"/>
                      <a:pt x="1920" y="456"/>
                      <a:pt x="1703" y="162"/>
                    </a:cubicBezTo>
                    <a:cubicBezTo>
                      <a:pt x="1694" y="151"/>
                      <a:pt x="1682" y="141"/>
                      <a:pt x="1669" y="136"/>
                    </a:cubicBezTo>
                    <a:cubicBezTo>
                      <a:pt x="1574" y="99"/>
                      <a:pt x="1477" y="74"/>
                      <a:pt x="1374" y="67"/>
                    </a:cubicBezTo>
                    <a:cubicBezTo>
                      <a:pt x="1291" y="61"/>
                      <a:pt x="1211" y="70"/>
                      <a:pt x="1135" y="104"/>
                    </a:cubicBezTo>
                    <a:cubicBezTo>
                      <a:pt x="1086" y="126"/>
                      <a:pt x="1044" y="158"/>
                      <a:pt x="1012" y="201"/>
                    </a:cubicBezTo>
                    <a:cubicBezTo>
                      <a:pt x="1233" y="500"/>
                      <a:pt x="1453" y="798"/>
                      <a:pt x="1673" y="1097"/>
                    </a:cubicBezTo>
                    <a:cubicBezTo>
                      <a:pt x="1679" y="1091"/>
                      <a:pt x="1683" y="1087"/>
                      <a:pt x="1687" y="1082"/>
                    </a:cubicBezTo>
                    <a:cubicBezTo>
                      <a:pt x="1829" y="923"/>
                      <a:pt x="2013" y="881"/>
                      <a:pt x="2208" y="968"/>
                    </a:cubicBezTo>
                    <a:cubicBezTo>
                      <a:pt x="2258" y="990"/>
                      <a:pt x="2305" y="1019"/>
                      <a:pt x="2352" y="1044"/>
                    </a:cubicBezTo>
                    <a:close/>
                  </a:path>
                </a:pathLst>
              </a:custGeom>
              <a:solidFill>
                <a:srgbClr val="90805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-3608127" y="5698713"/>
                <a:ext cx="1917862" cy="1756320"/>
              </a:xfrm>
              <a:custGeom>
                <a:avLst/>
                <a:gdLst/>
                <a:ahLst/>
                <a:cxnLst>
                  <a:cxn ang="0">
                    <a:pos x="350" y="89"/>
                  </a:cxn>
                  <a:cxn ang="0">
                    <a:pos x="422" y="107"/>
                  </a:cxn>
                  <a:cxn ang="0">
                    <a:pos x="483" y="196"/>
                  </a:cxn>
                  <a:cxn ang="0">
                    <a:pos x="613" y="318"/>
                  </a:cxn>
                  <a:cxn ang="0">
                    <a:pos x="668" y="343"/>
                  </a:cxn>
                  <a:cxn ang="0">
                    <a:pos x="607" y="321"/>
                  </a:cxn>
                  <a:cxn ang="0">
                    <a:pos x="466" y="186"/>
                  </a:cxn>
                  <a:cxn ang="0">
                    <a:pos x="410" y="117"/>
                  </a:cxn>
                  <a:cxn ang="0">
                    <a:pos x="365" y="104"/>
                  </a:cxn>
                  <a:cxn ang="0">
                    <a:pos x="327" y="165"/>
                  </a:cxn>
                  <a:cxn ang="0">
                    <a:pos x="332" y="220"/>
                  </a:cxn>
                  <a:cxn ang="0">
                    <a:pos x="389" y="318"/>
                  </a:cxn>
                  <a:cxn ang="0">
                    <a:pos x="359" y="409"/>
                  </a:cxn>
                  <a:cxn ang="0">
                    <a:pos x="420" y="421"/>
                  </a:cxn>
                  <a:cxn ang="0">
                    <a:pos x="535" y="436"/>
                  </a:cxn>
                  <a:cxn ang="0">
                    <a:pos x="586" y="484"/>
                  </a:cxn>
                  <a:cxn ang="0">
                    <a:pos x="685" y="555"/>
                  </a:cxn>
                  <a:cxn ang="0">
                    <a:pos x="727" y="606"/>
                  </a:cxn>
                  <a:cxn ang="0">
                    <a:pos x="698" y="590"/>
                  </a:cxn>
                  <a:cxn ang="0">
                    <a:pos x="654" y="551"/>
                  </a:cxn>
                  <a:cxn ang="0">
                    <a:pos x="564" y="471"/>
                  </a:cxn>
                  <a:cxn ang="0">
                    <a:pos x="417" y="435"/>
                  </a:cxn>
                  <a:cxn ang="0">
                    <a:pos x="346" y="437"/>
                  </a:cxn>
                  <a:cxn ang="0">
                    <a:pos x="406" y="586"/>
                  </a:cxn>
                  <a:cxn ang="0">
                    <a:pos x="472" y="689"/>
                  </a:cxn>
                  <a:cxn ang="0">
                    <a:pos x="538" y="782"/>
                  </a:cxn>
                  <a:cxn ang="0">
                    <a:pos x="512" y="943"/>
                  </a:cxn>
                  <a:cxn ang="0">
                    <a:pos x="485" y="998"/>
                  </a:cxn>
                  <a:cxn ang="0">
                    <a:pos x="497" y="926"/>
                  </a:cxn>
                  <a:cxn ang="0">
                    <a:pos x="527" y="790"/>
                  </a:cxn>
                  <a:cxn ang="0">
                    <a:pos x="422" y="636"/>
                  </a:cxn>
                  <a:cxn ang="0">
                    <a:pos x="397" y="599"/>
                  </a:cxn>
                  <a:cxn ang="0">
                    <a:pos x="277" y="603"/>
                  </a:cxn>
                  <a:cxn ang="0">
                    <a:pos x="230" y="724"/>
                  </a:cxn>
                  <a:cxn ang="0">
                    <a:pos x="186" y="754"/>
                  </a:cxn>
                  <a:cxn ang="0">
                    <a:pos x="143" y="794"/>
                  </a:cxn>
                  <a:cxn ang="0">
                    <a:pos x="208" y="729"/>
                  </a:cxn>
                  <a:cxn ang="0">
                    <a:pos x="243" y="636"/>
                  </a:cxn>
                  <a:cxn ang="0">
                    <a:pos x="284" y="537"/>
                  </a:cxn>
                  <a:cxn ang="0">
                    <a:pos x="326" y="427"/>
                  </a:cxn>
                  <a:cxn ang="0">
                    <a:pos x="357" y="355"/>
                  </a:cxn>
                  <a:cxn ang="0">
                    <a:pos x="361" y="284"/>
                  </a:cxn>
                  <a:cxn ang="0">
                    <a:pos x="267" y="309"/>
                  </a:cxn>
                  <a:cxn ang="0">
                    <a:pos x="243" y="372"/>
                  </a:cxn>
                  <a:cxn ang="0">
                    <a:pos x="247" y="426"/>
                  </a:cxn>
                  <a:cxn ang="0">
                    <a:pos x="158" y="475"/>
                  </a:cxn>
                  <a:cxn ang="0">
                    <a:pos x="50" y="495"/>
                  </a:cxn>
                  <a:cxn ang="0">
                    <a:pos x="0" y="498"/>
                  </a:cxn>
                  <a:cxn ang="0">
                    <a:pos x="51" y="480"/>
                  </a:cxn>
                  <a:cxn ang="0">
                    <a:pos x="165" y="437"/>
                  </a:cxn>
                  <a:cxn ang="0">
                    <a:pos x="228" y="420"/>
                  </a:cxn>
                  <a:cxn ang="0">
                    <a:pos x="241" y="352"/>
                  </a:cxn>
                  <a:cxn ang="0">
                    <a:pos x="277" y="268"/>
                  </a:cxn>
                  <a:cxn ang="0">
                    <a:pos x="353" y="260"/>
                  </a:cxn>
                  <a:cxn ang="0">
                    <a:pos x="308" y="189"/>
                  </a:cxn>
                  <a:cxn ang="0">
                    <a:pos x="306" y="152"/>
                  </a:cxn>
                  <a:cxn ang="0">
                    <a:pos x="309" y="55"/>
                  </a:cxn>
                  <a:cxn ang="0">
                    <a:pos x="296" y="0"/>
                  </a:cxn>
                </a:cxnLst>
                <a:rect l="0" t="0" r="r" b="b"/>
                <a:pathLst>
                  <a:path w="734" h="1000">
                    <a:moveTo>
                      <a:pt x="296" y="0"/>
                    </a:moveTo>
                    <a:cubicBezTo>
                      <a:pt x="314" y="30"/>
                      <a:pt x="332" y="60"/>
                      <a:pt x="350" y="89"/>
                    </a:cubicBezTo>
                    <a:cubicBezTo>
                      <a:pt x="368" y="89"/>
                      <a:pt x="388" y="88"/>
                      <a:pt x="407" y="90"/>
                    </a:cubicBezTo>
                    <a:cubicBezTo>
                      <a:pt x="413" y="91"/>
                      <a:pt x="422" y="101"/>
                      <a:pt x="422" y="107"/>
                    </a:cubicBezTo>
                    <a:cubicBezTo>
                      <a:pt x="422" y="133"/>
                      <a:pt x="437" y="149"/>
                      <a:pt x="457" y="164"/>
                    </a:cubicBezTo>
                    <a:cubicBezTo>
                      <a:pt x="467" y="172"/>
                      <a:pt x="474" y="186"/>
                      <a:pt x="483" y="196"/>
                    </a:cubicBezTo>
                    <a:cubicBezTo>
                      <a:pt x="504" y="216"/>
                      <a:pt x="526" y="236"/>
                      <a:pt x="547" y="256"/>
                    </a:cubicBezTo>
                    <a:cubicBezTo>
                      <a:pt x="569" y="277"/>
                      <a:pt x="591" y="298"/>
                      <a:pt x="613" y="318"/>
                    </a:cubicBezTo>
                    <a:cubicBezTo>
                      <a:pt x="618" y="323"/>
                      <a:pt x="625" y="327"/>
                      <a:pt x="632" y="329"/>
                    </a:cubicBezTo>
                    <a:cubicBezTo>
                      <a:pt x="644" y="334"/>
                      <a:pt x="657" y="337"/>
                      <a:pt x="668" y="343"/>
                    </a:cubicBezTo>
                    <a:cubicBezTo>
                      <a:pt x="652" y="340"/>
                      <a:pt x="636" y="337"/>
                      <a:pt x="621" y="333"/>
                    </a:cubicBezTo>
                    <a:cubicBezTo>
                      <a:pt x="616" y="331"/>
                      <a:pt x="612" y="325"/>
                      <a:pt x="607" y="321"/>
                    </a:cubicBezTo>
                    <a:cubicBezTo>
                      <a:pt x="589" y="303"/>
                      <a:pt x="572" y="283"/>
                      <a:pt x="552" y="267"/>
                    </a:cubicBezTo>
                    <a:cubicBezTo>
                      <a:pt x="521" y="243"/>
                      <a:pt x="489" y="220"/>
                      <a:pt x="466" y="186"/>
                    </a:cubicBezTo>
                    <a:cubicBezTo>
                      <a:pt x="462" y="179"/>
                      <a:pt x="455" y="172"/>
                      <a:pt x="448" y="169"/>
                    </a:cubicBezTo>
                    <a:cubicBezTo>
                      <a:pt x="422" y="161"/>
                      <a:pt x="416" y="138"/>
                      <a:pt x="410" y="117"/>
                    </a:cubicBezTo>
                    <a:cubicBezTo>
                      <a:pt x="406" y="101"/>
                      <a:pt x="402" y="95"/>
                      <a:pt x="386" y="100"/>
                    </a:cubicBezTo>
                    <a:cubicBezTo>
                      <a:pt x="379" y="103"/>
                      <a:pt x="372" y="104"/>
                      <a:pt x="365" y="104"/>
                    </a:cubicBezTo>
                    <a:cubicBezTo>
                      <a:pt x="350" y="105"/>
                      <a:pt x="346" y="110"/>
                      <a:pt x="344" y="126"/>
                    </a:cubicBezTo>
                    <a:cubicBezTo>
                      <a:pt x="343" y="140"/>
                      <a:pt x="333" y="152"/>
                      <a:pt x="327" y="165"/>
                    </a:cubicBezTo>
                    <a:cubicBezTo>
                      <a:pt x="326" y="177"/>
                      <a:pt x="324" y="191"/>
                      <a:pt x="324" y="204"/>
                    </a:cubicBezTo>
                    <a:cubicBezTo>
                      <a:pt x="324" y="209"/>
                      <a:pt x="327" y="217"/>
                      <a:pt x="332" y="220"/>
                    </a:cubicBezTo>
                    <a:cubicBezTo>
                      <a:pt x="360" y="240"/>
                      <a:pt x="379" y="266"/>
                      <a:pt x="385" y="302"/>
                    </a:cubicBezTo>
                    <a:cubicBezTo>
                      <a:pt x="386" y="307"/>
                      <a:pt x="387" y="313"/>
                      <a:pt x="389" y="318"/>
                    </a:cubicBezTo>
                    <a:cubicBezTo>
                      <a:pt x="404" y="353"/>
                      <a:pt x="400" y="356"/>
                      <a:pt x="370" y="368"/>
                    </a:cubicBezTo>
                    <a:cubicBezTo>
                      <a:pt x="351" y="376"/>
                      <a:pt x="357" y="393"/>
                      <a:pt x="359" y="409"/>
                    </a:cubicBezTo>
                    <a:cubicBezTo>
                      <a:pt x="364" y="409"/>
                      <a:pt x="369" y="409"/>
                      <a:pt x="373" y="407"/>
                    </a:cubicBezTo>
                    <a:cubicBezTo>
                      <a:pt x="393" y="399"/>
                      <a:pt x="408" y="398"/>
                      <a:pt x="420" y="421"/>
                    </a:cubicBezTo>
                    <a:cubicBezTo>
                      <a:pt x="425" y="431"/>
                      <a:pt x="443" y="438"/>
                      <a:pt x="456" y="439"/>
                    </a:cubicBezTo>
                    <a:cubicBezTo>
                      <a:pt x="482" y="441"/>
                      <a:pt x="509" y="438"/>
                      <a:pt x="535" y="436"/>
                    </a:cubicBezTo>
                    <a:cubicBezTo>
                      <a:pt x="538" y="436"/>
                      <a:pt x="542" y="435"/>
                      <a:pt x="543" y="437"/>
                    </a:cubicBezTo>
                    <a:cubicBezTo>
                      <a:pt x="558" y="452"/>
                      <a:pt x="572" y="468"/>
                      <a:pt x="586" y="484"/>
                    </a:cubicBezTo>
                    <a:cubicBezTo>
                      <a:pt x="592" y="490"/>
                      <a:pt x="594" y="501"/>
                      <a:pt x="601" y="506"/>
                    </a:cubicBezTo>
                    <a:cubicBezTo>
                      <a:pt x="628" y="523"/>
                      <a:pt x="657" y="538"/>
                      <a:pt x="685" y="555"/>
                    </a:cubicBezTo>
                    <a:cubicBezTo>
                      <a:pt x="689" y="557"/>
                      <a:pt x="697" y="560"/>
                      <a:pt x="697" y="562"/>
                    </a:cubicBezTo>
                    <a:cubicBezTo>
                      <a:pt x="694" y="586"/>
                      <a:pt x="718" y="590"/>
                      <a:pt x="727" y="606"/>
                    </a:cubicBezTo>
                    <a:cubicBezTo>
                      <a:pt x="730" y="610"/>
                      <a:pt x="731" y="615"/>
                      <a:pt x="734" y="623"/>
                    </a:cubicBezTo>
                    <a:cubicBezTo>
                      <a:pt x="720" y="610"/>
                      <a:pt x="709" y="600"/>
                      <a:pt x="698" y="590"/>
                    </a:cubicBezTo>
                    <a:cubicBezTo>
                      <a:pt x="697" y="589"/>
                      <a:pt x="694" y="587"/>
                      <a:pt x="694" y="586"/>
                    </a:cubicBezTo>
                    <a:cubicBezTo>
                      <a:pt x="693" y="560"/>
                      <a:pt x="669" y="561"/>
                      <a:pt x="654" y="551"/>
                    </a:cubicBezTo>
                    <a:cubicBezTo>
                      <a:pt x="628" y="533"/>
                      <a:pt x="604" y="513"/>
                      <a:pt x="580" y="494"/>
                    </a:cubicBezTo>
                    <a:cubicBezTo>
                      <a:pt x="573" y="488"/>
                      <a:pt x="569" y="479"/>
                      <a:pt x="564" y="471"/>
                    </a:cubicBezTo>
                    <a:cubicBezTo>
                      <a:pt x="543" y="444"/>
                      <a:pt x="513" y="450"/>
                      <a:pt x="485" y="451"/>
                    </a:cubicBezTo>
                    <a:cubicBezTo>
                      <a:pt x="460" y="453"/>
                      <a:pt x="439" y="444"/>
                      <a:pt x="417" y="435"/>
                    </a:cubicBezTo>
                    <a:cubicBezTo>
                      <a:pt x="410" y="432"/>
                      <a:pt x="405" y="423"/>
                      <a:pt x="396" y="412"/>
                    </a:cubicBezTo>
                    <a:cubicBezTo>
                      <a:pt x="380" y="419"/>
                      <a:pt x="361" y="425"/>
                      <a:pt x="346" y="437"/>
                    </a:cubicBezTo>
                    <a:cubicBezTo>
                      <a:pt x="303" y="473"/>
                      <a:pt x="314" y="546"/>
                      <a:pt x="365" y="570"/>
                    </a:cubicBezTo>
                    <a:cubicBezTo>
                      <a:pt x="378" y="576"/>
                      <a:pt x="393" y="580"/>
                      <a:pt x="406" y="586"/>
                    </a:cubicBezTo>
                    <a:cubicBezTo>
                      <a:pt x="428" y="597"/>
                      <a:pt x="447" y="607"/>
                      <a:pt x="446" y="640"/>
                    </a:cubicBezTo>
                    <a:cubicBezTo>
                      <a:pt x="445" y="656"/>
                      <a:pt x="462" y="673"/>
                      <a:pt x="472" y="689"/>
                    </a:cubicBezTo>
                    <a:cubicBezTo>
                      <a:pt x="483" y="705"/>
                      <a:pt x="497" y="720"/>
                      <a:pt x="509" y="736"/>
                    </a:cubicBezTo>
                    <a:cubicBezTo>
                      <a:pt x="519" y="751"/>
                      <a:pt x="528" y="767"/>
                      <a:pt x="538" y="782"/>
                    </a:cubicBezTo>
                    <a:cubicBezTo>
                      <a:pt x="561" y="819"/>
                      <a:pt x="556" y="864"/>
                      <a:pt x="528" y="897"/>
                    </a:cubicBezTo>
                    <a:cubicBezTo>
                      <a:pt x="519" y="908"/>
                      <a:pt x="502" y="918"/>
                      <a:pt x="512" y="943"/>
                    </a:cubicBezTo>
                    <a:cubicBezTo>
                      <a:pt x="517" y="957"/>
                      <a:pt x="500" y="980"/>
                      <a:pt x="493" y="1000"/>
                    </a:cubicBezTo>
                    <a:cubicBezTo>
                      <a:pt x="490" y="999"/>
                      <a:pt x="487" y="998"/>
                      <a:pt x="485" y="998"/>
                    </a:cubicBezTo>
                    <a:cubicBezTo>
                      <a:pt x="486" y="990"/>
                      <a:pt x="486" y="982"/>
                      <a:pt x="489" y="975"/>
                    </a:cubicBezTo>
                    <a:cubicBezTo>
                      <a:pt x="495" y="959"/>
                      <a:pt x="502" y="945"/>
                      <a:pt x="497" y="926"/>
                    </a:cubicBezTo>
                    <a:cubicBezTo>
                      <a:pt x="495" y="914"/>
                      <a:pt x="510" y="897"/>
                      <a:pt x="520" y="885"/>
                    </a:cubicBezTo>
                    <a:cubicBezTo>
                      <a:pt x="542" y="859"/>
                      <a:pt x="547" y="817"/>
                      <a:pt x="527" y="790"/>
                    </a:cubicBezTo>
                    <a:cubicBezTo>
                      <a:pt x="503" y="757"/>
                      <a:pt x="479" y="725"/>
                      <a:pt x="456" y="692"/>
                    </a:cubicBezTo>
                    <a:cubicBezTo>
                      <a:pt x="443" y="674"/>
                      <a:pt x="433" y="655"/>
                      <a:pt x="422" y="636"/>
                    </a:cubicBezTo>
                    <a:cubicBezTo>
                      <a:pt x="420" y="634"/>
                      <a:pt x="418" y="630"/>
                      <a:pt x="419" y="628"/>
                    </a:cubicBezTo>
                    <a:cubicBezTo>
                      <a:pt x="428" y="606"/>
                      <a:pt x="410" y="603"/>
                      <a:pt x="397" y="599"/>
                    </a:cubicBezTo>
                    <a:cubicBezTo>
                      <a:pt x="361" y="589"/>
                      <a:pt x="329" y="574"/>
                      <a:pt x="305" y="533"/>
                    </a:cubicBezTo>
                    <a:cubicBezTo>
                      <a:pt x="294" y="560"/>
                      <a:pt x="285" y="581"/>
                      <a:pt x="277" y="603"/>
                    </a:cubicBezTo>
                    <a:cubicBezTo>
                      <a:pt x="276" y="604"/>
                      <a:pt x="277" y="606"/>
                      <a:pt x="276" y="607"/>
                    </a:cubicBezTo>
                    <a:cubicBezTo>
                      <a:pt x="248" y="641"/>
                      <a:pt x="264" y="693"/>
                      <a:pt x="230" y="724"/>
                    </a:cubicBezTo>
                    <a:cubicBezTo>
                      <a:pt x="223" y="731"/>
                      <a:pt x="212" y="735"/>
                      <a:pt x="203" y="740"/>
                    </a:cubicBezTo>
                    <a:cubicBezTo>
                      <a:pt x="197" y="744"/>
                      <a:pt x="191" y="749"/>
                      <a:pt x="186" y="754"/>
                    </a:cubicBezTo>
                    <a:cubicBezTo>
                      <a:pt x="173" y="769"/>
                      <a:pt x="161" y="783"/>
                      <a:pt x="148" y="798"/>
                    </a:cubicBezTo>
                    <a:cubicBezTo>
                      <a:pt x="146" y="796"/>
                      <a:pt x="145" y="795"/>
                      <a:pt x="143" y="794"/>
                    </a:cubicBezTo>
                    <a:cubicBezTo>
                      <a:pt x="147" y="789"/>
                      <a:pt x="150" y="783"/>
                      <a:pt x="154" y="779"/>
                    </a:cubicBezTo>
                    <a:cubicBezTo>
                      <a:pt x="172" y="762"/>
                      <a:pt x="178" y="735"/>
                      <a:pt x="208" y="729"/>
                    </a:cubicBezTo>
                    <a:cubicBezTo>
                      <a:pt x="223" y="726"/>
                      <a:pt x="241" y="682"/>
                      <a:pt x="240" y="666"/>
                    </a:cubicBezTo>
                    <a:cubicBezTo>
                      <a:pt x="239" y="656"/>
                      <a:pt x="240" y="645"/>
                      <a:pt x="243" y="636"/>
                    </a:cubicBezTo>
                    <a:cubicBezTo>
                      <a:pt x="248" y="617"/>
                      <a:pt x="256" y="599"/>
                      <a:pt x="263" y="582"/>
                    </a:cubicBezTo>
                    <a:cubicBezTo>
                      <a:pt x="270" y="567"/>
                      <a:pt x="279" y="552"/>
                      <a:pt x="284" y="537"/>
                    </a:cubicBezTo>
                    <a:cubicBezTo>
                      <a:pt x="289" y="523"/>
                      <a:pt x="295" y="509"/>
                      <a:pt x="294" y="495"/>
                    </a:cubicBezTo>
                    <a:cubicBezTo>
                      <a:pt x="294" y="466"/>
                      <a:pt x="310" y="447"/>
                      <a:pt x="326" y="427"/>
                    </a:cubicBezTo>
                    <a:cubicBezTo>
                      <a:pt x="332" y="419"/>
                      <a:pt x="339" y="405"/>
                      <a:pt x="336" y="398"/>
                    </a:cubicBezTo>
                    <a:cubicBezTo>
                      <a:pt x="326" y="374"/>
                      <a:pt x="341" y="362"/>
                      <a:pt x="357" y="355"/>
                    </a:cubicBezTo>
                    <a:cubicBezTo>
                      <a:pt x="376" y="346"/>
                      <a:pt x="378" y="336"/>
                      <a:pt x="370" y="318"/>
                    </a:cubicBezTo>
                    <a:cubicBezTo>
                      <a:pt x="364" y="306"/>
                      <a:pt x="363" y="292"/>
                      <a:pt x="361" y="284"/>
                    </a:cubicBezTo>
                    <a:cubicBezTo>
                      <a:pt x="335" y="284"/>
                      <a:pt x="312" y="284"/>
                      <a:pt x="289" y="285"/>
                    </a:cubicBezTo>
                    <a:cubicBezTo>
                      <a:pt x="271" y="285"/>
                      <a:pt x="260" y="297"/>
                      <a:pt x="267" y="309"/>
                    </a:cubicBezTo>
                    <a:cubicBezTo>
                      <a:pt x="280" y="334"/>
                      <a:pt x="266" y="349"/>
                      <a:pt x="251" y="364"/>
                    </a:cubicBezTo>
                    <a:cubicBezTo>
                      <a:pt x="249" y="367"/>
                      <a:pt x="246" y="369"/>
                      <a:pt x="243" y="372"/>
                    </a:cubicBezTo>
                    <a:cubicBezTo>
                      <a:pt x="246" y="378"/>
                      <a:pt x="249" y="385"/>
                      <a:pt x="254" y="390"/>
                    </a:cubicBezTo>
                    <a:cubicBezTo>
                      <a:pt x="268" y="405"/>
                      <a:pt x="260" y="417"/>
                      <a:pt x="247" y="426"/>
                    </a:cubicBezTo>
                    <a:cubicBezTo>
                      <a:pt x="228" y="440"/>
                      <a:pt x="207" y="444"/>
                      <a:pt x="187" y="433"/>
                    </a:cubicBezTo>
                    <a:cubicBezTo>
                      <a:pt x="177" y="448"/>
                      <a:pt x="168" y="462"/>
                      <a:pt x="158" y="475"/>
                    </a:cubicBezTo>
                    <a:cubicBezTo>
                      <a:pt x="138" y="501"/>
                      <a:pt x="128" y="505"/>
                      <a:pt x="101" y="490"/>
                    </a:cubicBezTo>
                    <a:cubicBezTo>
                      <a:pt x="81" y="480"/>
                      <a:pt x="68" y="482"/>
                      <a:pt x="50" y="495"/>
                    </a:cubicBezTo>
                    <a:cubicBezTo>
                      <a:pt x="38" y="504"/>
                      <a:pt x="18" y="501"/>
                      <a:pt x="1" y="504"/>
                    </a:cubicBezTo>
                    <a:cubicBezTo>
                      <a:pt x="1" y="502"/>
                      <a:pt x="0" y="500"/>
                      <a:pt x="0" y="498"/>
                    </a:cubicBezTo>
                    <a:cubicBezTo>
                      <a:pt x="7" y="497"/>
                      <a:pt x="15" y="496"/>
                      <a:pt x="22" y="493"/>
                    </a:cubicBezTo>
                    <a:cubicBezTo>
                      <a:pt x="32" y="490"/>
                      <a:pt x="44" y="487"/>
                      <a:pt x="51" y="480"/>
                    </a:cubicBezTo>
                    <a:cubicBezTo>
                      <a:pt x="64" y="469"/>
                      <a:pt x="74" y="468"/>
                      <a:pt x="89" y="476"/>
                    </a:cubicBezTo>
                    <a:cubicBezTo>
                      <a:pt x="123" y="494"/>
                      <a:pt x="159" y="476"/>
                      <a:pt x="165" y="437"/>
                    </a:cubicBezTo>
                    <a:cubicBezTo>
                      <a:pt x="167" y="421"/>
                      <a:pt x="173" y="416"/>
                      <a:pt x="190" y="422"/>
                    </a:cubicBezTo>
                    <a:cubicBezTo>
                      <a:pt x="201" y="426"/>
                      <a:pt x="216" y="424"/>
                      <a:pt x="228" y="420"/>
                    </a:cubicBezTo>
                    <a:cubicBezTo>
                      <a:pt x="248" y="413"/>
                      <a:pt x="250" y="403"/>
                      <a:pt x="237" y="385"/>
                    </a:cubicBezTo>
                    <a:cubicBezTo>
                      <a:pt x="227" y="372"/>
                      <a:pt x="227" y="362"/>
                      <a:pt x="241" y="352"/>
                    </a:cubicBezTo>
                    <a:cubicBezTo>
                      <a:pt x="256" y="342"/>
                      <a:pt x="261" y="329"/>
                      <a:pt x="250" y="311"/>
                    </a:cubicBezTo>
                    <a:cubicBezTo>
                      <a:pt x="239" y="292"/>
                      <a:pt x="253" y="271"/>
                      <a:pt x="277" y="268"/>
                    </a:cubicBezTo>
                    <a:cubicBezTo>
                      <a:pt x="292" y="267"/>
                      <a:pt x="307" y="268"/>
                      <a:pt x="321" y="267"/>
                    </a:cubicBezTo>
                    <a:cubicBezTo>
                      <a:pt x="329" y="267"/>
                      <a:pt x="337" y="264"/>
                      <a:pt x="353" y="260"/>
                    </a:cubicBezTo>
                    <a:cubicBezTo>
                      <a:pt x="338" y="247"/>
                      <a:pt x="329" y="237"/>
                      <a:pt x="319" y="228"/>
                    </a:cubicBezTo>
                    <a:cubicBezTo>
                      <a:pt x="307" y="218"/>
                      <a:pt x="292" y="209"/>
                      <a:pt x="308" y="189"/>
                    </a:cubicBezTo>
                    <a:cubicBezTo>
                      <a:pt x="310" y="186"/>
                      <a:pt x="305" y="178"/>
                      <a:pt x="305" y="173"/>
                    </a:cubicBezTo>
                    <a:cubicBezTo>
                      <a:pt x="305" y="166"/>
                      <a:pt x="304" y="158"/>
                      <a:pt x="306" y="152"/>
                    </a:cubicBezTo>
                    <a:cubicBezTo>
                      <a:pt x="310" y="144"/>
                      <a:pt x="323" y="137"/>
                      <a:pt x="323" y="130"/>
                    </a:cubicBezTo>
                    <a:cubicBezTo>
                      <a:pt x="320" y="104"/>
                      <a:pt x="318" y="78"/>
                      <a:pt x="309" y="55"/>
                    </a:cubicBezTo>
                    <a:cubicBezTo>
                      <a:pt x="302" y="35"/>
                      <a:pt x="286" y="18"/>
                      <a:pt x="275" y="0"/>
                    </a:cubicBezTo>
                    <a:cubicBezTo>
                      <a:pt x="282" y="0"/>
                      <a:pt x="289" y="0"/>
                      <a:pt x="2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48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GB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 : 1. 2011 census of India  2. UDISE 2015-16  3. National Achievement Survey(NAS) and </a:t>
            </a:r>
            <a:r>
              <a:rPr lang="en-US" sz="800" dirty="0" smtClean="0"/>
              <a:t>Annual </a:t>
            </a:r>
            <a:r>
              <a:rPr lang="en-US" sz="800" dirty="0"/>
              <a:t>Status of Education </a:t>
            </a:r>
            <a:r>
              <a:rPr lang="en-US" sz="800" dirty="0" smtClean="0"/>
              <a:t>Report(ASER)</a:t>
            </a:r>
            <a:r>
              <a:rPr lang="en-GB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reports   4. GoR's SIQE baseline assessment</a:t>
            </a:r>
            <a:endParaRPr lang="en-GB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34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Object 17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160633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66914" name="think-cell Slide" r:id="rId4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68" y="1554550"/>
            <a:ext cx="7947206" cy="610662"/>
          </a:xfrm>
        </p:spPr>
        <p:txBody>
          <a:bodyPr/>
          <a:lstStyle/>
          <a:p>
            <a: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  <a:t>Poor Condition &amp; </a:t>
            </a:r>
            <a: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  <a:cs typeface="Arial" pitchFamily="34" charset="0"/>
              </a:rPr>
              <a:t>Uneven availability of schools at different levels</a:t>
            </a:r>
            <a:endParaRPr lang="en-US" dirty="0">
              <a:solidFill>
                <a:srgbClr val="177B57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1187603" y="2457472"/>
            <a:ext cx="8264371" cy="3561282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t" anchorCtr="0">
            <a:spAutoFit/>
          </a:bodyPr>
          <a:lstStyle/>
          <a:p>
            <a:pPr marL="288925" lvl="1" indent="-174625" fontAlgn="base">
              <a:lnSpc>
                <a:spcPct val="150000"/>
              </a:lnSpc>
              <a:spcBef>
                <a:spcPts val="200"/>
              </a:spcBef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Too many primary schools (2.21 per village)</a:t>
            </a:r>
          </a:p>
          <a:p>
            <a:pPr marL="288925" lvl="1" indent="-174625" fontAlgn="base">
              <a:lnSpc>
                <a:spcPct val="150000"/>
              </a:lnSpc>
              <a:spcBef>
                <a:spcPts val="200"/>
              </a:spcBef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Insufficient Sr. Sec. schools (0.37 per Gram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panchayat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)</a:t>
            </a:r>
          </a:p>
          <a:p>
            <a:pPr marL="288925" lvl="1" indent="-174625" fontAlgn="base">
              <a:lnSpc>
                <a:spcPct val="150000"/>
              </a:lnSpc>
              <a:spcBef>
                <a:spcPts val="200"/>
              </a:spcBef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Sub-scale school sizes (28K schools with &lt;30 students) </a:t>
            </a:r>
          </a:p>
          <a:p>
            <a:pPr marL="288925" lvl="1" indent="-174625" fontAlgn="base">
              <a:lnSpc>
                <a:spcPct val="150000"/>
              </a:lnSpc>
              <a:spcBef>
                <a:spcPts val="200"/>
              </a:spcBef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Low transition rates: VIII to IX at 90% X to XI at 50%</a:t>
            </a:r>
          </a:p>
          <a:p>
            <a:pPr marL="288925" lvl="1" indent="-174625" fontAlgn="base">
              <a:lnSpc>
                <a:spcPct val="150000"/>
              </a:lnSpc>
              <a:spcBef>
                <a:spcPts val="200"/>
              </a:spcBef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Poor / insufficient school infrastructure</a:t>
            </a:r>
          </a:p>
          <a:p>
            <a:pPr marL="288925" lvl="1" indent="-174625" fontAlgn="base">
              <a:lnSpc>
                <a:spcPct val="150000"/>
              </a:lnSpc>
              <a:spcBef>
                <a:spcPts val="200"/>
              </a:spcBef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Teacher &amp; school staff vacancies &gt; 60%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7603" y="1130462"/>
            <a:ext cx="8994775" cy="1588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7201" y="149060"/>
            <a:ext cx="8749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77B57"/>
                </a:solidFill>
                <a:latin typeface="Arial" panose="020B0604020202020204" pitchFamily="34" charset="0"/>
              </a:rPr>
              <a:t>Multiple systemic issues in the education sector two years back (2013-14)…….</a:t>
            </a:r>
            <a:endParaRPr lang="en-IN" sz="2800" b="1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67603" y="1381124"/>
            <a:ext cx="720000" cy="720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25"/>
          <p:cNvSpPr>
            <a:spLocks noChangeAspect="1" noEditPoints="1"/>
          </p:cNvSpPr>
          <p:nvPr/>
        </p:nvSpPr>
        <p:spPr bwMode="auto">
          <a:xfrm>
            <a:off x="590219" y="1490462"/>
            <a:ext cx="485171" cy="451681"/>
          </a:xfrm>
          <a:custGeom>
            <a:avLst/>
            <a:gdLst>
              <a:gd name="T0" fmla="*/ 53 w 1444"/>
              <a:gd name="T1" fmla="*/ 435 h 1345"/>
              <a:gd name="T2" fmla="*/ 521 w 1444"/>
              <a:gd name="T3" fmla="*/ 107 h 1345"/>
              <a:gd name="T4" fmla="*/ 811 w 1444"/>
              <a:gd name="T5" fmla="*/ 66 h 1345"/>
              <a:gd name="T6" fmla="*/ 1085 w 1444"/>
              <a:gd name="T7" fmla="*/ 209 h 1345"/>
              <a:gd name="T8" fmla="*/ 1210 w 1444"/>
              <a:gd name="T9" fmla="*/ 332 h 1345"/>
              <a:gd name="T10" fmla="*/ 1396 w 1444"/>
              <a:gd name="T11" fmla="*/ 440 h 1345"/>
              <a:gd name="T12" fmla="*/ 1029 w 1444"/>
              <a:gd name="T13" fmla="*/ 1345 h 1345"/>
              <a:gd name="T14" fmla="*/ 1444 w 1444"/>
              <a:gd name="T15" fmla="*/ 1293 h 1345"/>
              <a:gd name="T16" fmla="*/ 1073 w 1444"/>
              <a:gd name="T17" fmla="*/ 1286 h 1345"/>
              <a:gd name="T18" fmla="*/ 947 w 1444"/>
              <a:gd name="T19" fmla="*/ 1250 h 1345"/>
              <a:gd name="T20" fmla="*/ 12 w 1444"/>
              <a:gd name="T21" fmla="*/ 1264 h 1345"/>
              <a:gd name="T22" fmla="*/ 723 w 1444"/>
              <a:gd name="T23" fmla="*/ 1345 h 1345"/>
              <a:gd name="T24" fmla="*/ 1304 w 1444"/>
              <a:gd name="T25" fmla="*/ 1200 h 1345"/>
              <a:gd name="T26" fmla="*/ 1303 w 1444"/>
              <a:gd name="T27" fmla="*/ 1106 h 1345"/>
              <a:gd name="T28" fmla="*/ 371 w 1444"/>
              <a:gd name="T29" fmla="*/ 1150 h 1345"/>
              <a:gd name="T30" fmla="*/ 138 w 1444"/>
              <a:gd name="T31" fmla="*/ 1106 h 1345"/>
              <a:gd name="T32" fmla="*/ 145 w 1444"/>
              <a:gd name="T33" fmla="*/ 1201 h 1345"/>
              <a:gd name="T34" fmla="*/ 1252 w 1444"/>
              <a:gd name="T35" fmla="*/ 626 h 1345"/>
              <a:gd name="T36" fmla="*/ 1284 w 1444"/>
              <a:gd name="T37" fmla="*/ 530 h 1345"/>
              <a:gd name="T38" fmla="*/ 1020 w 1444"/>
              <a:gd name="T39" fmla="*/ 601 h 1345"/>
              <a:gd name="T40" fmla="*/ 1069 w 1444"/>
              <a:gd name="T41" fmla="*/ 789 h 1345"/>
              <a:gd name="T42" fmla="*/ 1076 w 1444"/>
              <a:gd name="T43" fmla="*/ 914 h 1345"/>
              <a:gd name="T44" fmla="*/ 1013 w 1444"/>
              <a:gd name="T45" fmla="*/ 1022 h 1345"/>
              <a:gd name="T46" fmla="*/ 1266 w 1444"/>
              <a:gd name="T47" fmla="*/ 1057 h 1345"/>
              <a:gd name="T48" fmla="*/ 1252 w 1444"/>
              <a:gd name="T49" fmla="*/ 626 h 1345"/>
              <a:gd name="T50" fmla="*/ 849 w 1444"/>
              <a:gd name="T51" fmla="*/ 530 h 1345"/>
              <a:gd name="T52" fmla="*/ 581 w 1444"/>
              <a:gd name="T53" fmla="*/ 541 h 1345"/>
              <a:gd name="T54" fmla="*/ 581 w 1444"/>
              <a:gd name="T55" fmla="*/ 1024 h 1345"/>
              <a:gd name="T56" fmla="*/ 730 w 1444"/>
              <a:gd name="T57" fmla="*/ 1057 h 1345"/>
              <a:gd name="T58" fmla="*/ 820 w 1444"/>
              <a:gd name="T59" fmla="*/ 960 h 1345"/>
              <a:gd name="T60" fmla="*/ 772 w 1444"/>
              <a:gd name="T61" fmla="*/ 809 h 1345"/>
              <a:gd name="T62" fmla="*/ 819 w 1444"/>
              <a:gd name="T63" fmla="*/ 706 h 1345"/>
              <a:gd name="T64" fmla="*/ 388 w 1444"/>
              <a:gd name="T65" fmla="*/ 944 h 1345"/>
              <a:gd name="T66" fmla="*/ 343 w 1444"/>
              <a:gd name="T67" fmla="*/ 707 h 1345"/>
              <a:gd name="T68" fmla="*/ 435 w 1444"/>
              <a:gd name="T69" fmla="*/ 578 h 1345"/>
              <a:gd name="T70" fmla="*/ 283 w 1444"/>
              <a:gd name="T71" fmla="*/ 530 h 1345"/>
              <a:gd name="T72" fmla="*/ 150 w 1444"/>
              <a:gd name="T73" fmla="*/ 586 h 1345"/>
              <a:gd name="T74" fmla="*/ 229 w 1444"/>
              <a:gd name="T75" fmla="*/ 817 h 1345"/>
              <a:gd name="T76" fmla="*/ 230 w 1444"/>
              <a:gd name="T77" fmla="*/ 866 h 1345"/>
              <a:gd name="T78" fmla="*/ 197 w 1444"/>
              <a:gd name="T79" fmla="*/ 960 h 1345"/>
              <a:gd name="T80" fmla="*/ 172 w 1444"/>
              <a:gd name="T81" fmla="*/ 1057 h 1345"/>
              <a:gd name="T82" fmla="*/ 435 w 1444"/>
              <a:gd name="T83" fmla="*/ 1046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4" h="1345">
                <a:moveTo>
                  <a:pt x="723" y="481"/>
                </a:moveTo>
                <a:cubicBezTo>
                  <a:pt x="515" y="481"/>
                  <a:pt x="307" y="481"/>
                  <a:pt x="99" y="481"/>
                </a:cubicBezTo>
                <a:cubicBezTo>
                  <a:pt x="64" y="481"/>
                  <a:pt x="53" y="469"/>
                  <a:pt x="53" y="435"/>
                </a:cubicBezTo>
                <a:cubicBezTo>
                  <a:pt x="53" y="421"/>
                  <a:pt x="53" y="407"/>
                  <a:pt x="53" y="393"/>
                </a:cubicBezTo>
                <a:cubicBezTo>
                  <a:pt x="52" y="373"/>
                  <a:pt x="61" y="360"/>
                  <a:pt x="78" y="350"/>
                </a:cubicBezTo>
                <a:cubicBezTo>
                  <a:pt x="226" y="269"/>
                  <a:pt x="373" y="188"/>
                  <a:pt x="521" y="107"/>
                </a:cubicBezTo>
                <a:cubicBezTo>
                  <a:pt x="577" y="75"/>
                  <a:pt x="634" y="44"/>
                  <a:pt x="691" y="12"/>
                </a:cubicBezTo>
                <a:cubicBezTo>
                  <a:pt x="714" y="0"/>
                  <a:pt x="734" y="1"/>
                  <a:pt x="758" y="12"/>
                </a:cubicBezTo>
                <a:cubicBezTo>
                  <a:pt x="782" y="24"/>
                  <a:pt x="799" y="41"/>
                  <a:pt x="811" y="66"/>
                </a:cubicBezTo>
                <a:cubicBezTo>
                  <a:pt x="832" y="106"/>
                  <a:pt x="856" y="146"/>
                  <a:pt x="878" y="186"/>
                </a:cubicBezTo>
                <a:cubicBezTo>
                  <a:pt x="884" y="198"/>
                  <a:pt x="892" y="202"/>
                  <a:pt x="905" y="202"/>
                </a:cubicBezTo>
                <a:cubicBezTo>
                  <a:pt x="965" y="204"/>
                  <a:pt x="1025" y="206"/>
                  <a:pt x="1085" y="209"/>
                </a:cubicBezTo>
                <a:cubicBezTo>
                  <a:pt x="1093" y="209"/>
                  <a:pt x="1102" y="214"/>
                  <a:pt x="1107" y="220"/>
                </a:cubicBezTo>
                <a:cubicBezTo>
                  <a:pt x="1133" y="251"/>
                  <a:pt x="1157" y="283"/>
                  <a:pt x="1183" y="313"/>
                </a:cubicBezTo>
                <a:cubicBezTo>
                  <a:pt x="1189" y="322"/>
                  <a:pt x="1200" y="329"/>
                  <a:pt x="1210" y="332"/>
                </a:cubicBezTo>
                <a:cubicBezTo>
                  <a:pt x="1267" y="350"/>
                  <a:pt x="1324" y="366"/>
                  <a:pt x="1381" y="382"/>
                </a:cubicBezTo>
                <a:cubicBezTo>
                  <a:pt x="1392" y="385"/>
                  <a:pt x="1396" y="391"/>
                  <a:pt x="1396" y="402"/>
                </a:cubicBezTo>
                <a:cubicBezTo>
                  <a:pt x="1395" y="415"/>
                  <a:pt x="1396" y="427"/>
                  <a:pt x="1396" y="440"/>
                </a:cubicBezTo>
                <a:cubicBezTo>
                  <a:pt x="1396" y="467"/>
                  <a:pt x="1382" y="481"/>
                  <a:pt x="1354" y="481"/>
                </a:cubicBezTo>
                <a:cubicBezTo>
                  <a:pt x="1144" y="481"/>
                  <a:pt x="933" y="481"/>
                  <a:pt x="723" y="481"/>
                </a:cubicBezTo>
                <a:close/>
                <a:moveTo>
                  <a:pt x="1029" y="1345"/>
                </a:moveTo>
                <a:cubicBezTo>
                  <a:pt x="1153" y="1345"/>
                  <a:pt x="1277" y="1345"/>
                  <a:pt x="1402" y="1345"/>
                </a:cubicBezTo>
                <a:cubicBezTo>
                  <a:pt x="1430" y="1345"/>
                  <a:pt x="1443" y="1331"/>
                  <a:pt x="1444" y="1303"/>
                </a:cubicBezTo>
                <a:cubicBezTo>
                  <a:pt x="1444" y="1300"/>
                  <a:pt x="1444" y="1296"/>
                  <a:pt x="1444" y="1293"/>
                </a:cubicBezTo>
                <a:cubicBezTo>
                  <a:pt x="1443" y="1263"/>
                  <a:pt x="1430" y="1250"/>
                  <a:pt x="1400" y="1250"/>
                </a:cubicBezTo>
                <a:cubicBezTo>
                  <a:pt x="1321" y="1250"/>
                  <a:pt x="1241" y="1252"/>
                  <a:pt x="1162" y="1249"/>
                </a:cubicBezTo>
                <a:cubicBezTo>
                  <a:pt x="1125" y="1248"/>
                  <a:pt x="1095" y="1255"/>
                  <a:pt x="1073" y="1286"/>
                </a:cubicBezTo>
                <a:cubicBezTo>
                  <a:pt x="1065" y="1296"/>
                  <a:pt x="1056" y="1297"/>
                  <a:pt x="1045" y="1291"/>
                </a:cubicBezTo>
                <a:cubicBezTo>
                  <a:pt x="1023" y="1279"/>
                  <a:pt x="1001" y="1268"/>
                  <a:pt x="978" y="1257"/>
                </a:cubicBezTo>
                <a:cubicBezTo>
                  <a:pt x="968" y="1253"/>
                  <a:pt x="957" y="1250"/>
                  <a:pt x="947" y="1250"/>
                </a:cubicBezTo>
                <a:cubicBezTo>
                  <a:pt x="771" y="1250"/>
                  <a:pt x="595" y="1250"/>
                  <a:pt x="419" y="1250"/>
                </a:cubicBezTo>
                <a:cubicBezTo>
                  <a:pt x="295" y="1250"/>
                  <a:pt x="172" y="1250"/>
                  <a:pt x="48" y="1250"/>
                </a:cubicBezTo>
                <a:cubicBezTo>
                  <a:pt x="34" y="1250"/>
                  <a:pt x="21" y="1252"/>
                  <a:pt x="12" y="1264"/>
                </a:cubicBezTo>
                <a:cubicBezTo>
                  <a:pt x="0" y="1283"/>
                  <a:pt x="2" y="1305"/>
                  <a:pt x="9" y="1325"/>
                </a:cubicBezTo>
                <a:cubicBezTo>
                  <a:pt x="16" y="1343"/>
                  <a:pt x="33" y="1345"/>
                  <a:pt x="51" y="1345"/>
                </a:cubicBezTo>
                <a:cubicBezTo>
                  <a:pt x="275" y="1345"/>
                  <a:pt x="499" y="1345"/>
                  <a:pt x="723" y="1345"/>
                </a:cubicBezTo>
                <a:cubicBezTo>
                  <a:pt x="825" y="1345"/>
                  <a:pt x="927" y="1345"/>
                  <a:pt x="1029" y="1345"/>
                </a:cubicBezTo>
                <a:close/>
                <a:moveTo>
                  <a:pt x="931" y="1201"/>
                </a:moveTo>
                <a:cubicBezTo>
                  <a:pt x="1056" y="1201"/>
                  <a:pt x="1180" y="1201"/>
                  <a:pt x="1304" y="1200"/>
                </a:cubicBezTo>
                <a:cubicBezTo>
                  <a:pt x="1316" y="1200"/>
                  <a:pt x="1330" y="1196"/>
                  <a:pt x="1338" y="1188"/>
                </a:cubicBezTo>
                <a:cubicBezTo>
                  <a:pt x="1354" y="1170"/>
                  <a:pt x="1351" y="1147"/>
                  <a:pt x="1344" y="1127"/>
                </a:cubicBezTo>
                <a:cubicBezTo>
                  <a:pt x="1337" y="1109"/>
                  <a:pt x="1321" y="1106"/>
                  <a:pt x="1303" y="1106"/>
                </a:cubicBezTo>
                <a:cubicBezTo>
                  <a:pt x="1010" y="1106"/>
                  <a:pt x="717" y="1106"/>
                  <a:pt x="424" y="1106"/>
                </a:cubicBezTo>
                <a:cubicBezTo>
                  <a:pt x="390" y="1106"/>
                  <a:pt x="390" y="1106"/>
                  <a:pt x="389" y="1139"/>
                </a:cubicBezTo>
                <a:cubicBezTo>
                  <a:pt x="388" y="1154"/>
                  <a:pt x="384" y="1157"/>
                  <a:pt x="371" y="1150"/>
                </a:cubicBezTo>
                <a:cubicBezTo>
                  <a:pt x="349" y="1138"/>
                  <a:pt x="327" y="1125"/>
                  <a:pt x="304" y="1113"/>
                </a:cubicBezTo>
                <a:cubicBezTo>
                  <a:pt x="298" y="1110"/>
                  <a:pt x="291" y="1106"/>
                  <a:pt x="284" y="1106"/>
                </a:cubicBezTo>
                <a:cubicBezTo>
                  <a:pt x="235" y="1106"/>
                  <a:pt x="187" y="1105"/>
                  <a:pt x="138" y="1106"/>
                </a:cubicBezTo>
                <a:cubicBezTo>
                  <a:pt x="129" y="1107"/>
                  <a:pt x="117" y="1112"/>
                  <a:pt x="111" y="1118"/>
                </a:cubicBezTo>
                <a:cubicBezTo>
                  <a:pt x="95" y="1136"/>
                  <a:pt x="98" y="1159"/>
                  <a:pt x="105" y="1179"/>
                </a:cubicBezTo>
                <a:cubicBezTo>
                  <a:pt x="111" y="1198"/>
                  <a:pt x="128" y="1201"/>
                  <a:pt x="145" y="1201"/>
                </a:cubicBezTo>
                <a:cubicBezTo>
                  <a:pt x="338" y="1201"/>
                  <a:pt x="530" y="1201"/>
                  <a:pt x="723" y="1201"/>
                </a:cubicBezTo>
                <a:cubicBezTo>
                  <a:pt x="792" y="1201"/>
                  <a:pt x="862" y="1201"/>
                  <a:pt x="931" y="1201"/>
                </a:cubicBezTo>
                <a:close/>
                <a:moveTo>
                  <a:pt x="1252" y="626"/>
                </a:moveTo>
                <a:cubicBezTo>
                  <a:pt x="1285" y="617"/>
                  <a:pt x="1298" y="604"/>
                  <a:pt x="1299" y="579"/>
                </a:cubicBezTo>
                <a:cubicBezTo>
                  <a:pt x="1300" y="568"/>
                  <a:pt x="1300" y="557"/>
                  <a:pt x="1300" y="546"/>
                </a:cubicBezTo>
                <a:cubicBezTo>
                  <a:pt x="1300" y="535"/>
                  <a:pt x="1294" y="530"/>
                  <a:pt x="1284" y="530"/>
                </a:cubicBezTo>
                <a:cubicBezTo>
                  <a:pt x="1199" y="530"/>
                  <a:pt x="1114" y="530"/>
                  <a:pt x="1029" y="530"/>
                </a:cubicBezTo>
                <a:cubicBezTo>
                  <a:pt x="1024" y="530"/>
                  <a:pt x="1014" y="536"/>
                  <a:pt x="1014" y="539"/>
                </a:cubicBezTo>
                <a:cubicBezTo>
                  <a:pt x="1013" y="560"/>
                  <a:pt x="1007" y="583"/>
                  <a:pt x="1020" y="601"/>
                </a:cubicBezTo>
                <a:cubicBezTo>
                  <a:pt x="1029" y="613"/>
                  <a:pt x="1045" y="620"/>
                  <a:pt x="1061" y="633"/>
                </a:cubicBezTo>
                <a:cubicBezTo>
                  <a:pt x="1061" y="667"/>
                  <a:pt x="1060" y="707"/>
                  <a:pt x="1061" y="748"/>
                </a:cubicBezTo>
                <a:cubicBezTo>
                  <a:pt x="1062" y="761"/>
                  <a:pt x="1064" y="776"/>
                  <a:pt x="1069" y="789"/>
                </a:cubicBezTo>
                <a:cubicBezTo>
                  <a:pt x="1081" y="825"/>
                  <a:pt x="1095" y="861"/>
                  <a:pt x="1108" y="897"/>
                </a:cubicBezTo>
                <a:cubicBezTo>
                  <a:pt x="1113" y="911"/>
                  <a:pt x="1112" y="914"/>
                  <a:pt x="1097" y="914"/>
                </a:cubicBezTo>
                <a:cubicBezTo>
                  <a:pt x="1090" y="914"/>
                  <a:pt x="1083" y="914"/>
                  <a:pt x="1076" y="914"/>
                </a:cubicBezTo>
                <a:cubicBezTo>
                  <a:pt x="1066" y="914"/>
                  <a:pt x="1061" y="918"/>
                  <a:pt x="1061" y="928"/>
                </a:cubicBezTo>
                <a:cubicBezTo>
                  <a:pt x="1061" y="939"/>
                  <a:pt x="1061" y="950"/>
                  <a:pt x="1061" y="960"/>
                </a:cubicBezTo>
                <a:cubicBezTo>
                  <a:pt x="1023" y="971"/>
                  <a:pt x="1013" y="984"/>
                  <a:pt x="1013" y="1022"/>
                </a:cubicBezTo>
                <a:cubicBezTo>
                  <a:pt x="1013" y="1026"/>
                  <a:pt x="1013" y="1031"/>
                  <a:pt x="1013" y="1035"/>
                </a:cubicBezTo>
                <a:cubicBezTo>
                  <a:pt x="1013" y="1054"/>
                  <a:pt x="1016" y="1057"/>
                  <a:pt x="1035" y="1057"/>
                </a:cubicBezTo>
                <a:cubicBezTo>
                  <a:pt x="1112" y="1057"/>
                  <a:pt x="1189" y="1057"/>
                  <a:pt x="1266" y="1057"/>
                </a:cubicBezTo>
                <a:cubicBezTo>
                  <a:pt x="1300" y="1057"/>
                  <a:pt x="1300" y="1057"/>
                  <a:pt x="1300" y="1023"/>
                </a:cubicBezTo>
                <a:cubicBezTo>
                  <a:pt x="1300" y="984"/>
                  <a:pt x="1290" y="971"/>
                  <a:pt x="1252" y="961"/>
                </a:cubicBezTo>
                <a:cubicBezTo>
                  <a:pt x="1252" y="848"/>
                  <a:pt x="1252" y="737"/>
                  <a:pt x="1252" y="626"/>
                </a:cubicBezTo>
                <a:close/>
                <a:moveTo>
                  <a:pt x="868" y="564"/>
                </a:moveTo>
                <a:cubicBezTo>
                  <a:pt x="868" y="559"/>
                  <a:pt x="867" y="554"/>
                  <a:pt x="868" y="549"/>
                </a:cubicBezTo>
                <a:cubicBezTo>
                  <a:pt x="868" y="535"/>
                  <a:pt x="862" y="530"/>
                  <a:pt x="849" y="530"/>
                </a:cubicBezTo>
                <a:cubicBezTo>
                  <a:pt x="826" y="530"/>
                  <a:pt x="804" y="530"/>
                  <a:pt x="781" y="530"/>
                </a:cubicBezTo>
                <a:cubicBezTo>
                  <a:pt x="721" y="530"/>
                  <a:pt x="661" y="530"/>
                  <a:pt x="601" y="530"/>
                </a:cubicBezTo>
                <a:cubicBezTo>
                  <a:pt x="593" y="530"/>
                  <a:pt x="584" y="530"/>
                  <a:pt x="581" y="541"/>
                </a:cubicBezTo>
                <a:cubicBezTo>
                  <a:pt x="570" y="582"/>
                  <a:pt x="587" y="613"/>
                  <a:pt x="628" y="627"/>
                </a:cubicBezTo>
                <a:cubicBezTo>
                  <a:pt x="628" y="738"/>
                  <a:pt x="628" y="849"/>
                  <a:pt x="628" y="960"/>
                </a:cubicBezTo>
                <a:cubicBezTo>
                  <a:pt x="589" y="972"/>
                  <a:pt x="581" y="983"/>
                  <a:pt x="581" y="1024"/>
                </a:cubicBezTo>
                <a:cubicBezTo>
                  <a:pt x="581" y="1028"/>
                  <a:pt x="581" y="1033"/>
                  <a:pt x="581" y="1037"/>
                </a:cubicBezTo>
                <a:cubicBezTo>
                  <a:pt x="580" y="1052"/>
                  <a:pt x="587" y="1057"/>
                  <a:pt x="601" y="1057"/>
                </a:cubicBezTo>
                <a:cubicBezTo>
                  <a:pt x="644" y="1056"/>
                  <a:pt x="687" y="1057"/>
                  <a:pt x="730" y="1057"/>
                </a:cubicBezTo>
                <a:cubicBezTo>
                  <a:pt x="769" y="1057"/>
                  <a:pt x="809" y="1057"/>
                  <a:pt x="848" y="1057"/>
                </a:cubicBezTo>
                <a:cubicBezTo>
                  <a:pt x="857" y="1057"/>
                  <a:pt x="865" y="1055"/>
                  <a:pt x="867" y="1045"/>
                </a:cubicBezTo>
                <a:cubicBezTo>
                  <a:pt x="877" y="1000"/>
                  <a:pt x="862" y="974"/>
                  <a:pt x="820" y="960"/>
                </a:cubicBezTo>
                <a:cubicBezTo>
                  <a:pt x="820" y="949"/>
                  <a:pt x="818" y="937"/>
                  <a:pt x="820" y="926"/>
                </a:cubicBezTo>
                <a:cubicBezTo>
                  <a:pt x="826" y="885"/>
                  <a:pt x="816" y="851"/>
                  <a:pt x="780" y="826"/>
                </a:cubicBezTo>
                <a:cubicBezTo>
                  <a:pt x="776" y="823"/>
                  <a:pt x="773" y="815"/>
                  <a:pt x="772" y="809"/>
                </a:cubicBezTo>
                <a:cubicBezTo>
                  <a:pt x="768" y="783"/>
                  <a:pt x="772" y="760"/>
                  <a:pt x="796" y="744"/>
                </a:cubicBezTo>
                <a:cubicBezTo>
                  <a:pt x="802" y="740"/>
                  <a:pt x="807" y="735"/>
                  <a:pt x="810" y="730"/>
                </a:cubicBezTo>
                <a:cubicBezTo>
                  <a:pt x="814" y="723"/>
                  <a:pt x="819" y="714"/>
                  <a:pt x="819" y="706"/>
                </a:cubicBezTo>
                <a:cubicBezTo>
                  <a:pt x="820" y="680"/>
                  <a:pt x="820" y="653"/>
                  <a:pt x="820" y="626"/>
                </a:cubicBezTo>
                <a:cubicBezTo>
                  <a:pt x="858" y="615"/>
                  <a:pt x="867" y="603"/>
                  <a:pt x="868" y="564"/>
                </a:cubicBezTo>
                <a:close/>
                <a:moveTo>
                  <a:pt x="388" y="944"/>
                </a:moveTo>
                <a:cubicBezTo>
                  <a:pt x="388" y="883"/>
                  <a:pt x="388" y="821"/>
                  <a:pt x="388" y="760"/>
                </a:cubicBezTo>
                <a:cubicBezTo>
                  <a:pt x="387" y="721"/>
                  <a:pt x="394" y="721"/>
                  <a:pt x="352" y="722"/>
                </a:cubicBezTo>
                <a:cubicBezTo>
                  <a:pt x="338" y="722"/>
                  <a:pt x="336" y="719"/>
                  <a:pt x="343" y="707"/>
                </a:cubicBezTo>
                <a:cubicBezTo>
                  <a:pt x="355" y="683"/>
                  <a:pt x="368" y="661"/>
                  <a:pt x="381" y="637"/>
                </a:cubicBezTo>
                <a:cubicBezTo>
                  <a:pt x="385" y="629"/>
                  <a:pt x="390" y="625"/>
                  <a:pt x="399" y="622"/>
                </a:cubicBezTo>
                <a:cubicBezTo>
                  <a:pt x="421" y="617"/>
                  <a:pt x="434" y="601"/>
                  <a:pt x="435" y="578"/>
                </a:cubicBezTo>
                <a:cubicBezTo>
                  <a:pt x="436" y="569"/>
                  <a:pt x="436" y="559"/>
                  <a:pt x="436" y="550"/>
                </a:cubicBezTo>
                <a:cubicBezTo>
                  <a:pt x="435" y="533"/>
                  <a:pt x="432" y="530"/>
                  <a:pt x="415" y="530"/>
                </a:cubicBezTo>
                <a:cubicBezTo>
                  <a:pt x="371" y="530"/>
                  <a:pt x="327" y="530"/>
                  <a:pt x="283" y="530"/>
                </a:cubicBezTo>
                <a:cubicBezTo>
                  <a:pt x="245" y="530"/>
                  <a:pt x="206" y="530"/>
                  <a:pt x="168" y="530"/>
                </a:cubicBezTo>
                <a:cubicBezTo>
                  <a:pt x="159" y="530"/>
                  <a:pt x="150" y="531"/>
                  <a:pt x="149" y="542"/>
                </a:cubicBezTo>
                <a:cubicBezTo>
                  <a:pt x="149" y="557"/>
                  <a:pt x="148" y="572"/>
                  <a:pt x="150" y="586"/>
                </a:cubicBezTo>
                <a:cubicBezTo>
                  <a:pt x="154" y="611"/>
                  <a:pt x="173" y="621"/>
                  <a:pt x="197" y="626"/>
                </a:cubicBezTo>
                <a:cubicBezTo>
                  <a:pt x="197" y="679"/>
                  <a:pt x="197" y="731"/>
                  <a:pt x="197" y="783"/>
                </a:cubicBezTo>
                <a:cubicBezTo>
                  <a:pt x="197" y="815"/>
                  <a:pt x="197" y="814"/>
                  <a:pt x="229" y="817"/>
                </a:cubicBezTo>
                <a:cubicBezTo>
                  <a:pt x="235" y="818"/>
                  <a:pt x="244" y="824"/>
                  <a:pt x="244" y="828"/>
                </a:cubicBezTo>
                <a:cubicBezTo>
                  <a:pt x="244" y="840"/>
                  <a:pt x="251" y="855"/>
                  <a:pt x="237" y="865"/>
                </a:cubicBezTo>
                <a:cubicBezTo>
                  <a:pt x="235" y="866"/>
                  <a:pt x="232" y="866"/>
                  <a:pt x="230" y="866"/>
                </a:cubicBezTo>
                <a:cubicBezTo>
                  <a:pt x="225" y="866"/>
                  <a:pt x="221" y="866"/>
                  <a:pt x="216" y="866"/>
                </a:cubicBezTo>
                <a:cubicBezTo>
                  <a:pt x="199" y="866"/>
                  <a:pt x="197" y="868"/>
                  <a:pt x="197" y="886"/>
                </a:cubicBezTo>
                <a:cubicBezTo>
                  <a:pt x="197" y="911"/>
                  <a:pt x="197" y="936"/>
                  <a:pt x="197" y="960"/>
                </a:cubicBezTo>
                <a:cubicBezTo>
                  <a:pt x="158" y="971"/>
                  <a:pt x="149" y="983"/>
                  <a:pt x="149" y="1022"/>
                </a:cubicBezTo>
                <a:cubicBezTo>
                  <a:pt x="149" y="1026"/>
                  <a:pt x="149" y="1029"/>
                  <a:pt x="149" y="1033"/>
                </a:cubicBezTo>
                <a:cubicBezTo>
                  <a:pt x="149" y="1054"/>
                  <a:pt x="151" y="1057"/>
                  <a:pt x="172" y="1057"/>
                </a:cubicBezTo>
                <a:cubicBezTo>
                  <a:pt x="193" y="1057"/>
                  <a:pt x="215" y="1057"/>
                  <a:pt x="236" y="1057"/>
                </a:cubicBezTo>
                <a:cubicBezTo>
                  <a:pt x="296" y="1057"/>
                  <a:pt x="356" y="1057"/>
                  <a:pt x="416" y="1056"/>
                </a:cubicBezTo>
                <a:cubicBezTo>
                  <a:pt x="422" y="1056"/>
                  <a:pt x="433" y="1051"/>
                  <a:pt x="435" y="1046"/>
                </a:cubicBezTo>
                <a:cubicBezTo>
                  <a:pt x="448" y="1006"/>
                  <a:pt x="429" y="972"/>
                  <a:pt x="388" y="960"/>
                </a:cubicBezTo>
                <a:cubicBezTo>
                  <a:pt x="388" y="955"/>
                  <a:pt x="388" y="950"/>
                  <a:pt x="388" y="9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Object 17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160633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68962" name="think-cell Slide" r:id="rId4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68" y="1331481"/>
            <a:ext cx="7150209" cy="610662"/>
          </a:xfrm>
        </p:spPr>
        <p:txBody>
          <a:bodyPr/>
          <a:lstStyle/>
          <a:p>
            <a:pPr fontAlgn="base"/>
            <a: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177B57"/>
                </a:solidFill>
                <a:cs typeface="Arial" pitchFamily="34" charset="0"/>
              </a:rPr>
              <a:t>Management Issues</a:t>
            </a:r>
            <a:endParaRPr lang="en-US" dirty="0">
              <a:solidFill>
                <a:srgbClr val="177B57"/>
              </a:solidFill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603" y="1130462"/>
            <a:ext cx="8994775" cy="1588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7201" y="149060"/>
            <a:ext cx="8749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77B57"/>
                </a:solidFill>
                <a:latin typeface="Arial" panose="020B0604020202020204" pitchFamily="34" charset="0"/>
              </a:rPr>
              <a:t>Multiple systemic issues in the education sector two years back (2013-14)…….</a:t>
            </a:r>
            <a:endParaRPr lang="en-IN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362873" y="2101124"/>
            <a:ext cx="8089101" cy="411015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t" anchorCtr="0">
            <a:spAutoFit/>
          </a:bodyPr>
          <a:lstStyle/>
          <a:p>
            <a:pPr marL="288925" lvl="1" indent="-174625" algn="just" fontAlgn="base">
              <a:spcBef>
                <a:spcPts val="600"/>
              </a:spcBef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Compartmentalized setup: I-V/VIII schools under Elementary/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Panchayati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Raj Deptt. &amp; VI-X/XII schools under Sec.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Edu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. Deptt.</a:t>
            </a:r>
          </a:p>
          <a:p>
            <a:pPr marL="288925" lvl="1" indent="-174625" algn="just" fontAlgn="base">
              <a:spcBef>
                <a:spcPts val="600"/>
              </a:spcBef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Fragmented Authority caused lack of control &amp; accountability</a:t>
            </a:r>
          </a:p>
          <a:p>
            <a:pPr marL="288925" lvl="1" indent="-174625" algn="just" fontAlgn="base">
              <a:spcBef>
                <a:spcPts val="600"/>
              </a:spcBef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Students were required to change school at least 2/3 times for completion of education </a:t>
            </a:r>
            <a:r>
              <a:rPr lang="en-US" sz="2400" dirty="0" err="1" smtClean="0">
                <a:solidFill>
                  <a:srgbClr val="000000"/>
                </a:solidFill>
                <a:cs typeface="Arial" pitchFamily="34" charset="0"/>
              </a:rPr>
              <a:t>upto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XII.</a:t>
            </a:r>
          </a:p>
          <a:p>
            <a:pPr marL="288925" lvl="1" indent="-174625" algn="just" fontAlgn="base">
              <a:spcBef>
                <a:spcPts val="600"/>
              </a:spcBef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Poor coordination across programs, departments and partners. </a:t>
            </a:r>
          </a:p>
          <a:p>
            <a:pPr marL="288925" lvl="1" indent="-174625" algn="just" fontAlgn="base">
              <a:spcBef>
                <a:spcPts val="600"/>
              </a:spcBef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Lack of school support, supervision and monitoring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90439" y="1381124"/>
            <a:ext cx="720000" cy="720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>
            <a:spLocks noChangeAspect="1" noEditPoints="1"/>
          </p:cNvSpPr>
          <p:nvPr/>
        </p:nvSpPr>
        <p:spPr bwMode="auto">
          <a:xfrm>
            <a:off x="723678" y="1514363"/>
            <a:ext cx="451851" cy="451681"/>
          </a:xfrm>
          <a:custGeom>
            <a:avLst/>
            <a:gdLst>
              <a:gd name="T0" fmla="*/ 2230 w 4500"/>
              <a:gd name="T1" fmla="*/ 4482 h 4499"/>
              <a:gd name="T2" fmla="*/ 1367 w 4500"/>
              <a:gd name="T3" fmla="*/ 3553 h 4499"/>
              <a:gd name="T4" fmla="*/ 1726 w 4500"/>
              <a:gd name="T5" fmla="*/ 3383 h 4499"/>
              <a:gd name="T6" fmla="*/ 2038 w 4500"/>
              <a:gd name="T7" fmla="*/ 3692 h 4499"/>
              <a:gd name="T8" fmla="*/ 2040 w 4500"/>
              <a:gd name="T9" fmla="*/ 2982 h 4499"/>
              <a:gd name="T10" fmla="*/ 2459 w 4500"/>
              <a:gd name="T11" fmla="*/ 2952 h 4499"/>
              <a:gd name="T12" fmla="*/ 2461 w 4500"/>
              <a:gd name="T13" fmla="*/ 3341 h 4499"/>
              <a:gd name="T14" fmla="*/ 2460 w 4500"/>
              <a:gd name="T15" fmla="*/ 3476 h 4499"/>
              <a:gd name="T16" fmla="*/ 2461 w 4500"/>
              <a:gd name="T17" fmla="*/ 3676 h 4499"/>
              <a:gd name="T18" fmla="*/ 2477 w 4500"/>
              <a:gd name="T19" fmla="*/ 3680 h 4499"/>
              <a:gd name="T20" fmla="*/ 3064 w 4500"/>
              <a:gd name="T21" fmla="*/ 3372 h 4499"/>
              <a:gd name="T22" fmla="*/ 2739 w 4500"/>
              <a:gd name="T23" fmla="*/ 4014 h 4499"/>
              <a:gd name="T24" fmla="*/ 2746 w 4500"/>
              <a:gd name="T25" fmla="*/ 4087 h 4499"/>
              <a:gd name="T26" fmla="*/ 1776 w 4500"/>
              <a:gd name="T27" fmla="*/ 460 h 4499"/>
              <a:gd name="T28" fmla="*/ 1790 w 4500"/>
              <a:gd name="T29" fmla="*/ 458 h 4499"/>
              <a:gd name="T30" fmla="*/ 2247 w 4500"/>
              <a:gd name="T31" fmla="*/ 0 h 4499"/>
              <a:gd name="T32" fmla="*/ 2595 w 4500"/>
              <a:gd name="T33" fmla="*/ 343 h 4499"/>
              <a:gd name="T34" fmla="*/ 3070 w 4500"/>
              <a:gd name="T35" fmla="*/ 818 h 4499"/>
              <a:gd name="T36" fmla="*/ 2954 w 4500"/>
              <a:gd name="T37" fmla="*/ 1178 h 4499"/>
              <a:gd name="T38" fmla="*/ 2477 w 4500"/>
              <a:gd name="T39" fmla="*/ 820 h 4499"/>
              <a:gd name="T40" fmla="*/ 2461 w 4500"/>
              <a:gd name="T41" fmla="*/ 827 h 4499"/>
              <a:gd name="T42" fmla="*/ 2280 w 4500"/>
              <a:gd name="T43" fmla="*/ 1733 h 4499"/>
              <a:gd name="T44" fmla="*/ 2040 w 4500"/>
              <a:gd name="T45" fmla="*/ 1497 h 4499"/>
              <a:gd name="T46" fmla="*/ 2040 w 4500"/>
              <a:gd name="T47" fmla="*/ 808 h 4499"/>
              <a:gd name="T48" fmla="*/ 1728 w 4500"/>
              <a:gd name="T49" fmla="*/ 1116 h 4499"/>
              <a:gd name="T50" fmla="*/ 1427 w 4500"/>
              <a:gd name="T51" fmla="*/ 822 h 4499"/>
              <a:gd name="T52" fmla="*/ 1689 w 4500"/>
              <a:gd name="T53" fmla="*/ 564 h 4499"/>
              <a:gd name="T54" fmla="*/ 0 w 4500"/>
              <a:gd name="T55" fmla="*/ 2253 h 4499"/>
              <a:gd name="T56" fmla="*/ 723 w 4500"/>
              <a:gd name="T57" fmla="*/ 2975 h 4499"/>
              <a:gd name="T58" fmla="*/ 1130 w 4500"/>
              <a:gd name="T59" fmla="*/ 3061 h 4499"/>
              <a:gd name="T60" fmla="*/ 820 w 4500"/>
              <a:gd name="T61" fmla="*/ 2476 h 4499"/>
              <a:gd name="T62" fmla="*/ 826 w 4500"/>
              <a:gd name="T63" fmla="*/ 2461 h 4499"/>
              <a:gd name="T64" fmla="*/ 1558 w 4500"/>
              <a:gd name="T65" fmla="*/ 2457 h 4499"/>
              <a:gd name="T66" fmla="*/ 1521 w 4500"/>
              <a:gd name="T67" fmla="*/ 2040 h 4499"/>
              <a:gd name="T68" fmla="*/ 804 w 4500"/>
              <a:gd name="T69" fmla="*/ 2035 h 4499"/>
              <a:gd name="T70" fmla="*/ 1117 w 4500"/>
              <a:gd name="T71" fmla="*/ 1726 h 4499"/>
              <a:gd name="T72" fmla="*/ 967 w 4500"/>
              <a:gd name="T73" fmla="*/ 1365 h 4499"/>
              <a:gd name="T74" fmla="*/ 301 w 4500"/>
              <a:gd name="T75" fmla="*/ 1947 h 4499"/>
              <a:gd name="T76" fmla="*/ 0 w 4500"/>
              <a:gd name="T77" fmla="*/ 2253 h 4499"/>
              <a:gd name="T78" fmla="*/ 4488 w 4500"/>
              <a:gd name="T79" fmla="*/ 2236 h 4499"/>
              <a:gd name="T80" fmla="*/ 3679 w 4500"/>
              <a:gd name="T81" fmla="*/ 1427 h 4499"/>
              <a:gd name="T82" fmla="*/ 3383 w 4500"/>
              <a:gd name="T83" fmla="*/ 1726 h 4499"/>
              <a:gd name="T84" fmla="*/ 3692 w 4500"/>
              <a:gd name="T85" fmla="*/ 2040 h 4499"/>
              <a:gd name="T86" fmla="*/ 3071 w 4500"/>
              <a:gd name="T87" fmla="*/ 2040 h 4499"/>
              <a:gd name="T88" fmla="*/ 2771 w 4500"/>
              <a:gd name="T89" fmla="*/ 2302 h 4499"/>
              <a:gd name="T90" fmla="*/ 3674 w 4500"/>
              <a:gd name="T91" fmla="*/ 2461 h 4499"/>
              <a:gd name="T92" fmla="*/ 3681 w 4500"/>
              <a:gd name="T93" fmla="*/ 2477 h 4499"/>
              <a:gd name="T94" fmla="*/ 3389 w 4500"/>
              <a:gd name="T95" fmla="*/ 3080 h 4499"/>
              <a:gd name="T96" fmla="*/ 3915 w 4500"/>
              <a:gd name="T97" fmla="*/ 2838 h 4499"/>
              <a:gd name="T98" fmla="*/ 4500 w 4500"/>
              <a:gd name="T99" fmla="*/ 2247 h 4499"/>
              <a:gd name="T100" fmla="*/ 1919 w 4500"/>
              <a:gd name="T101" fmla="*/ 2249 h 4499"/>
              <a:gd name="T102" fmla="*/ 2581 w 4500"/>
              <a:gd name="T103" fmla="*/ 2251 h 4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00" h="4499">
                <a:moveTo>
                  <a:pt x="2246" y="4499"/>
                </a:moveTo>
                <a:cubicBezTo>
                  <a:pt x="2239" y="4492"/>
                  <a:pt x="2234" y="4487"/>
                  <a:pt x="2230" y="4482"/>
                </a:cubicBezTo>
                <a:cubicBezTo>
                  <a:pt x="1964" y="4216"/>
                  <a:pt x="1699" y="3951"/>
                  <a:pt x="1433" y="3686"/>
                </a:cubicBezTo>
                <a:cubicBezTo>
                  <a:pt x="1396" y="3649"/>
                  <a:pt x="1372" y="3606"/>
                  <a:pt x="1367" y="3553"/>
                </a:cubicBezTo>
                <a:cubicBezTo>
                  <a:pt x="1356" y="3449"/>
                  <a:pt x="1422" y="3352"/>
                  <a:pt x="1523" y="3327"/>
                </a:cubicBezTo>
                <a:cubicBezTo>
                  <a:pt x="1600" y="3308"/>
                  <a:pt x="1669" y="3327"/>
                  <a:pt x="1726" y="3383"/>
                </a:cubicBezTo>
                <a:cubicBezTo>
                  <a:pt x="1826" y="3481"/>
                  <a:pt x="1925" y="3581"/>
                  <a:pt x="2024" y="3681"/>
                </a:cubicBezTo>
                <a:cubicBezTo>
                  <a:pt x="2028" y="3685"/>
                  <a:pt x="2031" y="3690"/>
                  <a:pt x="2038" y="3692"/>
                </a:cubicBezTo>
                <a:cubicBezTo>
                  <a:pt x="2041" y="3686"/>
                  <a:pt x="2040" y="3679"/>
                  <a:pt x="2040" y="3673"/>
                </a:cubicBezTo>
                <a:cubicBezTo>
                  <a:pt x="2040" y="3443"/>
                  <a:pt x="2040" y="3212"/>
                  <a:pt x="2040" y="2982"/>
                </a:cubicBezTo>
                <a:cubicBezTo>
                  <a:pt x="2040" y="2890"/>
                  <a:pt x="2091" y="2812"/>
                  <a:pt x="2172" y="2780"/>
                </a:cubicBezTo>
                <a:cubicBezTo>
                  <a:pt x="2302" y="2728"/>
                  <a:pt x="2443" y="2813"/>
                  <a:pt x="2459" y="2952"/>
                </a:cubicBezTo>
                <a:cubicBezTo>
                  <a:pt x="2460" y="2963"/>
                  <a:pt x="2461" y="2974"/>
                  <a:pt x="2461" y="2986"/>
                </a:cubicBezTo>
                <a:cubicBezTo>
                  <a:pt x="2461" y="3104"/>
                  <a:pt x="2461" y="3223"/>
                  <a:pt x="2461" y="3341"/>
                </a:cubicBezTo>
                <a:cubicBezTo>
                  <a:pt x="2461" y="3355"/>
                  <a:pt x="2459" y="3369"/>
                  <a:pt x="2461" y="3382"/>
                </a:cubicBezTo>
                <a:cubicBezTo>
                  <a:pt x="2465" y="3413"/>
                  <a:pt x="2459" y="3445"/>
                  <a:pt x="2460" y="3476"/>
                </a:cubicBezTo>
                <a:cubicBezTo>
                  <a:pt x="2461" y="3510"/>
                  <a:pt x="2461" y="3543"/>
                  <a:pt x="2461" y="3577"/>
                </a:cubicBezTo>
                <a:cubicBezTo>
                  <a:pt x="2461" y="3610"/>
                  <a:pt x="2461" y="3643"/>
                  <a:pt x="2461" y="3676"/>
                </a:cubicBezTo>
                <a:cubicBezTo>
                  <a:pt x="2461" y="3681"/>
                  <a:pt x="2461" y="3686"/>
                  <a:pt x="2461" y="3692"/>
                </a:cubicBezTo>
                <a:cubicBezTo>
                  <a:pt x="2470" y="3690"/>
                  <a:pt x="2473" y="3684"/>
                  <a:pt x="2477" y="3680"/>
                </a:cubicBezTo>
                <a:cubicBezTo>
                  <a:pt x="2576" y="3581"/>
                  <a:pt x="2675" y="3482"/>
                  <a:pt x="2774" y="3383"/>
                </a:cubicBezTo>
                <a:cubicBezTo>
                  <a:pt x="2855" y="3303"/>
                  <a:pt x="2978" y="3298"/>
                  <a:pt x="3064" y="3372"/>
                </a:cubicBezTo>
                <a:cubicBezTo>
                  <a:pt x="3154" y="3450"/>
                  <a:pt x="3161" y="3591"/>
                  <a:pt x="3077" y="3676"/>
                </a:cubicBezTo>
                <a:cubicBezTo>
                  <a:pt x="2965" y="3789"/>
                  <a:pt x="2852" y="3901"/>
                  <a:pt x="2739" y="4014"/>
                </a:cubicBezTo>
                <a:cubicBezTo>
                  <a:pt x="2736" y="4017"/>
                  <a:pt x="2732" y="4021"/>
                  <a:pt x="2727" y="4026"/>
                </a:cubicBezTo>
                <a:moveTo>
                  <a:pt x="2746" y="4087"/>
                </a:moveTo>
                <a:cubicBezTo>
                  <a:pt x="2746" y="4087"/>
                  <a:pt x="2746" y="4087"/>
                  <a:pt x="2746" y="4087"/>
                </a:cubicBezTo>
                <a:moveTo>
                  <a:pt x="1776" y="460"/>
                </a:moveTo>
                <a:cubicBezTo>
                  <a:pt x="1776" y="462"/>
                  <a:pt x="1776" y="465"/>
                  <a:pt x="1779" y="467"/>
                </a:cubicBezTo>
                <a:cubicBezTo>
                  <a:pt x="1784" y="466"/>
                  <a:pt x="1787" y="461"/>
                  <a:pt x="1790" y="458"/>
                </a:cubicBezTo>
                <a:cubicBezTo>
                  <a:pt x="1927" y="321"/>
                  <a:pt x="2064" y="184"/>
                  <a:pt x="2201" y="48"/>
                </a:cubicBezTo>
                <a:cubicBezTo>
                  <a:pt x="2216" y="32"/>
                  <a:pt x="2232" y="16"/>
                  <a:pt x="2247" y="0"/>
                </a:cubicBezTo>
                <a:cubicBezTo>
                  <a:pt x="2249" y="0"/>
                  <a:pt x="2251" y="0"/>
                  <a:pt x="2253" y="0"/>
                </a:cubicBezTo>
                <a:cubicBezTo>
                  <a:pt x="2367" y="114"/>
                  <a:pt x="2481" y="229"/>
                  <a:pt x="2595" y="343"/>
                </a:cubicBezTo>
                <a:cubicBezTo>
                  <a:pt x="2640" y="387"/>
                  <a:pt x="2684" y="431"/>
                  <a:pt x="2728" y="475"/>
                </a:cubicBezTo>
                <a:cubicBezTo>
                  <a:pt x="2842" y="589"/>
                  <a:pt x="2956" y="703"/>
                  <a:pt x="3070" y="818"/>
                </a:cubicBezTo>
                <a:cubicBezTo>
                  <a:pt x="3131" y="879"/>
                  <a:pt x="3151" y="952"/>
                  <a:pt x="3125" y="1034"/>
                </a:cubicBezTo>
                <a:cubicBezTo>
                  <a:pt x="3099" y="1116"/>
                  <a:pt x="3039" y="1165"/>
                  <a:pt x="2954" y="1178"/>
                </a:cubicBezTo>
                <a:cubicBezTo>
                  <a:pt x="2885" y="1189"/>
                  <a:pt x="2824" y="1167"/>
                  <a:pt x="2775" y="1117"/>
                </a:cubicBezTo>
                <a:cubicBezTo>
                  <a:pt x="2675" y="1018"/>
                  <a:pt x="2576" y="919"/>
                  <a:pt x="2477" y="820"/>
                </a:cubicBezTo>
                <a:cubicBezTo>
                  <a:pt x="2472" y="815"/>
                  <a:pt x="2469" y="810"/>
                  <a:pt x="2462" y="808"/>
                </a:cubicBezTo>
                <a:cubicBezTo>
                  <a:pt x="2459" y="814"/>
                  <a:pt x="2461" y="821"/>
                  <a:pt x="2461" y="827"/>
                </a:cubicBezTo>
                <a:cubicBezTo>
                  <a:pt x="2461" y="1058"/>
                  <a:pt x="2461" y="1289"/>
                  <a:pt x="2461" y="1520"/>
                </a:cubicBezTo>
                <a:cubicBezTo>
                  <a:pt x="2461" y="1630"/>
                  <a:pt x="2389" y="1717"/>
                  <a:pt x="2280" y="1733"/>
                </a:cubicBezTo>
                <a:cubicBezTo>
                  <a:pt x="2154" y="1752"/>
                  <a:pt x="2053" y="1658"/>
                  <a:pt x="2042" y="1550"/>
                </a:cubicBezTo>
                <a:cubicBezTo>
                  <a:pt x="2040" y="1532"/>
                  <a:pt x="2040" y="1515"/>
                  <a:pt x="2040" y="1497"/>
                </a:cubicBezTo>
                <a:cubicBezTo>
                  <a:pt x="2040" y="1274"/>
                  <a:pt x="2040" y="1051"/>
                  <a:pt x="2040" y="828"/>
                </a:cubicBezTo>
                <a:cubicBezTo>
                  <a:pt x="2040" y="822"/>
                  <a:pt x="2040" y="815"/>
                  <a:pt x="2040" y="808"/>
                </a:cubicBezTo>
                <a:cubicBezTo>
                  <a:pt x="2032" y="809"/>
                  <a:pt x="2029" y="815"/>
                  <a:pt x="2025" y="819"/>
                </a:cubicBezTo>
                <a:cubicBezTo>
                  <a:pt x="1926" y="918"/>
                  <a:pt x="1827" y="1017"/>
                  <a:pt x="1728" y="1116"/>
                </a:cubicBezTo>
                <a:cubicBezTo>
                  <a:pt x="1654" y="1190"/>
                  <a:pt x="1545" y="1202"/>
                  <a:pt x="1460" y="1146"/>
                </a:cubicBezTo>
                <a:cubicBezTo>
                  <a:pt x="1349" y="1073"/>
                  <a:pt x="1332" y="917"/>
                  <a:pt x="1427" y="822"/>
                </a:cubicBezTo>
                <a:cubicBezTo>
                  <a:pt x="1509" y="738"/>
                  <a:pt x="1592" y="656"/>
                  <a:pt x="1675" y="573"/>
                </a:cubicBezTo>
                <a:cubicBezTo>
                  <a:pt x="1679" y="570"/>
                  <a:pt x="1684" y="567"/>
                  <a:pt x="1689" y="564"/>
                </a:cubicBezTo>
                <a:cubicBezTo>
                  <a:pt x="1684" y="560"/>
                  <a:pt x="1683" y="559"/>
                  <a:pt x="1683" y="559"/>
                </a:cubicBezTo>
                <a:moveTo>
                  <a:pt x="0" y="2253"/>
                </a:moveTo>
                <a:cubicBezTo>
                  <a:pt x="4" y="2257"/>
                  <a:pt x="8" y="2261"/>
                  <a:pt x="12" y="2264"/>
                </a:cubicBezTo>
                <a:cubicBezTo>
                  <a:pt x="249" y="2501"/>
                  <a:pt x="486" y="2738"/>
                  <a:pt x="723" y="2975"/>
                </a:cubicBezTo>
                <a:cubicBezTo>
                  <a:pt x="757" y="3009"/>
                  <a:pt x="791" y="3044"/>
                  <a:pt x="826" y="3078"/>
                </a:cubicBezTo>
                <a:cubicBezTo>
                  <a:pt x="912" y="3161"/>
                  <a:pt x="1053" y="3153"/>
                  <a:pt x="1130" y="3061"/>
                </a:cubicBezTo>
                <a:cubicBezTo>
                  <a:pt x="1202" y="2976"/>
                  <a:pt x="1197" y="2854"/>
                  <a:pt x="1118" y="2775"/>
                </a:cubicBezTo>
                <a:cubicBezTo>
                  <a:pt x="1019" y="2675"/>
                  <a:pt x="919" y="2576"/>
                  <a:pt x="820" y="2476"/>
                </a:cubicBezTo>
                <a:cubicBezTo>
                  <a:pt x="815" y="2472"/>
                  <a:pt x="810" y="2469"/>
                  <a:pt x="808" y="2461"/>
                </a:cubicBezTo>
                <a:cubicBezTo>
                  <a:pt x="814" y="2461"/>
                  <a:pt x="820" y="2461"/>
                  <a:pt x="826" y="2461"/>
                </a:cubicBezTo>
                <a:cubicBezTo>
                  <a:pt x="1030" y="2461"/>
                  <a:pt x="1233" y="2461"/>
                  <a:pt x="1436" y="2460"/>
                </a:cubicBezTo>
                <a:cubicBezTo>
                  <a:pt x="1477" y="2460"/>
                  <a:pt x="1517" y="2464"/>
                  <a:pt x="1558" y="2457"/>
                </a:cubicBezTo>
                <a:cubicBezTo>
                  <a:pt x="1682" y="2437"/>
                  <a:pt x="1760" y="2318"/>
                  <a:pt x="1729" y="2196"/>
                </a:cubicBezTo>
                <a:cubicBezTo>
                  <a:pt x="1705" y="2104"/>
                  <a:pt x="1621" y="2040"/>
                  <a:pt x="1521" y="2040"/>
                </a:cubicBezTo>
                <a:cubicBezTo>
                  <a:pt x="1289" y="2040"/>
                  <a:pt x="1058" y="2040"/>
                  <a:pt x="826" y="2040"/>
                </a:cubicBezTo>
                <a:cubicBezTo>
                  <a:pt x="820" y="2040"/>
                  <a:pt x="814" y="2042"/>
                  <a:pt x="804" y="2035"/>
                </a:cubicBezTo>
                <a:cubicBezTo>
                  <a:pt x="810" y="2030"/>
                  <a:pt x="816" y="2027"/>
                  <a:pt x="820" y="2023"/>
                </a:cubicBezTo>
                <a:cubicBezTo>
                  <a:pt x="919" y="1924"/>
                  <a:pt x="1019" y="1826"/>
                  <a:pt x="1117" y="1726"/>
                </a:cubicBezTo>
                <a:cubicBezTo>
                  <a:pt x="1177" y="1666"/>
                  <a:pt x="1194" y="1594"/>
                  <a:pt x="1171" y="1512"/>
                </a:cubicBezTo>
                <a:cubicBezTo>
                  <a:pt x="1145" y="1425"/>
                  <a:pt x="1058" y="1362"/>
                  <a:pt x="967" y="1365"/>
                </a:cubicBezTo>
                <a:cubicBezTo>
                  <a:pt x="909" y="1367"/>
                  <a:pt x="859" y="1389"/>
                  <a:pt x="818" y="1430"/>
                </a:cubicBezTo>
                <a:cubicBezTo>
                  <a:pt x="646" y="1602"/>
                  <a:pt x="473" y="1775"/>
                  <a:pt x="301" y="1947"/>
                </a:cubicBezTo>
                <a:cubicBezTo>
                  <a:pt x="201" y="2047"/>
                  <a:pt x="100" y="2147"/>
                  <a:pt x="0" y="2247"/>
                </a:cubicBezTo>
                <a:cubicBezTo>
                  <a:pt x="0" y="2249"/>
                  <a:pt x="0" y="2251"/>
                  <a:pt x="0" y="2253"/>
                </a:cubicBezTo>
                <a:close/>
                <a:moveTo>
                  <a:pt x="4500" y="2247"/>
                </a:moveTo>
                <a:cubicBezTo>
                  <a:pt x="4496" y="2243"/>
                  <a:pt x="4492" y="2239"/>
                  <a:pt x="4488" y="2236"/>
                </a:cubicBezTo>
                <a:cubicBezTo>
                  <a:pt x="4360" y="2107"/>
                  <a:pt x="4231" y="1978"/>
                  <a:pt x="4102" y="1850"/>
                </a:cubicBezTo>
                <a:cubicBezTo>
                  <a:pt x="3961" y="1709"/>
                  <a:pt x="3821" y="1567"/>
                  <a:pt x="3679" y="1427"/>
                </a:cubicBezTo>
                <a:cubicBezTo>
                  <a:pt x="3583" y="1331"/>
                  <a:pt x="3427" y="1349"/>
                  <a:pt x="3353" y="1463"/>
                </a:cubicBezTo>
                <a:cubicBezTo>
                  <a:pt x="3300" y="1545"/>
                  <a:pt x="3312" y="1654"/>
                  <a:pt x="3383" y="1726"/>
                </a:cubicBezTo>
                <a:cubicBezTo>
                  <a:pt x="3482" y="1825"/>
                  <a:pt x="3582" y="1925"/>
                  <a:pt x="3682" y="2025"/>
                </a:cubicBezTo>
                <a:cubicBezTo>
                  <a:pt x="3686" y="2029"/>
                  <a:pt x="3691" y="2032"/>
                  <a:pt x="3692" y="2040"/>
                </a:cubicBezTo>
                <a:cubicBezTo>
                  <a:pt x="3686" y="2040"/>
                  <a:pt x="3680" y="2040"/>
                  <a:pt x="3675" y="2040"/>
                </a:cubicBezTo>
                <a:cubicBezTo>
                  <a:pt x="3474" y="2040"/>
                  <a:pt x="3272" y="2040"/>
                  <a:pt x="3071" y="2040"/>
                </a:cubicBezTo>
                <a:cubicBezTo>
                  <a:pt x="3030" y="2040"/>
                  <a:pt x="2989" y="2037"/>
                  <a:pt x="2948" y="2043"/>
                </a:cubicBezTo>
                <a:cubicBezTo>
                  <a:pt x="2821" y="2061"/>
                  <a:pt x="2741" y="2179"/>
                  <a:pt x="2771" y="2302"/>
                </a:cubicBezTo>
                <a:cubicBezTo>
                  <a:pt x="2794" y="2395"/>
                  <a:pt x="2879" y="2460"/>
                  <a:pt x="2978" y="2460"/>
                </a:cubicBezTo>
                <a:cubicBezTo>
                  <a:pt x="3210" y="2461"/>
                  <a:pt x="3442" y="2461"/>
                  <a:pt x="3674" y="2461"/>
                </a:cubicBezTo>
                <a:cubicBezTo>
                  <a:pt x="3680" y="2461"/>
                  <a:pt x="3687" y="2459"/>
                  <a:pt x="3697" y="2466"/>
                </a:cubicBezTo>
                <a:cubicBezTo>
                  <a:pt x="3691" y="2470"/>
                  <a:pt x="3685" y="2473"/>
                  <a:pt x="3681" y="2477"/>
                </a:cubicBezTo>
                <a:cubicBezTo>
                  <a:pt x="3582" y="2576"/>
                  <a:pt x="3482" y="2675"/>
                  <a:pt x="3384" y="2774"/>
                </a:cubicBezTo>
                <a:cubicBezTo>
                  <a:pt x="3297" y="2861"/>
                  <a:pt x="3299" y="3001"/>
                  <a:pt x="3389" y="3080"/>
                </a:cubicBezTo>
                <a:cubicBezTo>
                  <a:pt x="3477" y="3158"/>
                  <a:pt x="3599" y="3154"/>
                  <a:pt x="3683" y="3070"/>
                </a:cubicBezTo>
                <a:cubicBezTo>
                  <a:pt x="3760" y="2993"/>
                  <a:pt x="3837" y="2916"/>
                  <a:pt x="3915" y="2838"/>
                </a:cubicBezTo>
                <a:cubicBezTo>
                  <a:pt x="4110" y="2643"/>
                  <a:pt x="4305" y="2448"/>
                  <a:pt x="4500" y="2253"/>
                </a:cubicBezTo>
                <a:cubicBezTo>
                  <a:pt x="4500" y="2251"/>
                  <a:pt x="4500" y="2249"/>
                  <a:pt x="4500" y="2247"/>
                </a:cubicBezTo>
                <a:close/>
                <a:moveTo>
                  <a:pt x="2252" y="1919"/>
                </a:moveTo>
                <a:cubicBezTo>
                  <a:pt x="2069" y="1919"/>
                  <a:pt x="1920" y="2067"/>
                  <a:pt x="1919" y="2249"/>
                </a:cubicBezTo>
                <a:cubicBezTo>
                  <a:pt x="1919" y="2432"/>
                  <a:pt x="2067" y="2581"/>
                  <a:pt x="2250" y="2581"/>
                </a:cubicBezTo>
                <a:cubicBezTo>
                  <a:pt x="2433" y="2581"/>
                  <a:pt x="2581" y="2433"/>
                  <a:pt x="2581" y="2251"/>
                </a:cubicBezTo>
                <a:cubicBezTo>
                  <a:pt x="2581" y="2068"/>
                  <a:pt x="2433" y="1920"/>
                  <a:pt x="2252" y="19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Object 17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160633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67938" name="think-cell Slide" r:id="rId4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002" y="1284183"/>
            <a:ext cx="7150209" cy="610662"/>
          </a:xfrm>
        </p:spPr>
        <p:txBody>
          <a:bodyPr/>
          <a:lstStyle/>
          <a:p>
            <a: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177B57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177B57"/>
                </a:solidFill>
                <a:cs typeface="Arial" pitchFamily="34" charset="0"/>
              </a:rPr>
              <a:t>Resource and process constrained department</a:t>
            </a:r>
            <a:endParaRPr lang="en-US" dirty="0">
              <a:solidFill>
                <a:srgbClr val="177B5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1837" y="1130462"/>
            <a:ext cx="8994775" cy="1588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41435" y="149060"/>
            <a:ext cx="8749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77B57"/>
                </a:solidFill>
                <a:latin typeface="Arial" panose="020B0604020202020204" pitchFamily="34" charset="0"/>
              </a:rPr>
              <a:t>Multiple systemic issues in the education sector two years back (2013-14)…….</a:t>
            </a:r>
            <a:endParaRPr lang="en-IN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347108" y="1880400"/>
            <a:ext cx="7702294" cy="454103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t" anchorCtr="0">
            <a:spAutoFit/>
          </a:bodyPr>
          <a:lstStyle/>
          <a:p>
            <a:pPr marL="288925" lvl="1" indent="-174625" algn="just" fontAlgn="base">
              <a:lnSpc>
                <a:spcPct val="150000"/>
              </a:lnSpc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Departmental vacancies (Supervisory Levels) &gt;60% </a:t>
            </a:r>
          </a:p>
          <a:p>
            <a:pPr marL="288925" lvl="1" indent="-174625" algn="just" fontAlgn="base">
              <a:lnSpc>
                <a:spcPct val="150000"/>
              </a:lnSpc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No real time school and student level MIS system</a:t>
            </a:r>
          </a:p>
          <a:p>
            <a:pPr marL="288925" lvl="1" indent="-174625" algn="just" fontAlgn="base">
              <a:lnSpc>
                <a:spcPct val="150000"/>
              </a:lnSpc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Weak leadership and management structures at school / department level</a:t>
            </a:r>
          </a:p>
          <a:p>
            <a:pPr marL="288925" lvl="1" indent="-174625" algn="just" fontAlgn="base">
              <a:lnSpc>
                <a:spcPct val="150000"/>
              </a:lnSpc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Poor resource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availability per school due to large number of schools</a:t>
            </a:r>
          </a:p>
          <a:p>
            <a:pPr marL="288925" lvl="1" indent="-174625" algn="just" fontAlgn="base">
              <a:lnSpc>
                <a:spcPct val="150000"/>
              </a:lnSpc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Sub optimal utilization of resources</a:t>
            </a:r>
          </a:p>
          <a:p>
            <a:pPr marL="288925" lvl="1" indent="-174625" algn="just" fontAlgn="base">
              <a:lnSpc>
                <a:spcPct val="150000"/>
              </a:lnSpc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Poor Quality of educational outcome.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74673" y="1270762"/>
            <a:ext cx="720000" cy="720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7"/>
          <p:cNvSpPr>
            <a:spLocks noChangeAspect="1" noEditPoints="1"/>
          </p:cNvSpPr>
          <p:nvPr/>
        </p:nvSpPr>
        <p:spPr bwMode="auto">
          <a:xfrm>
            <a:off x="707912" y="1404001"/>
            <a:ext cx="451681" cy="451681"/>
          </a:xfrm>
          <a:custGeom>
            <a:avLst/>
            <a:gdLst>
              <a:gd name="T0" fmla="*/ 1878 w 1878"/>
              <a:gd name="T1" fmla="*/ 492 h 1878"/>
              <a:gd name="T2" fmla="*/ 1869 w 1878"/>
              <a:gd name="T3" fmla="*/ 536 h 1878"/>
              <a:gd name="T4" fmla="*/ 1736 w 1878"/>
              <a:gd name="T5" fmla="*/ 777 h 1878"/>
              <a:gd name="T6" fmla="*/ 1514 w 1878"/>
              <a:gd name="T7" fmla="*/ 1000 h 1878"/>
              <a:gd name="T8" fmla="*/ 1470 w 1878"/>
              <a:gd name="T9" fmla="*/ 1043 h 1878"/>
              <a:gd name="T10" fmla="*/ 1468 w 1878"/>
              <a:gd name="T11" fmla="*/ 1030 h 1878"/>
              <a:gd name="T12" fmla="*/ 1429 w 1878"/>
              <a:gd name="T13" fmla="*/ 818 h 1878"/>
              <a:gd name="T14" fmla="*/ 1436 w 1878"/>
              <a:gd name="T15" fmla="*/ 789 h 1878"/>
              <a:gd name="T16" fmla="*/ 1616 w 1878"/>
              <a:gd name="T17" fmla="*/ 608 h 1878"/>
              <a:gd name="T18" fmla="*/ 1652 w 1878"/>
              <a:gd name="T19" fmla="*/ 349 h 1878"/>
              <a:gd name="T20" fmla="*/ 1409 w 1878"/>
              <a:gd name="T21" fmla="*/ 204 h 1878"/>
              <a:gd name="T22" fmla="*/ 1260 w 1878"/>
              <a:gd name="T23" fmla="*/ 272 h 1878"/>
              <a:gd name="T24" fmla="*/ 852 w 1878"/>
              <a:gd name="T25" fmla="*/ 680 h 1878"/>
              <a:gd name="T26" fmla="*/ 852 w 1878"/>
              <a:gd name="T27" fmla="*/ 1007 h 1878"/>
              <a:gd name="T28" fmla="*/ 908 w 1878"/>
              <a:gd name="T29" fmla="*/ 1058 h 1878"/>
              <a:gd name="T30" fmla="*/ 763 w 1878"/>
              <a:gd name="T31" fmla="*/ 1201 h 1878"/>
              <a:gd name="T32" fmla="*/ 680 w 1878"/>
              <a:gd name="T33" fmla="*/ 1119 h 1878"/>
              <a:gd name="T34" fmla="*/ 593 w 1878"/>
              <a:gd name="T35" fmla="*/ 932 h 1878"/>
              <a:gd name="T36" fmla="*/ 684 w 1878"/>
              <a:gd name="T37" fmla="*/ 564 h 1878"/>
              <a:gd name="T38" fmla="*/ 799 w 1878"/>
              <a:gd name="T39" fmla="*/ 445 h 1878"/>
              <a:gd name="T40" fmla="*/ 973 w 1878"/>
              <a:gd name="T41" fmla="*/ 270 h 1878"/>
              <a:gd name="T42" fmla="*/ 1142 w 1878"/>
              <a:gd name="T43" fmla="*/ 105 h 1878"/>
              <a:gd name="T44" fmla="*/ 1357 w 1878"/>
              <a:gd name="T45" fmla="*/ 6 h 1878"/>
              <a:gd name="T46" fmla="*/ 1386 w 1878"/>
              <a:gd name="T47" fmla="*/ 0 h 1878"/>
              <a:gd name="T48" fmla="*/ 1467 w 1878"/>
              <a:gd name="T49" fmla="*/ 0 h 1878"/>
              <a:gd name="T50" fmla="*/ 1487 w 1878"/>
              <a:gd name="T51" fmla="*/ 5 h 1878"/>
              <a:gd name="T52" fmla="*/ 1777 w 1878"/>
              <a:gd name="T53" fmla="*/ 169 h 1878"/>
              <a:gd name="T54" fmla="*/ 1869 w 1878"/>
              <a:gd name="T55" fmla="*/ 366 h 1878"/>
              <a:gd name="T56" fmla="*/ 1878 w 1878"/>
              <a:gd name="T57" fmla="*/ 411 h 1878"/>
              <a:gd name="T58" fmla="*/ 1878 w 1878"/>
              <a:gd name="T59" fmla="*/ 492 h 1878"/>
              <a:gd name="T60" fmla="*/ 0 w 1878"/>
              <a:gd name="T61" fmla="*/ 1464 h 1878"/>
              <a:gd name="T62" fmla="*/ 5 w 1878"/>
              <a:gd name="T63" fmla="*/ 1488 h 1878"/>
              <a:gd name="T64" fmla="*/ 100 w 1878"/>
              <a:gd name="T65" fmla="*/ 1707 h 1878"/>
              <a:gd name="T66" fmla="*/ 296 w 1878"/>
              <a:gd name="T67" fmla="*/ 1849 h 1878"/>
              <a:gd name="T68" fmla="*/ 400 w 1878"/>
              <a:gd name="T69" fmla="*/ 1875 h 1878"/>
              <a:gd name="T70" fmla="*/ 411 w 1878"/>
              <a:gd name="T71" fmla="*/ 1878 h 1878"/>
              <a:gd name="T72" fmla="*/ 489 w 1878"/>
              <a:gd name="T73" fmla="*/ 1878 h 1878"/>
              <a:gd name="T74" fmla="*/ 504 w 1878"/>
              <a:gd name="T75" fmla="*/ 1875 h 1878"/>
              <a:gd name="T76" fmla="*/ 772 w 1878"/>
              <a:gd name="T77" fmla="*/ 1742 h 1878"/>
              <a:gd name="T78" fmla="*/ 946 w 1878"/>
              <a:gd name="T79" fmla="*/ 1568 h 1878"/>
              <a:gd name="T80" fmla="*/ 1175 w 1878"/>
              <a:gd name="T81" fmla="*/ 1336 h 1878"/>
              <a:gd name="T82" fmla="*/ 1285 w 1878"/>
              <a:gd name="T83" fmla="*/ 946 h 1878"/>
              <a:gd name="T84" fmla="*/ 1119 w 1878"/>
              <a:gd name="T85" fmla="*/ 680 h 1878"/>
              <a:gd name="T86" fmla="*/ 1104 w 1878"/>
              <a:gd name="T87" fmla="*/ 683 h 1878"/>
              <a:gd name="T88" fmla="*/ 1010 w 1878"/>
              <a:gd name="T89" fmla="*/ 776 h 1878"/>
              <a:gd name="T90" fmla="*/ 966 w 1878"/>
              <a:gd name="T91" fmla="*/ 821 h 1878"/>
              <a:gd name="T92" fmla="*/ 980 w 1878"/>
              <a:gd name="T93" fmla="*/ 830 h 1878"/>
              <a:gd name="T94" fmla="*/ 1082 w 1878"/>
              <a:gd name="T95" fmla="*/ 971 h 1878"/>
              <a:gd name="T96" fmla="*/ 1012 w 1878"/>
              <a:gd name="T97" fmla="*/ 1214 h 1878"/>
              <a:gd name="T98" fmla="*/ 636 w 1878"/>
              <a:gd name="T99" fmla="*/ 1591 h 1878"/>
              <a:gd name="T100" fmla="*/ 469 w 1878"/>
              <a:gd name="T101" fmla="*/ 1675 h 1878"/>
              <a:gd name="T102" fmla="*/ 228 w 1878"/>
              <a:gd name="T103" fmla="*/ 1533 h 1878"/>
              <a:gd name="T104" fmla="*/ 267 w 1878"/>
              <a:gd name="T105" fmla="*/ 1266 h 1878"/>
              <a:gd name="T106" fmla="*/ 439 w 1878"/>
              <a:gd name="T107" fmla="*/ 1093 h 1878"/>
              <a:gd name="T108" fmla="*/ 448 w 1878"/>
              <a:gd name="T109" fmla="*/ 1058 h 1878"/>
              <a:gd name="T110" fmla="*/ 410 w 1878"/>
              <a:gd name="T111" fmla="*/ 848 h 1878"/>
              <a:gd name="T112" fmla="*/ 408 w 1878"/>
              <a:gd name="T113" fmla="*/ 835 h 1878"/>
              <a:gd name="T114" fmla="*/ 364 w 1878"/>
              <a:gd name="T115" fmla="*/ 879 h 1878"/>
              <a:gd name="T116" fmla="*/ 142 w 1878"/>
              <a:gd name="T117" fmla="*/ 1101 h 1878"/>
              <a:gd name="T118" fmla="*/ 8 w 1878"/>
              <a:gd name="T119" fmla="*/ 1347 h 1878"/>
              <a:gd name="T120" fmla="*/ 0 w 1878"/>
              <a:gd name="T121" fmla="*/ 1389 h 1878"/>
              <a:gd name="T122" fmla="*/ 0 w 1878"/>
              <a:gd name="T123" fmla="*/ 1464 h 1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78" h="1878">
                <a:moveTo>
                  <a:pt x="1878" y="492"/>
                </a:moveTo>
                <a:cubicBezTo>
                  <a:pt x="1875" y="507"/>
                  <a:pt x="1872" y="521"/>
                  <a:pt x="1869" y="536"/>
                </a:cubicBezTo>
                <a:cubicBezTo>
                  <a:pt x="1851" y="631"/>
                  <a:pt x="1805" y="710"/>
                  <a:pt x="1736" y="777"/>
                </a:cubicBezTo>
                <a:cubicBezTo>
                  <a:pt x="1662" y="851"/>
                  <a:pt x="1588" y="926"/>
                  <a:pt x="1514" y="1000"/>
                </a:cubicBezTo>
                <a:cubicBezTo>
                  <a:pt x="1500" y="1014"/>
                  <a:pt x="1486" y="1027"/>
                  <a:pt x="1470" y="1043"/>
                </a:cubicBezTo>
                <a:cubicBezTo>
                  <a:pt x="1469" y="1037"/>
                  <a:pt x="1468" y="1033"/>
                  <a:pt x="1468" y="1030"/>
                </a:cubicBezTo>
                <a:cubicBezTo>
                  <a:pt x="1469" y="957"/>
                  <a:pt x="1455" y="886"/>
                  <a:pt x="1429" y="818"/>
                </a:cubicBezTo>
                <a:cubicBezTo>
                  <a:pt x="1425" y="805"/>
                  <a:pt x="1427" y="798"/>
                  <a:pt x="1436" y="789"/>
                </a:cubicBezTo>
                <a:cubicBezTo>
                  <a:pt x="1497" y="729"/>
                  <a:pt x="1557" y="670"/>
                  <a:pt x="1616" y="608"/>
                </a:cubicBezTo>
                <a:cubicBezTo>
                  <a:pt x="1679" y="542"/>
                  <a:pt x="1694" y="431"/>
                  <a:pt x="1652" y="349"/>
                </a:cubicBezTo>
                <a:cubicBezTo>
                  <a:pt x="1601" y="251"/>
                  <a:pt x="1522" y="199"/>
                  <a:pt x="1409" y="204"/>
                </a:cubicBezTo>
                <a:cubicBezTo>
                  <a:pt x="1351" y="207"/>
                  <a:pt x="1301" y="231"/>
                  <a:pt x="1260" y="272"/>
                </a:cubicBezTo>
                <a:cubicBezTo>
                  <a:pt x="1123" y="407"/>
                  <a:pt x="987" y="543"/>
                  <a:pt x="852" y="680"/>
                </a:cubicBezTo>
                <a:cubicBezTo>
                  <a:pt x="764" y="770"/>
                  <a:pt x="767" y="919"/>
                  <a:pt x="852" y="1007"/>
                </a:cubicBezTo>
                <a:cubicBezTo>
                  <a:pt x="870" y="1026"/>
                  <a:pt x="890" y="1042"/>
                  <a:pt x="908" y="1058"/>
                </a:cubicBezTo>
                <a:cubicBezTo>
                  <a:pt x="861" y="1105"/>
                  <a:pt x="813" y="1152"/>
                  <a:pt x="763" y="1201"/>
                </a:cubicBezTo>
                <a:cubicBezTo>
                  <a:pt x="733" y="1179"/>
                  <a:pt x="705" y="1151"/>
                  <a:pt x="680" y="1119"/>
                </a:cubicBezTo>
                <a:cubicBezTo>
                  <a:pt x="636" y="1064"/>
                  <a:pt x="606" y="1001"/>
                  <a:pt x="593" y="932"/>
                </a:cubicBezTo>
                <a:cubicBezTo>
                  <a:pt x="568" y="796"/>
                  <a:pt x="597" y="672"/>
                  <a:pt x="684" y="564"/>
                </a:cubicBezTo>
                <a:cubicBezTo>
                  <a:pt x="718" y="521"/>
                  <a:pt x="760" y="484"/>
                  <a:pt x="799" y="445"/>
                </a:cubicBezTo>
                <a:cubicBezTo>
                  <a:pt x="857" y="386"/>
                  <a:pt x="915" y="328"/>
                  <a:pt x="973" y="270"/>
                </a:cubicBezTo>
                <a:cubicBezTo>
                  <a:pt x="1029" y="214"/>
                  <a:pt x="1084" y="157"/>
                  <a:pt x="1142" y="105"/>
                </a:cubicBezTo>
                <a:cubicBezTo>
                  <a:pt x="1203" y="50"/>
                  <a:pt x="1276" y="19"/>
                  <a:pt x="1357" y="6"/>
                </a:cubicBezTo>
                <a:cubicBezTo>
                  <a:pt x="1367" y="5"/>
                  <a:pt x="1377" y="2"/>
                  <a:pt x="1386" y="0"/>
                </a:cubicBezTo>
                <a:cubicBezTo>
                  <a:pt x="1413" y="0"/>
                  <a:pt x="1440" y="0"/>
                  <a:pt x="1467" y="0"/>
                </a:cubicBezTo>
                <a:cubicBezTo>
                  <a:pt x="1474" y="2"/>
                  <a:pt x="1481" y="4"/>
                  <a:pt x="1487" y="5"/>
                </a:cubicBezTo>
                <a:cubicBezTo>
                  <a:pt x="1606" y="21"/>
                  <a:pt x="1701" y="78"/>
                  <a:pt x="1777" y="169"/>
                </a:cubicBezTo>
                <a:cubicBezTo>
                  <a:pt x="1825" y="226"/>
                  <a:pt x="1856" y="292"/>
                  <a:pt x="1869" y="366"/>
                </a:cubicBezTo>
                <a:cubicBezTo>
                  <a:pt x="1872" y="381"/>
                  <a:pt x="1875" y="396"/>
                  <a:pt x="1878" y="411"/>
                </a:cubicBezTo>
                <a:cubicBezTo>
                  <a:pt x="1878" y="438"/>
                  <a:pt x="1878" y="465"/>
                  <a:pt x="1878" y="492"/>
                </a:cubicBezTo>
                <a:close/>
                <a:moveTo>
                  <a:pt x="0" y="1464"/>
                </a:moveTo>
                <a:cubicBezTo>
                  <a:pt x="2" y="1472"/>
                  <a:pt x="4" y="1480"/>
                  <a:pt x="5" y="1488"/>
                </a:cubicBezTo>
                <a:cubicBezTo>
                  <a:pt x="16" y="1570"/>
                  <a:pt x="47" y="1643"/>
                  <a:pt x="100" y="1707"/>
                </a:cubicBezTo>
                <a:cubicBezTo>
                  <a:pt x="152" y="1772"/>
                  <a:pt x="216" y="1823"/>
                  <a:pt x="296" y="1849"/>
                </a:cubicBezTo>
                <a:cubicBezTo>
                  <a:pt x="330" y="1860"/>
                  <a:pt x="365" y="1867"/>
                  <a:pt x="400" y="1875"/>
                </a:cubicBezTo>
                <a:cubicBezTo>
                  <a:pt x="404" y="1876"/>
                  <a:pt x="408" y="1877"/>
                  <a:pt x="411" y="1878"/>
                </a:cubicBezTo>
                <a:cubicBezTo>
                  <a:pt x="437" y="1878"/>
                  <a:pt x="463" y="1878"/>
                  <a:pt x="489" y="1878"/>
                </a:cubicBezTo>
                <a:cubicBezTo>
                  <a:pt x="494" y="1877"/>
                  <a:pt x="499" y="1876"/>
                  <a:pt x="504" y="1875"/>
                </a:cubicBezTo>
                <a:cubicBezTo>
                  <a:pt x="609" y="1862"/>
                  <a:pt x="698" y="1816"/>
                  <a:pt x="772" y="1742"/>
                </a:cubicBezTo>
                <a:cubicBezTo>
                  <a:pt x="830" y="1684"/>
                  <a:pt x="888" y="1626"/>
                  <a:pt x="946" y="1568"/>
                </a:cubicBezTo>
                <a:cubicBezTo>
                  <a:pt x="1022" y="1491"/>
                  <a:pt x="1101" y="1415"/>
                  <a:pt x="1175" y="1336"/>
                </a:cubicBezTo>
                <a:cubicBezTo>
                  <a:pt x="1278" y="1226"/>
                  <a:pt x="1312" y="1093"/>
                  <a:pt x="1285" y="946"/>
                </a:cubicBezTo>
                <a:cubicBezTo>
                  <a:pt x="1265" y="837"/>
                  <a:pt x="1205" y="750"/>
                  <a:pt x="1119" y="680"/>
                </a:cubicBezTo>
                <a:cubicBezTo>
                  <a:pt x="1112" y="673"/>
                  <a:pt x="1109" y="678"/>
                  <a:pt x="1104" y="683"/>
                </a:cubicBezTo>
                <a:cubicBezTo>
                  <a:pt x="1073" y="714"/>
                  <a:pt x="1041" y="745"/>
                  <a:pt x="1010" y="776"/>
                </a:cubicBezTo>
                <a:cubicBezTo>
                  <a:pt x="996" y="790"/>
                  <a:pt x="981" y="805"/>
                  <a:pt x="966" y="821"/>
                </a:cubicBezTo>
                <a:cubicBezTo>
                  <a:pt x="972" y="825"/>
                  <a:pt x="976" y="827"/>
                  <a:pt x="980" y="830"/>
                </a:cubicBezTo>
                <a:cubicBezTo>
                  <a:pt x="1030" y="865"/>
                  <a:pt x="1067" y="910"/>
                  <a:pt x="1082" y="971"/>
                </a:cubicBezTo>
                <a:cubicBezTo>
                  <a:pt x="1106" y="1065"/>
                  <a:pt x="1081" y="1146"/>
                  <a:pt x="1012" y="1214"/>
                </a:cubicBezTo>
                <a:cubicBezTo>
                  <a:pt x="886" y="1339"/>
                  <a:pt x="761" y="1464"/>
                  <a:pt x="636" y="1591"/>
                </a:cubicBezTo>
                <a:cubicBezTo>
                  <a:pt x="589" y="1638"/>
                  <a:pt x="536" y="1670"/>
                  <a:pt x="469" y="1675"/>
                </a:cubicBezTo>
                <a:cubicBezTo>
                  <a:pt x="367" y="1682"/>
                  <a:pt x="273" y="1625"/>
                  <a:pt x="228" y="1533"/>
                </a:cubicBezTo>
                <a:cubicBezTo>
                  <a:pt x="184" y="1443"/>
                  <a:pt x="198" y="1339"/>
                  <a:pt x="267" y="1266"/>
                </a:cubicBezTo>
                <a:cubicBezTo>
                  <a:pt x="323" y="1206"/>
                  <a:pt x="381" y="1150"/>
                  <a:pt x="439" y="1093"/>
                </a:cubicBezTo>
                <a:cubicBezTo>
                  <a:pt x="450" y="1082"/>
                  <a:pt x="454" y="1073"/>
                  <a:pt x="448" y="1058"/>
                </a:cubicBezTo>
                <a:cubicBezTo>
                  <a:pt x="423" y="990"/>
                  <a:pt x="410" y="920"/>
                  <a:pt x="410" y="848"/>
                </a:cubicBezTo>
                <a:cubicBezTo>
                  <a:pt x="410" y="845"/>
                  <a:pt x="409" y="842"/>
                  <a:pt x="408" y="835"/>
                </a:cubicBezTo>
                <a:cubicBezTo>
                  <a:pt x="392" y="851"/>
                  <a:pt x="378" y="865"/>
                  <a:pt x="364" y="879"/>
                </a:cubicBezTo>
                <a:cubicBezTo>
                  <a:pt x="290" y="953"/>
                  <a:pt x="217" y="1028"/>
                  <a:pt x="142" y="1101"/>
                </a:cubicBezTo>
                <a:cubicBezTo>
                  <a:pt x="73" y="1170"/>
                  <a:pt x="26" y="1250"/>
                  <a:pt x="8" y="1347"/>
                </a:cubicBezTo>
                <a:cubicBezTo>
                  <a:pt x="6" y="1361"/>
                  <a:pt x="3" y="1375"/>
                  <a:pt x="0" y="1389"/>
                </a:cubicBezTo>
                <a:cubicBezTo>
                  <a:pt x="0" y="1414"/>
                  <a:pt x="0" y="1439"/>
                  <a:pt x="0" y="14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06479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7522" name="think-cell Slide" r:id="rId4" imgW="360" imgH="360" progId="">
              <p:embed/>
            </p:oleObj>
          </a:graphicData>
        </a:graphic>
      </p:graphicFrame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</p:spPr>
        <p:txBody>
          <a:bodyPr/>
          <a:lstStyle/>
          <a:p>
            <a:r>
              <a:rPr lang="en-IN" dirty="0" smtClean="0"/>
              <a:t>Important components of strategy</a:t>
            </a:r>
            <a:endParaRPr lang="en-IN" dirty="0"/>
          </a:p>
        </p:txBody>
      </p:sp>
      <p:sp>
        <p:nvSpPr>
          <p:cNvPr id="26" name="Rectangle 25"/>
          <p:cNvSpPr/>
          <p:nvPr/>
        </p:nvSpPr>
        <p:spPr>
          <a:xfrm>
            <a:off x="3432321" y="1869260"/>
            <a:ext cx="326327" cy="4102662"/>
          </a:xfrm>
          <a:prstGeom prst="rect">
            <a:avLst/>
          </a:prstGeom>
          <a:solidFill>
            <a:srgbClr val="908052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41"/>
          <p:cNvSpPr>
            <a:spLocks/>
          </p:cNvSpPr>
          <p:nvPr/>
        </p:nvSpPr>
        <p:spPr bwMode="auto">
          <a:xfrm>
            <a:off x="3257812" y="2177822"/>
            <a:ext cx="163771" cy="170433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12" y="15"/>
              </a:cxn>
              <a:cxn ang="0">
                <a:pos x="61" y="36"/>
              </a:cxn>
              <a:cxn ang="0">
                <a:pos x="61" y="0"/>
              </a:cxn>
            </a:cxnLst>
            <a:rect l="0" t="0" r="r" b="b"/>
            <a:pathLst>
              <a:path w="61" h="41">
                <a:moveTo>
                  <a:pt x="61" y="0"/>
                </a:moveTo>
                <a:cubicBezTo>
                  <a:pt x="61" y="0"/>
                  <a:pt x="26" y="0"/>
                  <a:pt x="12" y="15"/>
                </a:cubicBezTo>
                <a:cubicBezTo>
                  <a:pt x="0" y="28"/>
                  <a:pt x="47" y="41"/>
                  <a:pt x="61" y="36"/>
                </a:cubicBezTo>
                <a:lnTo>
                  <a:pt x="61" y="0"/>
                </a:lnTo>
                <a:close/>
              </a:path>
            </a:pathLst>
          </a:custGeom>
          <a:solidFill>
            <a:srgbClr val="BABB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0" name="Group 66"/>
          <p:cNvGrpSpPr/>
          <p:nvPr/>
        </p:nvGrpSpPr>
        <p:grpSpPr>
          <a:xfrm>
            <a:off x="3196353" y="2177822"/>
            <a:ext cx="6153955" cy="801208"/>
            <a:chOff x="165100" y="1570038"/>
            <a:chExt cx="8590025" cy="723900"/>
          </a:xfrm>
        </p:grpSpPr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50888" y="1570038"/>
              <a:ext cx="8504237" cy="723900"/>
            </a:xfrm>
            <a:custGeom>
              <a:avLst/>
              <a:gdLst/>
              <a:ahLst/>
              <a:cxnLst>
                <a:cxn ang="0">
                  <a:pos x="2268" y="112"/>
                </a:cxn>
                <a:cxn ang="0">
                  <a:pos x="2172" y="188"/>
                </a:cxn>
                <a:cxn ang="0">
                  <a:pos x="30" y="188"/>
                </a:cxn>
                <a:cxn ang="0">
                  <a:pos x="1" y="163"/>
                </a:cxn>
                <a:cxn ang="0">
                  <a:pos x="2" y="22"/>
                </a:cxn>
                <a:cxn ang="0">
                  <a:pos x="63" y="0"/>
                </a:cxn>
                <a:cxn ang="0">
                  <a:pos x="15" y="14"/>
                </a:cxn>
                <a:cxn ang="0">
                  <a:pos x="34" y="34"/>
                </a:cxn>
                <a:cxn ang="0">
                  <a:pos x="2172" y="35"/>
                </a:cxn>
                <a:cxn ang="0">
                  <a:pos x="2268" y="112"/>
                </a:cxn>
              </a:cxnLst>
              <a:rect l="0" t="0" r="r" b="b"/>
              <a:pathLst>
                <a:path w="2268" h="193">
                  <a:moveTo>
                    <a:pt x="2268" y="112"/>
                  </a:moveTo>
                  <a:cubicBezTo>
                    <a:pt x="2172" y="188"/>
                    <a:pt x="2172" y="188"/>
                    <a:pt x="2172" y="188"/>
                  </a:cubicBezTo>
                  <a:cubicBezTo>
                    <a:pt x="2172" y="188"/>
                    <a:pt x="52" y="193"/>
                    <a:pt x="30" y="188"/>
                  </a:cubicBezTo>
                  <a:cubicBezTo>
                    <a:pt x="10" y="184"/>
                    <a:pt x="2" y="174"/>
                    <a:pt x="1" y="163"/>
                  </a:cubicBezTo>
                  <a:cubicBezTo>
                    <a:pt x="0" y="152"/>
                    <a:pt x="2" y="37"/>
                    <a:pt x="2" y="22"/>
                  </a:cubicBezTo>
                  <a:cubicBezTo>
                    <a:pt x="2" y="6"/>
                    <a:pt x="44" y="0"/>
                    <a:pt x="63" y="0"/>
                  </a:cubicBezTo>
                  <a:cubicBezTo>
                    <a:pt x="47" y="2"/>
                    <a:pt x="22" y="6"/>
                    <a:pt x="15" y="14"/>
                  </a:cubicBezTo>
                  <a:cubicBezTo>
                    <a:pt x="10" y="20"/>
                    <a:pt x="16" y="29"/>
                    <a:pt x="34" y="34"/>
                  </a:cubicBezTo>
                  <a:cubicBezTo>
                    <a:pt x="78" y="46"/>
                    <a:pt x="2172" y="35"/>
                    <a:pt x="2172" y="35"/>
                  </a:cubicBezTo>
                  <a:lnTo>
                    <a:pt x="2268" y="1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5100" y="1716768"/>
              <a:ext cx="952501" cy="576064"/>
            </a:xfrm>
            <a:prstGeom prst="rect">
              <a:avLst/>
            </a:prstGeom>
            <a:noFill/>
            <a:ln w="6350">
              <a:noFill/>
            </a:ln>
            <a:effectLst>
              <a:outerShdw blurRad="190500" dist="38100" dir="2700000" sx="102000" sy="102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000" b="1" dirty="0" smtClean="0">
                  <a:solidFill>
                    <a:srgbClr val="177B57"/>
                  </a:solidFill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45004" y="1827903"/>
              <a:ext cx="7658215" cy="333695"/>
            </a:xfrm>
            <a:prstGeom prst="rect">
              <a:avLst/>
            </a:prstGeom>
            <a:ln>
              <a:noFill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Integration of schools</a:t>
              </a:r>
            </a:p>
          </p:txBody>
        </p:sp>
      </p:grpSp>
      <p:sp>
        <p:nvSpPr>
          <p:cNvPr id="34" name="Freeform 41"/>
          <p:cNvSpPr>
            <a:spLocks/>
          </p:cNvSpPr>
          <p:nvPr/>
        </p:nvSpPr>
        <p:spPr bwMode="auto">
          <a:xfrm>
            <a:off x="3257812" y="3436581"/>
            <a:ext cx="163771" cy="170433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12" y="15"/>
              </a:cxn>
              <a:cxn ang="0">
                <a:pos x="61" y="36"/>
              </a:cxn>
              <a:cxn ang="0">
                <a:pos x="61" y="0"/>
              </a:cxn>
            </a:cxnLst>
            <a:rect l="0" t="0" r="r" b="b"/>
            <a:pathLst>
              <a:path w="61" h="41">
                <a:moveTo>
                  <a:pt x="61" y="0"/>
                </a:moveTo>
                <a:cubicBezTo>
                  <a:pt x="61" y="0"/>
                  <a:pt x="26" y="0"/>
                  <a:pt x="12" y="15"/>
                </a:cubicBezTo>
                <a:cubicBezTo>
                  <a:pt x="0" y="28"/>
                  <a:pt x="47" y="41"/>
                  <a:pt x="61" y="36"/>
                </a:cubicBezTo>
                <a:lnTo>
                  <a:pt x="61" y="0"/>
                </a:lnTo>
                <a:close/>
              </a:path>
            </a:pathLst>
          </a:custGeom>
          <a:solidFill>
            <a:srgbClr val="BABB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5" name="Group 66"/>
          <p:cNvGrpSpPr/>
          <p:nvPr/>
        </p:nvGrpSpPr>
        <p:grpSpPr>
          <a:xfrm>
            <a:off x="3196353" y="3436582"/>
            <a:ext cx="6153955" cy="801210"/>
            <a:chOff x="165100" y="1570039"/>
            <a:chExt cx="8590025" cy="723900"/>
          </a:xfrm>
        </p:grpSpPr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50888" y="1570039"/>
              <a:ext cx="8504237" cy="723900"/>
            </a:xfrm>
            <a:custGeom>
              <a:avLst/>
              <a:gdLst/>
              <a:ahLst/>
              <a:cxnLst>
                <a:cxn ang="0">
                  <a:pos x="2268" y="112"/>
                </a:cxn>
                <a:cxn ang="0">
                  <a:pos x="2172" y="188"/>
                </a:cxn>
                <a:cxn ang="0">
                  <a:pos x="30" y="188"/>
                </a:cxn>
                <a:cxn ang="0">
                  <a:pos x="1" y="163"/>
                </a:cxn>
                <a:cxn ang="0">
                  <a:pos x="2" y="22"/>
                </a:cxn>
                <a:cxn ang="0">
                  <a:pos x="63" y="0"/>
                </a:cxn>
                <a:cxn ang="0">
                  <a:pos x="15" y="14"/>
                </a:cxn>
                <a:cxn ang="0">
                  <a:pos x="34" y="34"/>
                </a:cxn>
                <a:cxn ang="0">
                  <a:pos x="2172" y="35"/>
                </a:cxn>
                <a:cxn ang="0">
                  <a:pos x="2268" y="112"/>
                </a:cxn>
              </a:cxnLst>
              <a:rect l="0" t="0" r="r" b="b"/>
              <a:pathLst>
                <a:path w="2268" h="193">
                  <a:moveTo>
                    <a:pt x="2268" y="112"/>
                  </a:moveTo>
                  <a:cubicBezTo>
                    <a:pt x="2172" y="188"/>
                    <a:pt x="2172" y="188"/>
                    <a:pt x="2172" y="188"/>
                  </a:cubicBezTo>
                  <a:cubicBezTo>
                    <a:pt x="2172" y="188"/>
                    <a:pt x="52" y="193"/>
                    <a:pt x="30" y="188"/>
                  </a:cubicBezTo>
                  <a:cubicBezTo>
                    <a:pt x="10" y="184"/>
                    <a:pt x="2" y="174"/>
                    <a:pt x="1" y="163"/>
                  </a:cubicBezTo>
                  <a:cubicBezTo>
                    <a:pt x="0" y="152"/>
                    <a:pt x="2" y="37"/>
                    <a:pt x="2" y="22"/>
                  </a:cubicBezTo>
                  <a:cubicBezTo>
                    <a:pt x="2" y="6"/>
                    <a:pt x="44" y="0"/>
                    <a:pt x="63" y="0"/>
                  </a:cubicBezTo>
                  <a:cubicBezTo>
                    <a:pt x="47" y="2"/>
                    <a:pt x="22" y="6"/>
                    <a:pt x="15" y="14"/>
                  </a:cubicBezTo>
                  <a:cubicBezTo>
                    <a:pt x="10" y="20"/>
                    <a:pt x="16" y="29"/>
                    <a:pt x="34" y="34"/>
                  </a:cubicBezTo>
                  <a:cubicBezTo>
                    <a:pt x="78" y="46"/>
                    <a:pt x="2172" y="35"/>
                    <a:pt x="2172" y="35"/>
                  </a:cubicBezTo>
                  <a:lnTo>
                    <a:pt x="2268" y="112"/>
                  </a:lnTo>
                  <a:close/>
                </a:path>
              </a:pathLst>
            </a:custGeom>
            <a:solidFill>
              <a:srgbClr val="D2E0E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100" y="1716768"/>
              <a:ext cx="952501" cy="576064"/>
            </a:xfrm>
            <a:prstGeom prst="rect">
              <a:avLst/>
            </a:prstGeom>
            <a:noFill/>
            <a:ln w="6350">
              <a:noFill/>
            </a:ln>
            <a:effectLst>
              <a:outerShdw blurRad="190500" dist="38100" dir="2700000" sx="102000" sy="102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000" b="1" dirty="0" smtClean="0">
                  <a:solidFill>
                    <a:srgbClr val="177B57"/>
                  </a:solidFill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45004" y="1843163"/>
              <a:ext cx="7658215" cy="333694"/>
            </a:xfrm>
            <a:prstGeom prst="rect">
              <a:avLst/>
            </a:prstGeom>
            <a:ln>
              <a:noFill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Strengthening of schools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Freeform 41"/>
          <p:cNvSpPr>
            <a:spLocks/>
          </p:cNvSpPr>
          <p:nvPr/>
        </p:nvSpPr>
        <p:spPr bwMode="auto">
          <a:xfrm>
            <a:off x="3257812" y="4695336"/>
            <a:ext cx="163771" cy="170433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12" y="15"/>
              </a:cxn>
              <a:cxn ang="0">
                <a:pos x="61" y="36"/>
              </a:cxn>
              <a:cxn ang="0">
                <a:pos x="61" y="0"/>
              </a:cxn>
            </a:cxnLst>
            <a:rect l="0" t="0" r="r" b="b"/>
            <a:pathLst>
              <a:path w="61" h="41">
                <a:moveTo>
                  <a:pt x="61" y="0"/>
                </a:moveTo>
                <a:cubicBezTo>
                  <a:pt x="61" y="0"/>
                  <a:pt x="26" y="0"/>
                  <a:pt x="12" y="15"/>
                </a:cubicBezTo>
                <a:cubicBezTo>
                  <a:pt x="0" y="28"/>
                  <a:pt x="47" y="41"/>
                  <a:pt x="61" y="36"/>
                </a:cubicBezTo>
                <a:lnTo>
                  <a:pt x="61" y="0"/>
                </a:lnTo>
                <a:close/>
              </a:path>
            </a:pathLst>
          </a:custGeom>
          <a:solidFill>
            <a:srgbClr val="BABB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0" name="Group 66"/>
          <p:cNvGrpSpPr/>
          <p:nvPr/>
        </p:nvGrpSpPr>
        <p:grpSpPr>
          <a:xfrm>
            <a:off x="3196353" y="4695338"/>
            <a:ext cx="6153955" cy="801210"/>
            <a:chOff x="165100" y="1570040"/>
            <a:chExt cx="8590025" cy="723902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50888" y="1570040"/>
              <a:ext cx="8504237" cy="723902"/>
            </a:xfrm>
            <a:custGeom>
              <a:avLst/>
              <a:gdLst/>
              <a:ahLst/>
              <a:cxnLst>
                <a:cxn ang="0">
                  <a:pos x="2268" y="112"/>
                </a:cxn>
                <a:cxn ang="0">
                  <a:pos x="2172" y="188"/>
                </a:cxn>
                <a:cxn ang="0">
                  <a:pos x="30" y="188"/>
                </a:cxn>
                <a:cxn ang="0">
                  <a:pos x="1" y="163"/>
                </a:cxn>
                <a:cxn ang="0">
                  <a:pos x="2" y="22"/>
                </a:cxn>
                <a:cxn ang="0">
                  <a:pos x="63" y="0"/>
                </a:cxn>
                <a:cxn ang="0">
                  <a:pos x="15" y="14"/>
                </a:cxn>
                <a:cxn ang="0">
                  <a:pos x="34" y="34"/>
                </a:cxn>
                <a:cxn ang="0">
                  <a:pos x="2172" y="35"/>
                </a:cxn>
                <a:cxn ang="0">
                  <a:pos x="2268" y="112"/>
                </a:cxn>
              </a:cxnLst>
              <a:rect l="0" t="0" r="r" b="b"/>
              <a:pathLst>
                <a:path w="2268" h="193">
                  <a:moveTo>
                    <a:pt x="2268" y="112"/>
                  </a:moveTo>
                  <a:cubicBezTo>
                    <a:pt x="2172" y="188"/>
                    <a:pt x="2172" y="188"/>
                    <a:pt x="2172" y="188"/>
                  </a:cubicBezTo>
                  <a:cubicBezTo>
                    <a:pt x="2172" y="188"/>
                    <a:pt x="52" y="193"/>
                    <a:pt x="30" y="188"/>
                  </a:cubicBezTo>
                  <a:cubicBezTo>
                    <a:pt x="10" y="184"/>
                    <a:pt x="2" y="174"/>
                    <a:pt x="1" y="163"/>
                  </a:cubicBezTo>
                  <a:cubicBezTo>
                    <a:pt x="0" y="152"/>
                    <a:pt x="2" y="37"/>
                    <a:pt x="2" y="22"/>
                  </a:cubicBezTo>
                  <a:cubicBezTo>
                    <a:pt x="2" y="6"/>
                    <a:pt x="44" y="0"/>
                    <a:pt x="63" y="0"/>
                  </a:cubicBezTo>
                  <a:cubicBezTo>
                    <a:pt x="47" y="2"/>
                    <a:pt x="22" y="6"/>
                    <a:pt x="15" y="14"/>
                  </a:cubicBezTo>
                  <a:cubicBezTo>
                    <a:pt x="10" y="20"/>
                    <a:pt x="16" y="29"/>
                    <a:pt x="34" y="34"/>
                  </a:cubicBezTo>
                  <a:cubicBezTo>
                    <a:pt x="78" y="46"/>
                    <a:pt x="2172" y="35"/>
                    <a:pt x="2172" y="35"/>
                  </a:cubicBezTo>
                  <a:lnTo>
                    <a:pt x="2268" y="112"/>
                  </a:lnTo>
                  <a:close/>
                </a:path>
              </a:pathLst>
            </a:custGeom>
            <a:solidFill>
              <a:srgbClr val="F9EFBD"/>
            </a:solidFill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5100" y="1716768"/>
              <a:ext cx="952501" cy="576064"/>
            </a:xfrm>
            <a:prstGeom prst="rect">
              <a:avLst/>
            </a:prstGeom>
            <a:noFill/>
            <a:ln w="6350">
              <a:noFill/>
            </a:ln>
            <a:effectLst>
              <a:outerShdw blurRad="190500" dist="38100" dir="2700000" sx="102000" sy="102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3000" b="1" dirty="0" smtClean="0">
                  <a:solidFill>
                    <a:srgbClr val="177B57"/>
                  </a:solidFill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45004" y="1850797"/>
              <a:ext cx="7658215" cy="308668"/>
            </a:xfrm>
            <a:prstGeom prst="rect">
              <a:avLst/>
            </a:prstGeom>
            <a:ln>
              <a:noFill/>
            </a:ln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rgbClr val="000000"/>
                  </a:solidFill>
                </a:rPr>
                <a:t>Improving Management structures</a:t>
              </a:r>
              <a:endParaRPr lang="en-GB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4" name="Picture 43" descr="_61A3355.JPG"/>
          <p:cNvPicPr>
            <a:picLocks noChangeAspect="1"/>
          </p:cNvPicPr>
          <p:nvPr/>
        </p:nvPicPr>
        <p:blipFill rotWithShape="1">
          <a:blip r:embed="rId5" cstate="print"/>
          <a:srcRect l="18803" t="17520" r="43590" b="12024"/>
          <a:stretch/>
        </p:blipFill>
        <p:spPr>
          <a:xfrm>
            <a:off x="350309" y="2127022"/>
            <a:ext cx="2734012" cy="3414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5" name="Straight Connector 44"/>
          <p:cNvCxnSpPr/>
          <p:nvPr/>
        </p:nvCxnSpPr>
        <p:spPr>
          <a:xfrm>
            <a:off x="467603" y="1130462"/>
            <a:ext cx="8994775" cy="1588"/>
          </a:xfrm>
          <a:prstGeom prst="line">
            <a:avLst/>
          </a:prstGeom>
          <a:ln w="127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06479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2818" name="think-cell Slide" r:id="rId4" imgW="360" imgH="360" progId="">
              <p:embed/>
            </p:oleObj>
          </a:graphicData>
        </a:graphic>
      </p:graphicFrame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1. Integrated Schools of KG to 10/12 </a:t>
            </a:r>
            <a:endParaRPr lang="en-IN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995188"/>
            <a:ext cx="8781393" cy="1588"/>
          </a:xfrm>
          <a:prstGeom prst="line">
            <a:avLst/>
          </a:prstGeom>
          <a:ln w="1905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57200" y="1103582"/>
            <a:ext cx="8781393" cy="515659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ctr" anchorCtr="0">
            <a:spAutoFit/>
          </a:bodyPr>
          <a:lstStyle/>
          <a:p>
            <a:pPr marL="288925" lvl="1" indent="-174625" algn="just" fontAlgn="base">
              <a:spcBef>
                <a:spcPts val="1200"/>
              </a:spcBef>
              <a:buClr>
                <a:srgbClr val="177B57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PS/UPS/Sec. schools integrated with other PS/ UPS/ Sec./ Sr. Sec. Schools in the same village 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within RTE norms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.</a:t>
            </a:r>
          </a:p>
          <a:p>
            <a:pPr marL="746125" lvl="2" indent="-174625" algn="just" fontAlgn="base">
              <a:spcBef>
                <a:spcPts val="1200"/>
              </a:spcBef>
              <a:buClr>
                <a:srgbClr val="177B57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Integration of 13,900 PS/UPS with Sec./Sr. Sec. schools for establishing 13304 integrated schools (1-10/12) </a:t>
            </a:r>
          </a:p>
          <a:p>
            <a:pPr marL="288925" lvl="1" indent="-174625" algn="just" fontAlgn="base">
              <a:spcBef>
                <a:spcPts val="1200"/>
              </a:spcBef>
              <a:buClr>
                <a:srgbClr val="177B57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Up gradation of 5000 Secondary schools to Sr. secondary level for improving access to Sr. Sec. education with the aim to have at least one class 1-12 school in each </a:t>
            </a:r>
            <a:r>
              <a:rPr lang="en-US" sz="2400" smtClean="0">
                <a:solidFill>
                  <a:srgbClr val="000000"/>
                </a:solidFill>
                <a:latin typeface="+mj-lt"/>
                <a:cs typeface="Arial" pitchFamily="34" charset="0"/>
              </a:rPr>
              <a:t>of </a:t>
            </a:r>
            <a:r>
              <a:rPr lang="en-US" sz="2400" smtClean="0">
                <a:solidFill>
                  <a:srgbClr val="000000"/>
                </a:solidFill>
                <a:latin typeface="+mj-lt"/>
                <a:cs typeface="Arial" pitchFamily="34" charset="0"/>
              </a:rPr>
              <a:t>9895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Gram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Panchayats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.</a:t>
            </a:r>
          </a:p>
          <a:p>
            <a:pPr marL="288925" lvl="1" indent="-174625" algn="just" fontAlgn="base">
              <a:spcBef>
                <a:spcPts val="1200"/>
              </a:spcBef>
              <a:buClr>
                <a:srgbClr val="177B57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Integration of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Anganwadi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centers with integrated school for strengthening pre primary education.</a:t>
            </a:r>
          </a:p>
          <a:p>
            <a:pPr marL="288925" lvl="1" indent="-174625" algn="just" fontAlgn="base">
              <a:spcBef>
                <a:spcPts val="1200"/>
              </a:spcBef>
              <a:buClr>
                <a:srgbClr val="177B57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2383 PS/UPS integrated with 2151 PS/UPS located in close proximity.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06479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1010" name="think-cell Slide" r:id="rId4" imgW="360" imgH="360" progId="">
              <p:embed/>
            </p:oleObj>
          </a:graphicData>
        </a:graphic>
      </p:graphicFrame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 Strengthening of Schools </a:t>
            </a:r>
            <a:endParaRPr lang="en-IN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995188"/>
            <a:ext cx="8781393" cy="1588"/>
          </a:xfrm>
          <a:prstGeom prst="line">
            <a:avLst/>
          </a:prstGeom>
          <a:ln w="1905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lumnHeader"/>
          <p:cNvSpPr>
            <a:spLocks noChangeArrowheads="1"/>
          </p:cNvSpPr>
          <p:nvPr/>
        </p:nvSpPr>
        <p:spPr bwMode="gray">
          <a:xfrm>
            <a:off x="240973" y="1080119"/>
            <a:ext cx="4572000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Adarsh</a:t>
            </a:r>
            <a:r>
              <a:rPr lang="en-GB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Vidyalaya</a:t>
            </a:r>
            <a:r>
              <a:rPr lang="en-GB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Yojana</a:t>
            </a:r>
            <a:r>
              <a:rPr lang="en-GB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(9895)</a:t>
            </a:r>
          </a:p>
          <a:p>
            <a:pPr algn="ctr"/>
            <a:r>
              <a:rPr lang="en-GB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Total Sec / Sr. Sec Schools : 13527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973" y="2043429"/>
            <a:ext cx="4509638" cy="45236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buClr>
                <a:srgbClr val="000000"/>
              </a:buClr>
              <a:buSzPct val="100000"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Every </a:t>
            </a:r>
            <a:r>
              <a:rPr lang="en-US" b="1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gram </a:t>
            </a:r>
            <a:r>
              <a:rPr lang="en-US" b="1" i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panchayat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in Rajasthan to have one</a:t>
            </a:r>
            <a:r>
              <a:rPr lang="en-US" b="1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Adarsh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school of class 1-12 by March 2018 with following: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&lt;10% teacher vacancies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Quality infrastructure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&gt;75% students at grade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Scheme started in 2015-16</a:t>
            </a:r>
          </a:p>
          <a:p>
            <a:pPr marL="288925" lvl="1" indent="-174625" fontAlgn="base">
              <a:buClr>
                <a:srgbClr val="177B57"/>
              </a:buClr>
              <a:buSzPct val="100000"/>
            </a:pP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Schools being strengthened in three phases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Phase-1 (2015-16) – 1,340 schools 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Phase-2 (2016-17)– 3,097 schools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Phase-3 (2017-18)– 5,458 schools</a:t>
            </a:r>
          </a:p>
          <a:p>
            <a:pPr marL="288925" lvl="1" indent="-174625" fontAlgn="base">
              <a:buClr>
                <a:srgbClr val="177B57"/>
              </a:buClr>
              <a:buSzPct val="100000"/>
            </a:pP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buClr>
                <a:srgbClr val="000000"/>
              </a:buClr>
              <a:buSzPct val="100000"/>
              <a:buFont typeface=""/>
            </a:pPr>
            <a:r>
              <a:rPr lang="en-US" b="1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To cover 46 </a:t>
            </a:r>
            <a:r>
              <a:rPr lang="en-US" b="1" dirty="0" err="1" smtClean="0">
                <a:solidFill>
                  <a:schemeClr val="tx2"/>
                </a:solidFill>
                <a:latin typeface="Arial"/>
                <a:cs typeface="Arial" pitchFamily="34" charset="0"/>
              </a:rPr>
              <a:t>Lakh</a:t>
            </a:r>
            <a:r>
              <a:rPr lang="en-US" b="1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 students by 2018</a:t>
            </a:r>
          </a:p>
        </p:txBody>
      </p:sp>
      <p:sp>
        <p:nvSpPr>
          <p:cNvPr id="8" name="ColumnHeader"/>
          <p:cNvSpPr>
            <a:spLocks noChangeArrowheads="1"/>
          </p:cNvSpPr>
          <p:nvPr/>
        </p:nvSpPr>
        <p:spPr bwMode="gray">
          <a:xfrm>
            <a:off x="5057160" y="1044876"/>
            <a:ext cx="4572000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Utkrisht</a:t>
            </a:r>
            <a:r>
              <a:rPr lang="en-GB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Vidyalaya</a:t>
            </a:r>
            <a:r>
              <a:rPr lang="en-GB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Yojana</a:t>
            </a:r>
            <a:r>
              <a:rPr lang="en-GB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(9670)</a:t>
            </a:r>
          </a:p>
          <a:p>
            <a:pPr algn="ctr"/>
            <a:r>
              <a:rPr lang="en-GB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Total UPS (</a:t>
            </a:r>
            <a:r>
              <a:rPr lang="en-GB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</a:t>
            </a:r>
            <a:r>
              <a:rPr lang="en-GB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Education) : 19280</a:t>
            </a:r>
          </a:p>
        </p:txBody>
      </p:sp>
      <p:sp>
        <p:nvSpPr>
          <p:cNvPr id="9" name="Rectangle 8"/>
          <p:cNvSpPr/>
          <p:nvPr/>
        </p:nvSpPr>
        <p:spPr>
          <a:xfrm>
            <a:off x="5119522" y="2043429"/>
            <a:ext cx="4509638" cy="45236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buClr>
                <a:srgbClr val="000000"/>
              </a:buClr>
              <a:buSzPct val="100000"/>
            </a:pP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Another school of class 1-8 to be developed as </a:t>
            </a:r>
            <a:r>
              <a:rPr lang="en-US" b="1" dirty="0" err="1" smtClean="0">
                <a:solidFill>
                  <a:srgbClr val="000000"/>
                </a:solidFill>
                <a:cs typeface="Arial" pitchFamily="34" charset="0"/>
              </a:rPr>
              <a:t>Utkrisht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 School, under mentorship of </a:t>
            </a:r>
            <a:r>
              <a:rPr lang="en-US" b="1" dirty="0" err="1" smtClean="0">
                <a:solidFill>
                  <a:srgbClr val="000000"/>
                </a:solidFill>
                <a:cs typeface="Arial" pitchFamily="34" charset="0"/>
              </a:rPr>
              <a:t>Adarsh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 School, in every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gram </a:t>
            </a: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panchayat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en-US" b="1" i="1" dirty="0" err="1" smtClean="0">
                <a:solidFill>
                  <a:srgbClr val="000000"/>
                </a:solidFill>
                <a:cs typeface="Arial" pitchFamily="34" charset="0"/>
              </a:rPr>
              <a:t>Utkrisht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School to have following:</a:t>
            </a: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&lt;10% teacher vacancies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Quality infrastructure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&gt;75% students at grade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Scheme started in 2016-17</a:t>
            </a: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Schools being strengthened in two phases: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Phase-1 (2016-17) – 4289 schools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Phase-2 (2017-18) – 5381 schools</a:t>
            </a:r>
          </a:p>
          <a:p>
            <a:pPr marL="288925" lvl="1" indent="-174625" fontAlgn="base">
              <a:buClr>
                <a:srgbClr val="177B57"/>
              </a:buClr>
              <a:buSzPct val="100000"/>
            </a:pP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buClr>
                <a:srgbClr val="000000"/>
              </a:buClr>
              <a:buSzPct val="100000"/>
            </a:pPr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To cover 15 </a:t>
            </a:r>
            <a:r>
              <a:rPr lang="en-US" b="1" dirty="0" err="1" smtClean="0">
                <a:solidFill>
                  <a:schemeClr val="tx2"/>
                </a:solidFill>
                <a:cs typeface="Arial" pitchFamily="34" charset="0"/>
              </a:rPr>
              <a:t>Lakh</a:t>
            </a:r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 students by 2018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06479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4082" name="think-cell Slide" r:id="rId4" imgW="360" imgH="360" progId="">
              <p:embed/>
            </p:oleObj>
          </a:graphicData>
        </a:graphic>
      </p:graphicFrame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b" anchorCtr="0">
            <a:noAutofit/>
          </a:bodyPr>
          <a:lstStyle/>
          <a:p>
            <a:r>
              <a:rPr lang="en-IN" dirty="0" smtClean="0"/>
              <a:t>3. </a:t>
            </a:r>
            <a:r>
              <a:rPr lang="en-US" dirty="0" smtClean="0"/>
              <a:t>Improving Management structures</a:t>
            </a:r>
            <a:endParaRPr lang="en-IN" dirty="0" smtClean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995188"/>
            <a:ext cx="8781393" cy="1588"/>
          </a:xfrm>
          <a:prstGeom prst="line">
            <a:avLst/>
          </a:prstGeom>
          <a:ln w="1905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6385" y="1320505"/>
            <a:ext cx="8592207" cy="5078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Staffing norms and Rationalization:</a:t>
            </a:r>
          </a:p>
          <a:p>
            <a:pPr marL="693738" lvl="3" indent="-236538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Staffing norms based on enrolment and level of the school</a:t>
            </a:r>
          </a:p>
          <a:p>
            <a:pPr marL="693738" lvl="3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Rationalization of staff done based on norms</a:t>
            </a:r>
          </a:p>
          <a:p>
            <a:pPr marL="693738" lvl="3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Availability of teachers in remote areas and optimum utilization</a:t>
            </a:r>
          </a:p>
          <a:p>
            <a:pPr marL="693738" lvl="3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Effective use of manpower through allocation of broader range of classes to be taught- 9-12 to PGTs , 6-10 to TGTs, 1-8 to Teachers Level 2  and 1-5 to teachers Level 1</a:t>
            </a:r>
            <a:endParaRPr lang="en-US" sz="20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Posting of teachers through online counseling</a:t>
            </a:r>
          </a:p>
          <a:p>
            <a:pPr marL="693738" lvl="3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Real-time status of vacancies can be tracked transparently</a:t>
            </a:r>
          </a:p>
          <a:p>
            <a:pPr marL="693738" lvl="3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Physically challenged, widows, divorcee and other women given preference </a:t>
            </a:r>
          </a:p>
          <a:p>
            <a:pPr marL="693738" lvl="3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1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lakh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teachers posted through counseling</a:t>
            </a:r>
          </a:p>
          <a:p>
            <a:pPr marL="236538" lvl="2" indent="-236538" algn="just" fontAlgn="base">
              <a:spcBef>
                <a:spcPts val="600"/>
              </a:spcBef>
              <a:buClr>
                <a:srgbClr val="000000"/>
              </a:buClr>
              <a:buSzPct val="100000"/>
            </a:pPr>
            <a:endParaRPr lang="en-US" sz="20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4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TYLE" val="CoverPage"/>
</p:tagLst>
</file>

<file path=ppt/theme/theme1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2D2F14E-91D0-46BE-AF0B-03FA64177EC7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BF56AB9-1D7B-4EEB-B7B0-A85AED613A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7F45E-89F2-4F93-BA38-4E759A2983DE}">
  <ds:schemaRefs>
    <ds:schemaRef ds:uri="urn:sharePointPublishingRcaProperties"/>
  </ds:schemaRefs>
</ds:datastoreItem>
</file>

<file path=customXml/itemProps4.xml><?xml version="1.0" encoding="utf-8"?>
<ds:datastoreItem xmlns:ds="http://schemas.openxmlformats.org/officeDocument/2006/customXml" ds:itemID="{ABDB0175-C2BA-4739-B241-D8A48BED4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304</TotalTime>
  <Words>1062</Words>
  <Application>Microsoft Office PowerPoint</Application>
  <PresentationFormat>A4 Paper (210x297 mm)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</vt:lpstr>
      <vt:lpstr>think-cell Slide</vt:lpstr>
      <vt:lpstr>Slide 0</vt:lpstr>
      <vt:lpstr>With ~18M school-age children, Rajasthan has the potential for large scale impact through their public schools </vt:lpstr>
      <vt:lpstr>   Poor Condition &amp; Uneven availability of schools at different levels</vt:lpstr>
      <vt:lpstr>   Management Issues</vt:lpstr>
      <vt:lpstr>   Resource and process constrained department</vt:lpstr>
      <vt:lpstr>Important components of strategy</vt:lpstr>
      <vt:lpstr>1. Integrated Schools of KG to 10/12 </vt:lpstr>
      <vt:lpstr>2. Strengthening of Schools </vt:lpstr>
      <vt:lpstr>3. Improving Management structures</vt:lpstr>
      <vt:lpstr>3. Improving Management structures</vt:lpstr>
      <vt:lpstr>Impact </vt:lpstr>
      <vt:lpstr>Slide 11</vt:lpstr>
    </vt:vector>
  </TitlesOfParts>
  <Company>The Boston Consulting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Sahi Maina</dc:creator>
  <cp:lastModifiedBy>RCSE-MIS</cp:lastModifiedBy>
  <cp:revision>1004</cp:revision>
  <dcterms:created xsi:type="dcterms:W3CDTF">2016-01-28T11:11:42Z</dcterms:created>
  <dcterms:modified xsi:type="dcterms:W3CDTF">2016-12-22T04:26:26Z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A4</vt:lpwstr>
  </property>
  <property fmtid="{D5CDD505-2E9C-101B-9397-08002B2CF9AE}" pid="5" name="_NewReviewCycle">
    <vt:lpwstr/>
  </property>
</Properties>
</file>